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5" r:id="rId3"/>
    <p:sldId id="256" r:id="rId4"/>
    <p:sldId id="272" r:id="rId5"/>
    <p:sldId id="273" r:id="rId6"/>
    <p:sldId id="271" r:id="rId7"/>
    <p:sldId id="282" r:id="rId8"/>
    <p:sldId id="260" r:id="rId9"/>
    <p:sldId id="274" r:id="rId10"/>
    <p:sldId id="266" r:id="rId11"/>
    <p:sldId id="262" r:id="rId12"/>
    <p:sldId id="263" r:id="rId13"/>
    <p:sldId id="261" r:id="rId14"/>
    <p:sldId id="264" r:id="rId15"/>
    <p:sldId id="290" r:id="rId16"/>
    <p:sldId id="292" r:id="rId17"/>
    <p:sldId id="293" r:id="rId18"/>
    <p:sldId id="267" r:id="rId19"/>
    <p:sldId id="285" r:id="rId20"/>
    <p:sldId id="283" r:id="rId21"/>
    <p:sldId id="284" r:id="rId22"/>
    <p:sldId id="288" r:id="rId23"/>
    <p:sldId id="289" r:id="rId24"/>
    <p:sldId id="258" r:id="rId25"/>
    <p:sldId id="287" r:id="rId26"/>
    <p:sldId id="268" r:id="rId27"/>
    <p:sldId id="257" r:id="rId28"/>
    <p:sldId id="276" r:id="rId29"/>
    <p:sldId id="275" r:id="rId30"/>
    <p:sldId id="277" r:id="rId31"/>
    <p:sldId id="294" r:id="rId32"/>
    <p:sldId id="278" r:id="rId33"/>
    <p:sldId id="279" r:id="rId34"/>
    <p:sldId id="269" r:id="rId35"/>
    <p:sldId id="259" r:id="rId36"/>
    <p:sldId id="281" r:id="rId37"/>
    <p:sldId id="280" r:id="rId38"/>
    <p:sldId id="295" r:id="rId39"/>
    <p:sldId id="298" r:id="rId40"/>
    <p:sldId id="297" r:id="rId41"/>
    <p:sldId id="296" r:id="rId42"/>
    <p:sldId id="291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5A89"/>
    <a:srgbClr val="00FFFF"/>
    <a:srgbClr val="3C597D"/>
    <a:srgbClr val="2B4C73"/>
    <a:srgbClr val="325886"/>
    <a:srgbClr val="092510"/>
    <a:srgbClr val="FF33CC"/>
    <a:srgbClr val="FF66CC"/>
    <a:srgbClr val="00FF00"/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12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microsoft.com/office/2007/relationships/hdphoto" Target="../media/hdphoto8.wdp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microsoft.com/office/2007/relationships/hdphoto" Target="../media/hdphoto6.wdp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openxmlformats.org/officeDocument/2006/relationships/image" Target="../media/image54.jpeg"/><Relationship Id="rId5" Type="http://schemas.openxmlformats.org/officeDocument/2006/relationships/image" Target="../media/image48.png"/><Relationship Id="rId10" Type="http://schemas.openxmlformats.org/officeDocument/2006/relationships/image" Target="../media/image53.jpe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10" Type="http://schemas.openxmlformats.org/officeDocument/2006/relationships/image" Target="../media/image70.png"/><Relationship Id="rId4" Type="http://schemas.openxmlformats.org/officeDocument/2006/relationships/image" Target="../media/image64.jpeg"/><Relationship Id="rId9" Type="http://schemas.openxmlformats.org/officeDocument/2006/relationships/image" Target="../media/image6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png"/><Relationship Id="rId7" Type="http://schemas.openxmlformats.org/officeDocument/2006/relationships/image" Target="../media/image95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png"/><Relationship Id="rId5" Type="http://schemas.openxmlformats.org/officeDocument/2006/relationships/image" Target="../media/image93.jpeg"/><Relationship Id="rId10" Type="http://schemas.openxmlformats.org/officeDocument/2006/relationships/image" Target="../media/image98.jpeg"/><Relationship Id="rId4" Type="http://schemas.openxmlformats.org/officeDocument/2006/relationships/image" Target="../media/image92.jpeg"/><Relationship Id="rId9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jpeg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108.png"/><Relationship Id="rId7" Type="http://schemas.openxmlformats.org/officeDocument/2006/relationships/image" Target="../media/image112.png"/><Relationship Id="rId12" Type="http://schemas.openxmlformats.org/officeDocument/2006/relationships/image" Target="../media/image117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jpeg"/><Relationship Id="rId11" Type="http://schemas.openxmlformats.org/officeDocument/2006/relationships/image" Target="../media/image116.jpeg"/><Relationship Id="rId5" Type="http://schemas.openxmlformats.org/officeDocument/2006/relationships/image" Target="../media/image110.png"/><Relationship Id="rId10" Type="http://schemas.openxmlformats.org/officeDocument/2006/relationships/image" Target="../media/image115.png"/><Relationship Id="rId4" Type="http://schemas.openxmlformats.org/officeDocument/2006/relationships/image" Target="../media/image109.png"/><Relationship Id="rId9" Type="http://schemas.openxmlformats.org/officeDocument/2006/relationships/image" Target="../media/image11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jpeg"/><Relationship Id="rId3" Type="http://schemas.openxmlformats.org/officeDocument/2006/relationships/image" Target="../media/image119.png"/><Relationship Id="rId7" Type="http://schemas.openxmlformats.org/officeDocument/2006/relationships/image" Target="../media/image123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20.png"/><Relationship Id="rId9" Type="http://schemas.openxmlformats.org/officeDocument/2006/relationships/image" Target="../media/image12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2.png"/><Relationship Id="rId5" Type="http://schemas.openxmlformats.org/officeDocument/2006/relationships/image" Target="../media/image131.png"/><Relationship Id="rId4" Type="http://schemas.openxmlformats.org/officeDocument/2006/relationships/image" Target="../media/image13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7" Type="http://schemas.openxmlformats.org/officeDocument/2006/relationships/image" Target="../media/image142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1.jpeg"/><Relationship Id="rId5" Type="http://schemas.openxmlformats.org/officeDocument/2006/relationships/image" Target="../media/image140.jpeg"/><Relationship Id="rId4" Type="http://schemas.openxmlformats.org/officeDocument/2006/relationships/image" Target="../media/image139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adik-shaluny.ru/uploads/documents/leisure/mash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51720" y="764704"/>
            <a:ext cx="4661981" cy="418576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Интерактивные игры</a:t>
            </a:r>
          </a:p>
          <a:p>
            <a:pPr algn="ctr"/>
            <a:r>
              <a:rPr lang="ru-RU" sz="3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задания</a:t>
            </a:r>
          </a:p>
          <a:p>
            <a:pPr algn="ctr"/>
            <a:r>
              <a:rPr lang="ru-RU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</a:t>
            </a:r>
            <a:r>
              <a:rPr lang="ru-RU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формирование </a:t>
            </a:r>
          </a:p>
          <a:p>
            <a:pPr algn="ctr"/>
            <a:r>
              <a:rPr lang="ru-RU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элементарных</a:t>
            </a:r>
          </a:p>
          <a:p>
            <a:pPr algn="ctr"/>
            <a:r>
              <a:rPr lang="ru-RU" sz="3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</a:t>
            </a:r>
            <a:r>
              <a:rPr lang="ru-RU" sz="3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атематических </a:t>
            </a:r>
          </a:p>
          <a:p>
            <a:pPr algn="ctr"/>
            <a:r>
              <a:rPr lang="ru-RU" sz="3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представлений  </a:t>
            </a:r>
          </a:p>
          <a:p>
            <a:pPr algn="ctr"/>
            <a:r>
              <a:rPr lang="ru-RU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для детей 4 – 5 лет</a:t>
            </a:r>
            <a:endParaRPr lang="ru-RU" sz="3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5805264"/>
            <a:ext cx="5580112" cy="105273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35896" y="5842337"/>
            <a:ext cx="550810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35A8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Воспитатель.  </a:t>
            </a:r>
            <a:r>
              <a:rPr lang="ru-RU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35A8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фио</a:t>
            </a:r>
            <a:endParaRPr lang="ru-RU" sz="20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335A8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024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fs00.infourok.ru/images/doc/239/183811/3/img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6202"/>
            <a:ext cx="9165601" cy="68742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98378" y="1700808"/>
            <a:ext cx="677974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Количество и счет</a:t>
            </a:r>
            <a:endParaRPr lang="ru-RU" sz="6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352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lakola.ru/wp-content/uploads/2016/12/97533357bd0bfa6f41aad65a802ffd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72" y="1737014"/>
            <a:ext cx="9151671" cy="51209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 descr="http://images.easyfreeclipart.com/551/download-png-image-apple-clipart-transparent-png-55169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589240"/>
            <a:ext cx="975429" cy="10623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s.easyfreeclipart.com/551/download-png-image-apple-clipart-transparent-png-55169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541" y="5589240"/>
            <a:ext cx="975429" cy="10623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ages.easyfreeclipart.com/551/download-png-image-apple-clipart-transparent-png-55169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0970" y="5589239"/>
            <a:ext cx="975429" cy="10623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9585" y="268341"/>
            <a:ext cx="910441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Сколько понадобится убрать желтых яблок</a:t>
            </a:r>
          </a:p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корзинку, ч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тоб стало поровну?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8" name="Picture 4" descr="http://s1.pic4you.ru/allimage/y2012/09-27/20627/2478755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4871"/>
          <a:stretch/>
        </p:blipFill>
        <p:spPr bwMode="auto">
          <a:xfrm>
            <a:off x="-7673" y="3429000"/>
            <a:ext cx="1699353" cy="3429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4482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img.mycdn.me/getImage?disableStub=true&amp;type=VIDEO_S_720&amp;url=http%3A%2F%2Fvdp.mycdn.me%2FgetImage%3Fid%3D67271789069%26idx%3D10%26thumbType%3D37&amp;signatureToken=jiIRTp7nJ07QNabXjfky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4304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9499" y="5105"/>
            <a:ext cx="80446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Маше в корзинку надо собрать грибы, 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 грибочка с красной шляпкой, 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2 грибочка с белой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шляпкой.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2" name="Picture 4" descr="http://static3.bigstockphoto.com/thumbs/9/2/6/small2/629523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9646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510" y="5906395"/>
            <a:ext cx="1025411" cy="6815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static3.bigstockphoto.com/thumbs/9/2/6/small2/629523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9646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921" y="4406458"/>
            <a:ext cx="1045250" cy="6947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static3.bigstockphoto.com/thumbs/9/2/6/small2/629523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9646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6105399"/>
            <a:ext cx="1025411" cy="6815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static3.bigstockphoto.com/thumbs/9/2/6/small2/629523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9646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956" y="5344406"/>
            <a:ext cx="1068115" cy="7099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agrobirzha.info/sites/default/files/imagecache/mp_full/mp_product_images/150383-3_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4667" b="58667" l="2250" r="5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6313" b="37936"/>
          <a:stretch/>
        </p:blipFill>
        <p:spPr bwMode="auto">
          <a:xfrm>
            <a:off x="4244173" y="4509120"/>
            <a:ext cx="423915" cy="3675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agrobirzha.info/sites/default/files/imagecache/mp_full/mp_product_images/150383-3_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4667" b="58667" l="2250" r="5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6313" b="37936"/>
          <a:stretch/>
        </p:blipFill>
        <p:spPr bwMode="auto">
          <a:xfrm>
            <a:off x="4108798" y="6446196"/>
            <a:ext cx="463202" cy="4016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agrobirzha.info/sites/default/files/imagecache/mp_full/mp_product_images/150383-3_0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4667" b="58667" l="2250" r="5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6313" b="37936"/>
          <a:stretch/>
        </p:blipFill>
        <p:spPr bwMode="auto">
          <a:xfrm>
            <a:off x="5289542" y="5229200"/>
            <a:ext cx="479239" cy="4155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://agrobirzha.info/sites/default/files/imagecache/mp_full/mp_product_images/150383-3_0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4667" b="58667" l="2250" r="5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6313" b="37936"/>
          <a:stretch/>
        </p:blipFill>
        <p:spPr bwMode="auto">
          <a:xfrm>
            <a:off x="7164288" y="6373685"/>
            <a:ext cx="476702" cy="4133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img-fotki.yandex.ru/get/5310/47407354.30a/0_a0623_da7a71b6_orig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589" y="5694493"/>
            <a:ext cx="1080120" cy="11835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1750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ultic.org/HLIC/MiM12.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2" y="1684473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77783" y="268341"/>
            <a:ext cx="78280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Помогите Маше поймать 5 бабочек и 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положите  в сачок.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6" name="Picture 4" descr="https://avatanplus.com/files/resources/original/56ed109c6a1ae1538e08e31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162" y="5949280"/>
            <a:ext cx="676298" cy="6099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avatanplus.com/files/resources/mid/57b774e1ed094156a4a092b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6599" flipH="1">
            <a:off x="2216219" y="3001015"/>
            <a:ext cx="648072" cy="5841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img-fotki.yandex.ru/get/6439/47407354.afb/0_115631_d6abefb7_ori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691120"/>
            <a:ext cx="567440" cy="5962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img-fotki.yandex.ru/get/4809/valenta-mog.136/0_6dd94_c6f68682_ori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26" y="2112431"/>
            <a:ext cx="615766" cy="7699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prostoprikol.com/img/picture/May/09/b7ae5713db166dfa860aa7b7468de4ce/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70315">
            <a:off x="851634" y="5651476"/>
            <a:ext cx="851915" cy="6201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http://foto-babochek.ru/images/clipart-babochka_1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027" y="4081327"/>
            <a:ext cx="609442" cy="6130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https://avatanplus.com/files/resources/mid/5776ce614f575155a8162c2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813" y="1988840"/>
            <a:ext cx="880170" cy="7393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0244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1zoom.me/big2/905/274571-Sepi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7015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268341"/>
            <a:ext cx="664976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Сколько игрушек весит на ёлке, 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сколько лежит в коробке?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4" name="Picture 6" descr="http://www.moymalish.com/uploads/1890_images/kak-sdelat-iz-bumagi-korobochk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2151" b="100000" l="556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587" y="4672064"/>
            <a:ext cx="2076197" cy="21454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magnolias.m.a.pic.centerblog.net/91fa041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008" y="4683817"/>
            <a:ext cx="649705" cy="7846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gifok.net/images/2015/12/10/Christma_Balls_1_026.th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19634">
            <a:off x="4237282" y="5484539"/>
            <a:ext cx="669435" cy="6694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photoshopia.ru/usergallery/data/17/medium/1_NewYear_1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10000" b="87111" l="14500" r="66667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16113">
            <a:off x="4438147" y="4932680"/>
            <a:ext cx="1359534" cy="10196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img-fotki.yandex.ru/get/6615/47407354.876/0_10112f_9285a25b_ori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2994">
            <a:off x="3842341" y="5009866"/>
            <a:ext cx="609160" cy="7783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://allday1.com/imagedb/76/6/13220446ca09a51529defe308294d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backgroundRemoval t="144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55941">
            <a:off x="4664147" y="4562621"/>
            <a:ext cx="598282" cy="8304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5493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70171" y="268340"/>
            <a:ext cx="640367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Соедините каждую картинку с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оответствующим числом.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2776" name="Picture 8" descr="https://i.ytimg.com/vi/ELA1FW7vkFg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44000" cy="514350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923928" y="2492896"/>
            <a:ext cx="4824536" cy="3240360"/>
          </a:xfrm>
          <a:prstGeom prst="rect">
            <a:avLst/>
          </a:prstGeom>
          <a:solidFill>
            <a:srgbClr val="335A89"/>
          </a:solidFill>
          <a:ln>
            <a:solidFill>
              <a:srgbClr val="335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4355976" y="2060848"/>
            <a:ext cx="3528392" cy="914400"/>
          </a:xfrm>
          <a:prstGeom prst="ellipse">
            <a:avLst/>
          </a:prstGeom>
          <a:solidFill>
            <a:srgbClr val="335A89"/>
          </a:solidFill>
          <a:ln>
            <a:solidFill>
              <a:srgbClr val="335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 rot="202805">
            <a:off x="3483635" y="2488276"/>
            <a:ext cx="515846" cy="2178204"/>
          </a:xfrm>
          <a:prstGeom prst="rect">
            <a:avLst/>
          </a:prstGeom>
          <a:solidFill>
            <a:srgbClr val="335A89"/>
          </a:solidFill>
          <a:ln>
            <a:solidFill>
              <a:srgbClr val="335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2778" name="Picture 10" descr="http://skachat-kartinki.ru/img/picture/Oct/14/a5b906a1d63c81d9c379bfa63b621ee6/mini_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2708920"/>
            <a:ext cx="614927" cy="480761"/>
          </a:xfrm>
          <a:prstGeom prst="rect">
            <a:avLst/>
          </a:prstGeom>
          <a:noFill/>
        </p:spPr>
      </p:pic>
      <p:pic>
        <p:nvPicPr>
          <p:cNvPr id="15" name="Picture 10" descr="http://skachat-kartinki.ru/img/picture/Oct/14/a5b906a1d63c81d9c379bfa63b621ee6/mini_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944" y="2708920"/>
            <a:ext cx="614927" cy="480761"/>
          </a:xfrm>
          <a:prstGeom prst="rect">
            <a:avLst/>
          </a:prstGeom>
          <a:noFill/>
        </p:spPr>
      </p:pic>
      <p:pic>
        <p:nvPicPr>
          <p:cNvPr id="32780" name="Picture 12" descr="http://s01.yapfiles.ru/files/491737/piramid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5157192"/>
            <a:ext cx="314531" cy="576064"/>
          </a:xfrm>
          <a:prstGeom prst="rect">
            <a:avLst/>
          </a:prstGeom>
          <a:noFill/>
        </p:spPr>
      </p:pic>
      <p:pic>
        <p:nvPicPr>
          <p:cNvPr id="18" name="Picture 12" descr="http://s01.yapfiles.ru/files/491737/piramid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5157192"/>
            <a:ext cx="314531" cy="576064"/>
          </a:xfrm>
          <a:prstGeom prst="rect">
            <a:avLst/>
          </a:prstGeom>
          <a:noFill/>
        </p:spPr>
      </p:pic>
      <p:pic>
        <p:nvPicPr>
          <p:cNvPr id="19" name="Picture 12" descr="http://s01.yapfiles.ru/files/491737/piramid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5157192"/>
            <a:ext cx="314531" cy="576064"/>
          </a:xfrm>
          <a:prstGeom prst="rect">
            <a:avLst/>
          </a:prstGeom>
          <a:noFill/>
        </p:spPr>
      </p:pic>
      <p:pic>
        <p:nvPicPr>
          <p:cNvPr id="21" name="Picture 12" descr="http://s01.yapfiles.ru/files/491737/piramid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157192"/>
            <a:ext cx="314531" cy="576064"/>
          </a:xfrm>
          <a:prstGeom prst="rect">
            <a:avLst/>
          </a:prstGeom>
          <a:noFill/>
        </p:spPr>
      </p:pic>
      <p:pic>
        <p:nvPicPr>
          <p:cNvPr id="32784" name="Picture 16" descr="http://www.arinasorokina.ru/wp-content/uploads/2012/05/clipart-loshadk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284984"/>
            <a:ext cx="665438" cy="648072"/>
          </a:xfrm>
          <a:prstGeom prst="rect">
            <a:avLst/>
          </a:prstGeom>
          <a:noFill/>
        </p:spPr>
      </p:pic>
      <p:pic>
        <p:nvPicPr>
          <p:cNvPr id="32786" name="Picture 18" descr="http://cdn-nus-1.pinme.ru/tumb/600/photo/a0/68/a068e9736d443e928ebf7a5cb5d74ddc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005064"/>
            <a:ext cx="588850" cy="504056"/>
          </a:xfrm>
          <a:prstGeom prst="rect">
            <a:avLst/>
          </a:prstGeom>
          <a:noFill/>
        </p:spPr>
      </p:pic>
      <p:pic>
        <p:nvPicPr>
          <p:cNvPr id="24" name="Picture 18" descr="http://cdn-nus-1.pinme.ru/tumb/600/photo/a0/68/a068e9736d443e928ebf7a5cb5d74ddc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4005064"/>
            <a:ext cx="588850" cy="504056"/>
          </a:xfrm>
          <a:prstGeom prst="rect">
            <a:avLst/>
          </a:prstGeom>
          <a:noFill/>
        </p:spPr>
      </p:pic>
      <p:pic>
        <p:nvPicPr>
          <p:cNvPr id="25" name="Picture 18" descr="http://cdn-nus-1.pinme.ru/tumb/600/photo/a0/68/a068e9736d443e928ebf7a5cb5d74ddc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005064"/>
            <a:ext cx="588850" cy="504056"/>
          </a:xfrm>
          <a:prstGeom prst="rect">
            <a:avLst/>
          </a:prstGeom>
          <a:noFill/>
        </p:spPr>
      </p:pic>
      <p:pic>
        <p:nvPicPr>
          <p:cNvPr id="26" name="Picture 18" descr="http://cdn-nus-1.pinme.ru/tumb/600/photo/a0/68/a068e9736d443e928ebf7a5cb5d74ddc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4005064"/>
            <a:ext cx="588850" cy="504056"/>
          </a:xfrm>
          <a:prstGeom prst="rect">
            <a:avLst/>
          </a:prstGeom>
          <a:noFill/>
        </p:spPr>
      </p:pic>
      <p:pic>
        <p:nvPicPr>
          <p:cNvPr id="32788" name="Picture 20" descr="http://francheska45.f.r.pic.centerblog.net/7c4c419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4509120"/>
            <a:ext cx="439248" cy="618661"/>
          </a:xfrm>
          <a:prstGeom prst="rect">
            <a:avLst/>
          </a:prstGeom>
          <a:noFill/>
        </p:spPr>
      </p:pic>
      <p:pic>
        <p:nvPicPr>
          <p:cNvPr id="28" name="Picture 20" descr="http://francheska45.f.r.pic.centerblog.net/7c4c419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4509120"/>
            <a:ext cx="439248" cy="618661"/>
          </a:xfrm>
          <a:prstGeom prst="rect">
            <a:avLst/>
          </a:prstGeom>
          <a:noFill/>
        </p:spPr>
      </p:pic>
      <p:pic>
        <p:nvPicPr>
          <p:cNvPr id="29" name="Picture 20" descr="http://francheska45.f.r.pic.centerblog.net/7c4c419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4509120"/>
            <a:ext cx="439248" cy="618661"/>
          </a:xfrm>
          <a:prstGeom prst="rect">
            <a:avLst/>
          </a:prstGeom>
          <a:noFill/>
        </p:spPr>
      </p:pic>
      <p:pic>
        <p:nvPicPr>
          <p:cNvPr id="30" name="Picture 12" descr="http://s01.yapfiles.ru/files/491737/piramid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5157192"/>
            <a:ext cx="314531" cy="576064"/>
          </a:xfrm>
          <a:prstGeom prst="rect">
            <a:avLst/>
          </a:prstGeom>
          <a:noFill/>
        </p:spPr>
      </p:pic>
      <p:sp>
        <p:nvSpPr>
          <p:cNvPr id="32" name="Прямоугольник 31"/>
          <p:cNvSpPr/>
          <p:nvPr/>
        </p:nvSpPr>
        <p:spPr>
          <a:xfrm>
            <a:off x="6804247" y="2492896"/>
            <a:ext cx="140134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1 2 3</a:t>
            </a:r>
            <a:endParaRPr lang="ru-RU" sz="48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804248" y="3140968"/>
            <a:ext cx="140134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2 5 1</a:t>
            </a:r>
            <a:endParaRPr lang="ru-RU" sz="48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804247" y="3789040"/>
            <a:ext cx="140134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4 3 1</a:t>
            </a:r>
            <a:endParaRPr lang="ru-RU" sz="48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804248" y="4437112"/>
            <a:ext cx="154080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1 3 4 </a:t>
            </a:r>
            <a:endParaRPr lang="ru-RU" sz="48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6804247" y="5085184"/>
            <a:ext cx="140134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2 4 5</a:t>
            </a:r>
            <a:endParaRPr lang="ru-RU" sz="48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tihi.su/pics/2012/01/15/46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370" b="6521"/>
          <a:stretch/>
        </p:blipFill>
        <p:spPr bwMode="auto">
          <a:xfrm>
            <a:off x="0" y="1177636"/>
            <a:ext cx="9126696" cy="56803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098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740" y="6068973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83" y="5969532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226" y="6090111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46134">
            <a:off x="3162935" y="5614826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46156">
            <a:off x="4137856" y="5667103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32356">
            <a:off x="3853919" y="6161965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55085" y="268340"/>
            <a:ext cx="88338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Сколько ягодок малины у Маши в тарелке,</a:t>
            </a:r>
          </a:p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сколько на столе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2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226" y="5680078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100" y="6220603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426" y="6220604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110" y="5725742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playcast.ru/uploads/2016/06/05/188948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094" y="6004226"/>
            <a:ext cx="778360" cy="767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3092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b1.filmpro.ru/c/3182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2662"/>
            <a:ext cx="9144000" cy="5145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24643" y="268341"/>
            <a:ext cx="775327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Чтобы всех зверюшек было поровну,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колько ежиков надо добавить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4" name="Picture 4" descr="http://img0.liveinternet.ru/images/attach/c/7/97/468/97468560_large_hjkgh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407902"/>
            <a:ext cx="1419117" cy="14191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alzamarket.ru/ProductImages/7100/7062/1230960706268851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98889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5659">
            <a:off x="6009300" y="2977929"/>
            <a:ext cx="1007801" cy="10078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7556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ixelbrush.ru/uploads/posts/2014-03/1395496477_46364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49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11391" y="1700808"/>
            <a:ext cx="375372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Величина</a:t>
            </a:r>
            <a:endParaRPr lang="ru-RU" sz="6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805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676" name="Picture 4" descr="https://videoth.uloz.to/Y/p/h/xYphynBz.640x360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44000" cy="5143502"/>
          </a:xfrm>
          <a:prstGeom prst="rect">
            <a:avLst/>
          </a:prstGeom>
          <a:noFill/>
        </p:spPr>
      </p:pic>
      <p:pic>
        <p:nvPicPr>
          <p:cNvPr id="28678" name="Picture 6" descr="https://avatanplus.com/files/resources/original/5756ffe7690c11552bd7a006.png"/>
          <p:cNvPicPr>
            <a:picLocks noChangeAspect="1" noChangeArrowheads="1"/>
          </p:cNvPicPr>
          <p:nvPr/>
        </p:nvPicPr>
        <p:blipFill>
          <a:blip r:embed="rId3" cstate="print"/>
          <a:srcRect l="31303" r="35623"/>
          <a:stretch>
            <a:fillRect/>
          </a:stretch>
        </p:blipFill>
        <p:spPr bwMode="auto">
          <a:xfrm>
            <a:off x="3635896" y="1988840"/>
            <a:ext cx="2592288" cy="4869160"/>
          </a:xfrm>
          <a:prstGeom prst="rect">
            <a:avLst/>
          </a:prstGeom>
          <a:noFill/>
        </p:spPr>
      </p:pic>
      <p:pic>
        <p:nvPicPr>
          <p:cNvPr id="28680" name="Picture 8" descr="http://s009.radikal.ru/i308/1109/81/25f01c1492fc.png"/>
          <p:cNvPicPr>
            <a:picLocks noChangeAspect="1" noChangeArrowheads="1"/>
          </p:cNvPicPr>
          <p:nvPr/>
        </p:nvPicPr>
        <p:blipFill>
          <a:blip r:embed="rId4" cstate="print"/>
          <a:srcRect l="25785" r="36710"/>
          <a:stretch>
            <a:fillRect/>
          </a:stretch>
        </p:blipFill>
        <p:spPr bwMode="auto">
          <a:xfrm>
            <a:off x="539552" y="3834388"/>
            <a:ext cx="2520280" cy="3023612"/>
          </a:xfrm>
          <a:prstGeom prst="rect">
            <a:avLst/>
          </a:prstGeom>
          <a:noFill/>
        </p:spPr>
      </p:pic>
      <p:pic>
        <p:nvPicPr>
          <p:cNvPr id="28682" name="Picture 10" descr="http://video-otkritka.ru/albom/raznoe-prozrahnii/97468560_hjkghk.png"/>
          <p:cNvPicPr>
            <a:picLocks noChangeAspect="1" noChangeArrowheads="1"/>
          </p:cNvPicPr>
          <p:nvPr/>
        </p:nvPicPr>
        <p:blipFill>
          <a:blip r:embed="rId5" cstate="print"/>
          <a:srcRect l="27359" r="24042"/>
          <a:stretch>
            <a:fillRect/>
          </a:stretch>
        </p:blipFill>
        <p:spPr bwMode="auto">
          <a:xfrm>
            <a:off x="8100392" y="4371628"/>
            <a:ext cx="848320" cy="2486372"/>
          </a:xfrm>
          <a:prstGeom prst="rect">
            <a:avLst/>
          </a:prstGeom>
          <a:noFill/>
        </p:spPr>
      </p:pic>
      <p:pic>
        <p:nvPicPr>
          <p:cNvPr id="28684" name="Picture 12" descr="http://metbestmix.ru/uploads/images/m/a/s/masha_i_medved_bednij_ezhik.jpg"/>
          <p:cNvPicPr>
            <a:picLocks noChangeAspect="1" noChangeArrowheads="1"/>
          </p:cNvPicPr>
          <p:nvPr/>
        </p:nvPicPr>
        <p:blipFill>
          <a:blip r:embed="rId6" cstate="print"/>
          <a:srcRect b="35376"/>
          <a:stretch>
            <a:fillRect/>
          </a:stretch>
        </p:blipFill>
        <p:spPr bwMode="auto">
          <a:xfrm>
            <a:off x="6588224" y="5877272"/>
            <a:ext cx="1055826" cy="79208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-40402" y="0"/>
            <a:ext cx="933396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 помощью маркеров выполните задание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Синим цветом обведите высокого героя,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зеленым-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низкого, красным – широкого, желтым – узкого.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771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6628" name="Picture 4" descr="http://www.coollady.ru/pic/0002/masha&amp;medved/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68341" cy="5157192"/>
          </a:xfrm>
          <a:prstGeom prst="rect">
            <a:avLst/>
          </a:prstGeom>
          <a:noFill/>
        </p:spPr>
      </p:pic>
      <p:pic>
        <p:nvPicPr>
          <p:cNvPr id="26638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3" cstate="print">
            <a:lum bright="-20000"/>
          </a:blip>
          <a:srcRect/>
          <a:stretch>
            <a:fillRect/>
          </a:stretch>
        </p:blipFill>
        <p:spPr bwMode="auto">
          <a:xfrm rot="16641304">
            <a:off x="1472975" y="4748236"/>
            <a:ext cx="415979" cy="407660"/>
          </a:xfrm>
          <a:prstGeom prst="rect">
            <a:avLst/>
          </a:prstGeom>
          <a:noFill/>
        </p:spPr>
      </p:pic>
      <p:pic>
        <p:nvPicPr>
          <p:cNvPr id="11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4" cstate="print">
            <a:lum bright="-20000"/>
          </a:blip>
          <a:srcRect/>
          <a:stretch>
            <a:fillRect/>
          </a:stretch>
        </p:blipFill>
        <p:spPr bwMode="auto">
          <a:xfrm rot="13197235">
            <a:off x="3206138" y="4918885"/>
            <a:ext cx="387524" cy="379774"/>
          </a:xfrm>
          <a:prstGeom prst="rect">
            <a:avLst/>
          </a:prstGeom>
          <a:noFill/>
        </p:spPr>
      </p:pic>
      <p:pic>
        <p:nvPicPr>
          <p:cNvPr id="12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3" cstate="print">
            <a:lum bright="-20000"/>
          </a:blip>
          <a:srcRect/>
          <a:stretch>
            <a:fillRect/>
          </a:stretch>
        </p:blipFill>
        <p:spPr bwMode="auto">
          <a:xfrm rot="13502201">
            <a:off x="1994941" y="4024646"/>
            <a:ext cx="415785" cy="407469"/>
          </a:xfrm>
          <a:prstGeom prst="rect">
            <a:avLst/>
          </a:prstGeom>
          <a:noFill/>
        </p:spPr>
      </p:pic>
      <p:pic>
        <p:nvPicPr>
          <p:cNvPr id="13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5" cstate="print">
            <a:lum bright="-20000"/>
          </a:blip>
          <a:srcRect/>
          <a:stretch>
            <a:fillRect/>
          </a:stretch>
        </p:blipFill>
        <p:spPr bwMode="auto">
          <a:xfrm rot="12358783">
            <a:off x="2014354" y="5424797"/>
            <a:ext cx="461404" cy="452176"/>
          </a:xfrm>
          <a:prstGeom prst="rect">
            <a:avLst/>
          </a:prstGeom>
          <a:noFill/>
        </p:spPr>
      </p:pic>
      <p:pic>
        <p:nvPicPr>
          <p:cNvPr id="14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6" cstate="print">
            <a:lum bright="-20000"/>
          </a:blip>
          <a:srcRect/>
          <a:stretch>
            <a:fillRect/>
          </a:stretch>
        </p:blipFill>
        <p:spPr bwMode="auto">
          <a:xfrm rot="12358783">
            <a:off x="610300" y="4870224"/>
            <a:ext cx="431074" cy="422452"/>
          </a:xfrm>
          <a:prstGeom prst="rect">
            <a:avLst/>
          </a:prstGeom>
          <a:noFill/>
        </p:spPr>
      </p:pic>
      <p:pic>
        <p:nvPicPr>
          <p:cNvPr id="15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7" cstate="print">
            <a:lum bright="-20000"/>
          </a:blip>
          <a:srcRect/>
          <a:stretch>
            <a:fillRect/>
          </a:stretch>
        </p:blipFill>
        <p:spPr bwMode="auto">
          <a:xfrm rot="15682684">
            <a:off x="1400272" y="6067418"/>
            <a:ext cx="439104" cy="430322"/>
          </a:xfrm>
          <a:prstGeom prst="rect">
            <a:avLst/>
          </a:prstGeom>
          <a:noFill/>
        </p:spPr>
      </p:pic>
      <p:pic>
        <p:nvPicPr>
          <p:cNvPr id="16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8" cstate="print">
            <a:lum bright="-20000"/>
          </a:blip>
          <a:srcRect/>
          <a:stretch>
            <a:fillRect/>
          </a:stretch>
        </p:blipFill>
        <p:spPr bwMode="auto">
          <a:xfrm rot="17140419">
            <a:off x="4053928" y="4193730"/>
            <a:ext cx="405572" cy="397460"/>
          </a:xfrm>
          <a:prstGeom prst="rect">
            <a:avLst/>
          </a:prstGeom>
          <a:noFill/>
        </p:spPr>
      </p:pic>
      <p:pic>
        <p:nvPicPr>
          <p:cNvPr id="17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3" cstate="print">
            <a:lum bright="-20000"/>
          </a:blip>
          <a:srcRect/>
          <a:stretch>
            <a:fillRect/>
          </a:stretch>
        </p:blipFill>
        <p:spPr bwMode="auto">
          <a:xfrm rot="13502201">
            <a:off x="838746" y="4236412"/>
            <a:ext cx="415785" cy="407469"/>
          </a:xfrm>
          <a:prstGeom prst="rect">
            <a:avLst/>
          </a:prstGeom>
          <a:noFill/>
        </p:spPr>
      </p:pic>
      <p:pic>
        <p:nvPicPr>
          <p:cNvPr id="18" name="Picture 14" descr="https://avatanplus.com/files/resources/mid/5717576a6f2e7154332d77d7.png"/>
          <p:cNvPicPr>
            <a:picLocks noChangeAspect="1" noChangeArrowheads="1"/>
          </p:cNvPicPr>
          <p:nvPr/>
        </p:nvPicPr>
        <p:blipFill>
          <a:blip r:embed="rId3" cstate="print">
            <a:lum bright="-20000"/>
          </a:blip>
          <a:srcRect/>
          <a:stretch>
            <a:fillRect/>
          </a:stretch>
        </p:blipFill>
        <p:spPr bwMode="auto">
          <a:xfrm rot="16641304">
            <a:off x="2504558" y="4753687"/>
            <a:ext cx="415979" cy="40766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827584" y="0"/>
            <a:ext cx="759797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Помогите Мишке собрать малину.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корзину соберите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большие ягодки,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в баночку маленькие ягодки.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640" name="AutoShape 16" descr="https://im0-tub-ru.yandex.net/i?id=8e5df800ad990879cfa09fef9754e501&amp;n=33&amp;h=215&amp;w=228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46" name="Picture 22" descr="http://bankapete.ru/img/jar_6_6.png"/>
          <p:cNvPicPr>
            <a:picLocks noChangeAspect="1" noChangeArrowheads="1"/>
          </p:cNvPicPr>
          <p:nvPr/>
        </p:nvPicPr>
        <p:blipFill>
          <a:blip r:embed="rId9" cstate="print">
            <a:lum bright="20000"/>
          </a:blip>
          <a:srcRect l="25035" r="29605"/>
          <a:stretch>
            <a:fillRect/>
          </a:stretch>
        </p:blipFill>
        <p:spPr bwMode="auto">
          <a:xfrm>
            <a:off x="3275856" y="5581823"/>
            <a:ext cx="1543642" cy="1276177"/>
          </a:xfrm>
          <a:prstGeom prst="rect">
            <a:avLst/>
          </a:prstGeom>
          <a:noFill/>
        </p:spPr>
      </p:pic>
      <p:pic>
        <p:nvPicPr>
          <p:cNvPr id="26648" name="Picture 24" descr="https://im2-tub-ru.yandex.net/i?id=c7ecc90cc8f82c993aca217a791f2685&amp;n=33&amp;h=215&amp;w=175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3861048"/>
            <a:ext cx="260208" cy="319684"/>
          </a:xfrm>
          <a:prstGeom prst="rect">
            <a:avLst/>
          </a:prstGeom>
          <a:noFill/>
        </p:spPr>
      </p:pic>
      <p:pic>
        <p:nvPicPr>
          <p:cNvPr id="26" name="Picture 24" descr="https://im2-tub-ru.yandex.net/i?id=c7ecc90cc8f82c993aca217a791f2685&amp;n=33&amp;h=215&amp;w=175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5856" y="3861048"/>
            <a:ext cx="293056" cy="360040"/>
          </a:xfrm>
          <a:prstGeom prst="rect">
            <a:avLst/>
          </a:prstGeom>
          <a:noFill/>
        </p:spPr>
      </p:pic>
      <p:pic>
        <p:nvPicPr>
          <p:cNvPr id="27" name="Picture 24" descr="https://im2-tub-ru.yandex.net/i?id=c7ecc90cc8f82c993aca217a791f2685&amp;n=33&amp;h=215&amp;w=175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5589240"/>
            <a:ext cx="279407" cy="343272"/>
          </a:xfrm>
          <a:prstGeom prst="rect">
            <a:avLst/>
          </a:prstGeom>
          <a:noFill/>
        </p:spPr>
      </p:pic>
      <p:pic>
        <p:nvPicPr>
          <p:cNvPr id="28" name="Picture 24" descr="https://im2-tub-ru.yandex.net/i?id=c7ecc90cc8f82c993aca217a791f2685&amp;n=33&amp;h=215&amp;w=175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/>
          </a:blip>
          <a:srcRect/>
          <a:stretch>
            <a:fillRect/>
          </a:stretch>
        </p:blipFill>
        <p:spPr bwMode="auto">
          <a:xfrm>
            <a:off x="382139" y="4149080"/>
            <a:ext cx="260208" cy="319684"/>
          </a:xfrm>
          <a:prstGeom prst="rect">
            <a:avLst/>
          </a:prstGeom>
          <a:noFill/>
        </p:spPr>
      </p:pic>
      <p:pic>
        <p:nvPicPr>
          <p:cNvPr id="29" name="Picture 24" descr="https://im2-tub-ru.yandex.net/i?id=c7ecc90cc8f82c993aca217a791f2685&amp;n=33&amp;h=215&amp;w=175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3573016"/>
            <a:ext cx="293056" cy="360040"/>
          </a:xfrm>
          <a:prstGeom prst="rect">
            <a:avLst/>
          </a:prstGeom>
          <a:noFill/>
        </p:spPr>
      </p:pic>
      <p:pic>
        <p:nvPicPr>
          <p:cNvPr id="30" name="Picture 24" descr="https://im2-tub-ru.yandex.net/i?id=c7ecc90cc8f82c993aca217a791f2685&amp;n=33&amp;h=215&amp;w=175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3356992"/>
            <a:ext cx="293056" cy="360040"/>
          </a:xfrm>
          <a:prstGeom prst="rect">
            <a:avLst/>
          </a:prstGeom>
          <a:noFill/>
        </p:spPr>
      </p:pic>
      <p:pic>
        <p:nvPicPr>
          <p:cNvPr id="31" name="Picture 24" descr="https://im2-tub-ru.yandex.net/i?id=c7ecc90cc8f82c993aca217a791f2685&amp;n=33&amp;h=215&amp;w=175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5373216"/>
            <a:ext cx="293056" cy="360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8722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rusmultik.ru/images/masha-i-medved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480" b="7134"/>
          <a:stretch/>
        </p:blipFill>
        <p:spPr bwMode="auto">
          <a:xfrm>
            <a:off x="-713" y="1593273"/>
            <a:ext cx="9144000" cy="52448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6603" y="188640"/>
            <a:ext cx="870924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Кто из героев мультика,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поймал большую рыбу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а кто маленькую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614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disgustingmen.com/wp-content/uploads/2015/04/masha-1024x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0" y="1715602"/>
            <a:ext cx="9142040" cy="514239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6564" y="188640"/>
            <a:ext cx="73093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 кого из героев мультика,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дочка длинная, а у кого короткая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735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free-war.net/uploads/posts/2013-11/1384301849_xv7blb3p0arqymn.jpg"/>
          <p:cNvPicPr>
            <a:picLocks noChangeAspect="1" noChangeArrowheads="1"/>
          </p:cNvPicPr>
          <p:nvPr/>
        </p:nvPicPr>
        <p:blipFill>
          <a:blip r:embed="rId2" cstate="print"/>
          <a:srcRect r="9199" b="6450"/>
          <a:stretch>
            <a:fillRect/>
          </a:stretch>
        </p:blipFill>
        <p:spPr bwMode="auto">
          <a:xfrm>
            <a:off x="0" y="1700809"/>
            <a:ext cx="9144000" cy="515719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486" name="Picture 6" descr="https://ds03.infourok.ru/uploads/ex/07c7/0004d63e-2977eb13/hello_html_7aba1b3d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794" r="32359"/>
          <a:stretch>
            <a:fillRect/>
          </a:stretch>
        </p:blipFill>
        <p:spPr bwMode="auto">
          <a:xfrm>
            <a:off x="0" y="4365104"/>
            <a:ext cx="1092933" cy="1944216"/>
          </a:xfrm>
          <a:prstGeom prst="rect">
            <a:avLst/>
          </a:prstGeom>
          <a:noFill/>
        </p:spPr>
      </p:pic>
      <p:pic>
        <p:nvPicPr>
          <p:cNvPr id="7" name="Picture 6" descr="https://ds03.infourok.ru/uploads/ex/07c7/0004d63e-2977eb13/hello_html_7aba1b3d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794" r="32359"/>
          <a:stretch>
            <a:fillRect/>
          </a:stretch>
        </p:blipFill>
        <p:spPr bwMode="auto">
          <a:xfrm>
            <a:off x="2699792" y="3501008"/>
            <a:ext cx="804867" cy="1431776"/>
          </a:xfrm>
          <a:prstGeom prst="rect">
            <a:avLst/>
          </a:prstGeom>
          <a:noFill/>
        </p:spPr>
      </p:pic>
      <p:pic>
        <p:nvPicPr>
          <p:cNvPr id="8" name="Picture 6" descr="https://ds03.infourok.ru/uploads/ex/07c7/0004d63e-2977eb13/hello_html_7aba1b3d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794" r="32359"/>
          <a:stretch>
            <a:fillRect/>
          </a:stretch>
        </p:blipFill>
        <p:spPr bwMode="auto">
          <a:xfrm>
            <a:off x="7596336" y="5650632"/>
            <a:ext cx="678717" cy="1207368"/>
          </a:xfrm>
          <a:prstGeom prst="rect">
            <a:avLst/>
          </a:prstGeom>
          <a:noFill/>
        </p:spPr>
      </p:pic>
      <p:pic>
        <p:nvPicPr>
          <p:cNvPr id="9" name="Picture 6" descr="https://ds03.infourok.ru/uploads/ex/07c7/0004d63e-2977eb13/hello_html_7aba1b3d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794" r="32359"/>
          <a:stretch>
            <a:fillRect/>
          </a:stretch>
        </p:blipFill>
        <p:spPr bwMode="auto">
          <a:xfrm flipH="1">
            <a:off x="7812360" y="3356992"/>
            <a:ext cx="593046" cy="1054968"/>
          </a:xfrm>
          <a:prstGeom prst="rect">
            <a:avLst/>
          </a:prstGeom>
          <a:noFill/>
        </p:spPr>
      </p:pic>
      <p:pic>
        <p:nvPicPr>
          <p:cNvPr id="10" name="Picture 6" descr="https://ds03.infourok.ru/uploads/ex/07c7/0004d63e-2977eb13/hello_html_7aba1b3d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794" r="32359"/>
          <a:stretch>
            <a:fillRect/>
          </a:stretch>
        </p:blipFill>
        <p:spPr bwMode="auto">
          <a:xfrm flipH="1">
            <a:off x="6084168" y="1988840"/>
            <a:ext cx="466896" cy="830560"/>
          </a:xfrm>
          <a:prstGeom prst="rect">
            <a:avLst/>
          </a:prstGeom>
          <a:noFill/>
        </p:spPr>
      </p:pic>
      <p:sp>
        <p:nvSpPr>
          <p:cNvPr id="11" name="Овал 10"/>
          <p:cNvSpPr/>
          <p:nvPr/>
        </p:nvSpPr>
        <p:spPr>
          <a:xfrm>
            <a:off x="323528" y="6309320"/>
            <a:ext cx="504056" cy="548680"/>
          </a:xfrm>
          <a:prstGeom prst="ellipse">
            <a:avLst/>
          </a:prstGeom>
          <a:solidFill>
            <a:srgbClr val="FF66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6334780"/>
            <a:ext cx="3600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ru-RU" sz="28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1187624" y="6309320"/>
            <a:ext cx="504056" cy="548680"/>
          </a:xfrm>
          <a:prstGeom prst="ellipse">
            <a:avLst/>
          </a:prstGeom>
          <a:solidFill>
            <a:srgbClr val="FF66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1979712" y="6309320"/>
            <a:ext cx="504056" cy="548680"/>
          </a:xfrm>
          <a:prstGeom prst="ellipse">
            <a:avLst/>
          </a:prstGeom>
          <a:solidFill>
            <a:srgbClr val="FF66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2771800" y="6309320"/>
            <a:ext cx="504056" cy="548680"/>
          </a:xfrm>
          <a:prstGeom prst="ellipse">
            <a:avLst/>
          </a:prstGeom>
          <a:solidFill>
            <a:srgbClr val="FF66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3491880" y="6309320"/>
            <a:ext cx="504056" cy="548680"/>
          </a:xfrm>
          <a:prstGeom prst="ellipse">
            <a:avLst/>
          </a:prstGeom>
          <a:solidFill>
            <a:srgbClr val="FF66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259632" y="6334780"/>
            <a:ext cx="3600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ru-RU" sz="28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051720" y="6334780"/>
            <a:ext cx="3600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ru-RU" sz="28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843808" y="6334780"/>
            <a:ext cx="3600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ru-RU" sz="28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563888" y="6334780"/>
            <a:ext cx="3600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ru-RU" sz="28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12015" y="188640"/>
            <a:ext cx="581838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Помогите Маше расставить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атрешек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по порядку.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11.nnm.me/1/6/e/0/8/c8779dcd7df809c441b44958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9"/>
            <a:ext cx="9168339" cy="5157192"/>
          </a:xfrm>
          <a:prstGeom prst="rect">
            <a:avLst/>
          </a:prstGeom>
          <a:noFill/>
        </p:spPr>
      </p:pic>
      <p:pic>
        <p:nvPicPr>
          <p:cNvPr id="49156" name="Picture 4" descr="http://4vector.com/i/free-vector-riband-banner-vector-icon_129501_riband-banner-vector-icon/riband_banner_vector_ico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b="81036"/>
          <a:stretch>
            <a:fillRect/>
          </a:stretch>
        </p:blipFill>
        <p:spPr bwMode="auto">
          <a:xfrm>
            <a:off x="4644008" y="5589240"/>
            <a:ext cx="3456384" cy="720080"/>
          </a:xfrm>
          <a:prstGeom prst="rect">
            <a:avLst/>
          </a:prstGeom>
          <a:noFill/>
        </p:spPr>
      </p:pic>
      <p:pic>
        <p:nvPicPr>
          <p:cNvPr id="6" name="Picture 4" descr="http://4vector.com/i/free-vector-riband-banner-vector-icon_129501_riband-banner-vector-icon/riband_banner_vector_ico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t="18964" b="58280"/>
          <a:stretch>
            <a:fillRect/>
          </a:stretch>
        </p:blipFill>
        <p:spPr bwMode="auto">
          <a:xfrm>
            <a:off x="7245424" y="6237312"/>
            <a:ext cx="1898576" cy="216024"/>
          </a:xfrm>
          <a:prstGeom prst="rect">
            <a:avLst/>
          </a:prstGeom>
          <a:noFill/>
        </p:spPr>
      </p:pic>
      <p:pic>
        <p:nvPicPr>
          <p:cNvPr id="7" name="Picture 4" descr="http://4vector.com/i/free-vector-riband-banner-vector-icon_129501_riband-banner-vector-icon/riband_banner_vector_ico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t="41720" b="39316"/>
          <a:stretch>
            <a:fillRect/>
          </a:stretch>
        </p:blipFill>
        <p:spPr bwMode="auto">
          <a:xfrm>
            <a:off x="323528" y="6165304"/>
            <a:ext cx="1115616" cy="692696"/>
          </a:xfrm>
          <a:prstGeom prst="rect">
            <a:avLst/>
          </a:prstGeom>
          <a:noFill/>
        </p:spPr>
      </p:pic>
      <p:pic>
        <p:nvPicPr>
          <p:cNvPr id="8" name="Picture 4" descr="http://4vector.com/i/free-vector-riband-banner-vector-icon_129501_riband-banner-vector-icon/riband_banner_vector_ico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t="60684" b="20353"/>
          <a:stretch>
            <a:fillRect/>
          </a:stretch>
        </p:blipFill>
        <p:spPr bwMode="auto">
          <a:xfrm>
            <a:off x="2555776" y="5661248"/>
            <a:ext cx="746448" cy="288032"/>
          </a:xfrm>
          <a:prstGeom prst="rect">
            <a:avLst/>
          </a:prstGeom>
          <a:noFill/>
        </p:spPr>
      </p:pic>
      <p:pic>
        <p:nvPicPr>
          <p:cNvPr id="9" name="Picture 4" descr="http://4vector.com/i/free-vector-riband-banner-vector-icon_129501_riband-banner-vector-icon/riband_banner_vector_icon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t="83440"/>
          <a:stretch>
            <a:fillRect/>
          </a:stretch>
        </p:blipFill>
        <p:spPr bwMode="auto">
          <a:xfrm>
            <a:off x="4788024" y="6669360"/>
            <a:ext cx="3312368" cy="18864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18750" y="0"/>
            <a:ext cx="823167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 Маши много ленточек разных цветов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Какие из них самые длинные и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короткие, самые широкие  и узкие?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otoliks.ru/sites/default/files/styles/large/public/gallery/forest-gla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1048"/>
            <a:ext cx="9144000" cy="607695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5" name="Picture 7" descr="C:\Users\ольга\Desktop\1376879136_1-4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348"/>
          <a:stretch>
            <a:fillRect/>
          </a:stretch>
        </p:blipFill>
        <p:spPr bwMode="auto">
          <a:xfrm>
            <a:off x="-180528" y="3573016"/>
            <a:ext cx="4032448" cy="3284984"/>
          </a:xfrm>
          <a:prstGeom prst="rect">
            <a:avLst/>
          </a:prstGeom>
          <a:noFill/>
        </p:spPr>
      </p:pic>
      <p:pic>
        <p:nvPicPr>
          <p:cNvPr id="9" name="Picture 7" descr="C:\Users\ольга\Desktop\1376879136_1-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348"/>
          <a:stretch>
            <a:fillRect/>
          </a:stretch>
        </p:blipFill>
        <p:spPr bwMode="auto">
          <a:xfrm>
            <a:off x="3491880" y="3573016"/>
            <a:ext cx="2232248" cy="3284984"/>
          </a:xfrm>
          <a:prstGeom prst="rect">
            <a:avLst/>
          </a:prstGeom>
          <a:noFill/>
        </p:spPr>
      </p:pic>
      <p:pic>
        <p:nvPicPr>
          <p:cNvPr id="10" name="Picture 7" descr="C:\Users\ольга\Desktop\1376879136_1-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348"/>
          <a:stretch>
            <a:fillRect/>
          </a:stretch>
        </p:blipFill>
        <p:spPr bwMode="auto">
          <a:xfrm>
            <a:off x="8100392" y="3645024"/>
            <a:ext cx="864096" cy="3212976"/>
          </a:xfrm>
          <a:prstGeom prst="rect">
            <a:avLst/>
          </a:prstGeom>
          <a:noFill/>
        </p:spPr>
      </p:pic>
      <p:pic>
        <p:nvPicPr>
          <p:cNvPr id="11" name="Picture 7" descr="C:\Users\ольга\Desktop\1376879136_1-4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348"/>
          <a:stretch>
            <a:fillRect/>
          </a:stretch>
        </p:blipFill>
        <p:spPr bwMode="auto">
          <a:xfrm>
            <a:off x="6012160" y="3717032"/>
            <a:ext cx="1152128" cy="3140968"/>
          </a:xfrm>
          <a:prstGeom prst="rect">
            <a:avLst/>
          </a:prstGeom>
          <a:noFill/>
        </p:spPr>
      </p:pic>
      <p:pic>
        <p:nvPicPr>
          <p:cNvPr id="2058" name="Picture 10" descr="http://kotygoroshko.com.ua/_dr/3/378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-1188640" y="1628800"/>
            <a:ext cx="4608513" cy="4304237"/>
          </a:xfrm>
          <a:prstGeom prst="rect">
            <a:avLst/>
          </a:prstGeom>
          <a:noFill/>
        </p:spPr>
      </p:pic>
      <p:pic>
        <p:nvPicPr>
          <p:cNvPr id="2060" name="Picture 12" descr="http://cdn01.ru/files/users/images/32/27/322722bf489350e9918f1213636b2fdd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4437112"/>
            <a:ext cx="931484" cy="1729632"/>
          </a:xfrm>
          <a:prstGeom prst="rect">
            <a:avLst/>
          </a:prstGeom>
          <a:noFill/>
        </p:spPr>
      </p:pic>
      <p:pic>
        <p:nvPicPr>
          <p:cNvPr id="2064" name="Picture 16" descr="http://uaweb.info/uploads/posts/2015-04/1428716010_masha_i_medved62_uaweb.info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4571999"/>
            <a:ext cx="1924050" cy="2286001"/>
          </a:xfrm>
          <a:prstGeom prst="rect">
            <a:avLst/>
          </a:prstGeom>
          <a:noFill/>
        </p:spPr>
      </p:pic>
      <p:pic>
        <p:nvPicPr>
          <p:cNvPr id="2066" name="Picture 18" descr="http://metbestmix.ru/uploads/images/m/a/s/masha_i_medved_bednij_ezhik.jpg"/>
          <p:cNvPicPr>
            <a:picLocks noChangeAspect="1" noChangeArrowheads="1"/>
          </p:cNvPicPr>
          <p:nvPr/>
        </p:nvPicPr>
        <p:blipFill>
          <a:blip r:embed="rId10" cstate="print"/>
          <a:srcRect b="34969"/>
          <a:stretch>
            <a:fillRect/>
          </a:stretch>
        </p:blipFill>
        <p:spPr bwMode="auto">
          <a:xfrm>
            <a:off x="5796136" y="4293096"/>
            <a:ext cx="648072" cy="589156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306883" y="188640"/>
            <a:ext cx="862870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Расставьте каждого героя мультфильма 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свою дорожку.</a:t>
            </a:r>
            <a:endParaRPr lang="ru-RU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ixelbrush.ru/uploads/posts/2014-03/1395496477_46364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49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23934" y="1700808"/>
            <a:ext cx="272863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Форма</a:t>
            </a:r>
            <a:endParaRPr lang="ru-RU" sz="6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419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1986" name="Picture 2" descr="http://img-fotki.yandex.ru/get/6827/16969765.240/0_9175c_99c9df4b_ori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58941" y="188640"/>
            <a:ext cx="832452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Много есть фигур на свете,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Прошу вас отгадать про них загадки эти.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916832"/>
            <a:ext cx="457200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Я похож на медаль, на блинок,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осиновый листок.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Людям я старинный друг.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Называют меня … </a:t>
            </a:r>
            <a:endParaRPr lang="ru-RU" sz="2200" b="1" i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200" b="1" i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200" b="1" i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200" b="1" i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Три угла, три стороны.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Могут разной быть длины. 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Если стукнешь по углам, 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То скорей подскочишь сам!</a:t>
            </a:r>
            <a:endParaRPr lang="ru-RU" sz="2200" b="1" dirty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4048" y="1916832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 овал я и не круг, 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Треугольнику не друг. 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Прямоугольнику я брат, </a:t>
            </a:r>
            <a:b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зовут меня ... </a:t>
            </a:r>
            <a:endParaRPr lang="ru-RU" sz="2200" b="1" i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200" b="1" i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200" b="1" i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200" b="1" i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fontAlgn="base"/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Растянули мы квадрат</a:t>
            </a:r>
          </a:p>
          <a:p>
            <a:pPr fontAlgn="base"/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представили на взгляд,</a:t>
            </a:r>
          </a:p>
          <a:p>
            <a:pPr fontAlgn="base"/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кого он стал похожим</a:t>
            </a:r>
          </a:p>
          <a:p>
            <a:pPr fontAlgn="base"/>
            <a:r>
              <a:rPr lang="ru-RU" sz="22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Или с чем-то очень схожим?</a:t>
            </a:r>
          </a:p>
          <a:p>
            <a:endParaRPr lang="ru-RU" sz="2200" b="1" dirty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547664" y="3356992"/>
            <a:ext cx="1008112" cy="9361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96136" y="3429000"/>
            <a:ext cx="864096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1619672" y="5661248"/>
            <a:ext cx="864096" cy="864096"/>
          </a:xfrm>
          <a:prstGeom prst="triangle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652120" y="5661248"/>
            <a:ext cx="1368152" cy="864096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ultic.org/HLIC/MiM24.PriyatnogoAppetita.7.jpg"/>
          <p:cNvPicPr>
            <a:picLocks noChangeAspect="1" noChangeArrowheads="1"/>
          </p:cNvPicPr>
          <p:nvPr/>
        </p:nvPicPr>
        <p:blipFill>
          <a:blip r:embed="rId2" cstate="print"/>
          <a:srcRect t="9774" r="6936"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0" name="Picture 6" descr="http://carambagift.ru/media/cache/catalog_item_detail_full/upload/j/e17b36530ba9a1f2f0e28290f19445f4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6237312"/>
            <a:ext cx="654217" cy="620688"/>
          </a:xfrm>
          <a:prstGeom prst="rect">
            <a:avLst/>
          </a:prstGeom>
          <a:noFill/>
        </p:spPr>
      </p:pic>
      <p:pic>
        <p:nvPicPr>
          <p:cNvPr id="1032" name="Picture 8" descr="http://diet.bms5.ru/images/cms/data/tovari_new/vafkachestv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6237312"/>
            <a:ext cx="954904" cy="620688"/>
          </a:xfrm>
          <a:prstGeom prst="rect">
            <a:avLst/>
          </a:prstGeom>
          <a:noFill/>
        </p:spPr>
      </p:pic>
      <p:pic>
        <p:nvPicPr>
          <p:cNvPr id="1034" name="Picture 10" descr="http://otkorobki.ru/files/goods/15/15804/1311_big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6237312"/>
            <a:ext cx="1056118" cy="792088"/>
          </a:xfrm>
          <a:prstGeom prst="rect">
            <a:avLst/>
          </a:prstGeom>
          <a:noFill/>
        </p:spPr>
      </p:pic>
      <p:pic>
        <p:nvPicPr>
          <p:cNvPr id="1036" name="Picture 12" descr="http://img.fotodom.ru/QP03-9358.jpg?size=l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538" t="26167" r="28012" b="20529"/>
          <a:stretch>
            <a:fillRect/>
          </a:stretch>
        </p:blipFill>
        <p:spPr bwMode="auto">
          <a:xfrm>
            <a:off x="2051720" y="6381328"/>
            <a:ext cx="792088" cy="47667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43306" y="268341"/>
            <a:ext cx="871450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какие геометрические фигуры похожи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Машины печенюшки?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freeppt.ru/FonyD/09-Kletka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919" y="260648"/>
            <a:ext cx="904818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школу ходят все учится, а вот Маша полениться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Помогите Маше обвести все фигуры по контуру.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2298" name="Picture 10" descr="http://n.raskraski.link/uploads/1/9/6/1962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77"/>
          <a:stretch>
            <a:fillRect/>
          </a:stretch>
        </p:blipFill>
        <p:spPr bwMode="auto">
          <a:xfrm>
            <a:off x="395536" y="1844824"/>
            <a:ext cx="3595631" cy="4536504"/>
          </a:xfrm>
          <a:prstGeom prst="rect">
            <a:avLst/>
          </a:prstGeom>
          <a:noFill/>
        </p:spPr>
      </p:pic>
      <p:pic>
        <p:nvPicPr>
          <p:cNvPr id="12303" name="Picture 15" descr="http://subpic.ru/images/1623108_mashi-i-medved-klip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29282" y="2852936"/>
            <a:ext cx="3341891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xn----7sbbdrdrzdvligmit9l.xn--p1ai/uploads/posts/2011-11/1322376341_masha-i-medved.21.-odin-doma.avi_000144440.jpg"/>
          <p:cNvPicPr>
            <a:picLocks noChangeAspect="1" noChangeArrowheads="1"/>
          </p:cNvPicPr>
          <p:nvPr/>
        </p:nvPicPr>
        <p:blipFill>
          <a:blip r:embed="rId2" cstate="print"/>
          <a:srcRect l="27950" b="24263"/>
          <a:stretch>
            <a:fillRect/>
          </a:stretch>
        </p:blipFill>
        <p:spPr bwMode="auto">
          <a:xfrm>
            <a:off x="0" y="1340768"/>
            <a:ext cx="9177963" cy="5517232"/>
          </a:xfrm>
          <a:prstGeom prst="rect">
            <a:avLst/>
          </a:prstGeom>
          <a:noFill/>
        </p:spPr>
      </p:pic>
      <p:pic>
        <p:nvPicPr>
          <p:cNvPr id="46084" name="Picture 4" descr="http://static3.depositphotos.com/1008899/261/i/110/depositphotos_2612672-Developing-childrens-cub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2276872"/>
            <a:ext cx="1296144" cy="1834801"/>
          </a:xfrm>
          <a:prstGeom prst="rect">
            <a:avLst/>
          </a:prstGeom>
          <a:noFill/>
        </p:spPr>
      </p:pic>
      <p:pic>
        <p:nvPicPr>
          <p:cNvPr id="46086" name="Picture 6" descr="http://nachalo4ka.ru/wp-content/uploads/2014/08/0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708920"/>
            <a:ext cx="1376264" cy="1376264"/>
          </a:xfrm>
          <a:prstGeom prst="rect">
            <a:avLst/>
          </a:prstGeom>
          <a:noFill/>
        </p:spPr>
      </p:pic>
      <p:sp>
        <p:nvSpPr>
          <p:cNvPr id="46088" name="AutoShape 8" descr="https://im3-tub-ru.yandex.net/i?id=af19b832d2558afe610516bada9ce4c9&amp;n=33&amp;h=215&amp;w=28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6090" name="AutoShape 10" descr="https://im3-tub-ru.yandex.net/i?id=af19b832d2558afe610516bada9ce4c9&amp;n=33&amp;h=215&amp;w=28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6092" name="AutoShape 12" descr="https://im3-tub-ru.yandex.net/i?id=af19b832d2558afe610516bada9ce4c9&amp;n=33&amp;h=215&amp;w=28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6094" name="AutoShape 14" descr="https://im3-tub-ru.yandex.net/i?id=af19b832d2558afe610516bada9ce4c9&amp;n=33&amp;h=215&amp;w=28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6095" name="Picture 15" descr="C:\Users\ольга\Desktop\i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00" y="2924944"/>
            <a:ext cx="1634079" cy="1224136"/>
          </a:xfrm>
          <a:prstGeom prst="rect">
            <a:avLst/>
          </a:prstGeom>
          <a:noFill/>
        </p:spPr>
      </p:pic>
      <p:pic>
        <p:nvPicPr>
          <p:cNvPr id="46097" name="Picture 17" descr="http://g02.a.alicdn.com/kf/HTB1ahyuJFXXXXcfXpXXq6xXFXXX5/%D0%94%D0%B5%D1%82%D1%81%D0%BA%D0%B8%D0%B5-%D0%98%D0%B3%D1%80%D1%83%D1%88%D0%BA%D0%B8-%D0%9C%D0%BE%D0%B1%D0%B8%D0%BB%D1%8C%D0%BD%D1%8B%D0%B9-%D0%A2%D0%B5%D0%BB%D0%B5%D1%84%D0%BE%D0%BD-%D0%9C%D0%BE%D0%B1%D0%B8%D0%BB%D1%8C%D0%BD%D1%8B%D0%B9-%D0%A2%D0%B5%D0%BB%D0%B5%D1%84%D0%BE%D0%BD-%D0%A0%D0%B0%D0%BD%D0%BE-%D0%9E%D0%B1%D1%80%D0%B0%D0%B7%D0%BE%D0%B2%D0%B0%D1%82%D0%B5%D0%BB%D1%8C%D0%BD%D1%8B%D1%85-%D0%9C%D0%B0%D1%88%D0%B8%D0%BD%D0%BD%D0%BE%D0%B3%D0%BE-%D0%BE%D0%B1%D1%83%D1%87%D0%B5%D0%BD%D0%B8%D1%8F-%D0%9C%D1%83%D0%B7%D1%8B%D0%BA%D0%B0-%D0%98%D0%B3%D1%80%D1%83%D1%88%D0%BA%D0%B8-%D0%AD%D0%BB%D0%B5%D0%BA%D1%82%D1%80%D0%B8%D1%87%D0%B5%D1%81%D0%BA%D0%B8%D0%B9-%D0%9C%D0%BE%D0%B4%D0%B5%D0%BB%D1%8C-%D0%A2%D0%B5%D0%BB%D0%B5%D1%84%D0%BE%D0%BD%D0%B0-%D0%9C%D0%B0%D1%88%D0%B8%D0%BD%D0%B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431" r="23094"/>
          <a:stretch>
            <a:fillRect/>
          </a:stretch>
        </p:blipFill>
        <p:spPr bwMode="auto">
          <a:xfrm>
            <a:off x="8028384" y="2348880"/>
            <a:ext cx="902205" cy="1656184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10635" y="188640"/>
            <a:ext cx="83244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какие геометрические фигуры похожи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Машины и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грушки? Соедини линией каждую 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фигуру с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игрушкой, которая на нее похожа.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7812360" y="5085184"/>
            <a:ext cx="1008112" cy="936104"/>
          </a:xfrm>
          <a:prstGeom prst="ellipse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139952" y="5157192"/>
            <a:ext cx="936104" cy="864096"/>
          </a:xfrm>
          <a:prstGeom prst="rect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92080" y="5301208"/>
            <a:ext cx="1224136" cy="576064"/>
          </a:xfrm>
          <a:prstGeom prst="rect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Равнобедренный треугольник 16"/>
          <p:cNvSpPr/>
          <p:nvPr/>
        </p:nvSpPr>
        <p:spPr>
          <a:xfrm>
            <a:off x="6876256" y="5013176"/>
            <a:ext cx="720080" cy="1008112"/>
          </a:xfrm>
          <a:prstGeom prst="triangle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://i017.radikal.ru/1403/50/6e93b84789ec.png"/>
          <p:cNvPicPr>
            <a:picLocks noChangeAspect="1" noChangeArrowheads="1"/>
          </p:cNvPicPr>
          <p:nvPr/>
        </p:nvPicPr>
        <p:blipFill>
          <a:blip r:embed="rId2" cstate="print"/>
          <a:srcRect l="73651" t="13525" b="6878"/>
          <a:stretch>
            <a:fillRect/>
          </a:stretch>
        </p:blipFill>
        <p:spPr bwMode="auto">
          <a:xfrm>
            <a:off x="1907703" y="1628800"/>
            <a:ext cx="2480063" cy="5229200"/>
          </a:xfrm>
          <a:prstGeom prst="rect">
            <a:avLst/>
          </a:prstGeom>
          <a:noFill/>
        </p:spPr>
      </p:pic>
      <p:pic>
        <p:nvPicPr>
          <p:cNvPr id="8" name="Picture 8" descr="http://i017.radikal.ru/1403/50/6e93b84789ec.png"/>
          <p:cNvPicPr>
            <a:picLocks noChangeAspect="1" noChangeArrowheads="1"/>
          </p:cNvPicPr>
          <p:nvPr/>
        </p:nvPicPr>
        <p:blipFill>
          <a:blip r:embed="rId2" cstate="print"/>
          <a:srcRect l="73651" t="13525" b="6878"/>
          <a:stretch>
            <a:fillRect/>
          </a:stretch>
        </p:blipFill>
        <p:spPr bwMode="auto">
          <a:xfrm flipH="1">
            <a:off x="-1" y="1628800"/>
            <a:ext cx="1998233" cy="5229200"/>
          </a:xfrm>
          <a:prstGeom prst="rect">
            <a:avLst/>
          </a:prstGeom>
          <a:noFill/>
        </p:spPr>
      </p:pic>
      <p:pic>
        <p:nvPicPr>
          <p:cNvPr id="47112" name="Picture 8" descr="http://i017.radikal.ru/1403/50/6e93b84789ec.png"/>
          <p:cNvPicPr>
            <a:picLocks noChangeAspect="1" noChangeArrowheads="1"/>
          </p:cNvPicPr>
          <p:nvPr/>
        </p:nvPicPr>
        <p:blipFill>
          <a:blip r:embed="rId2" cstate="print"/>
          <a:srcRect l="46904"/>
          <a:stretch>
            <a:fillRect/>
          </a:stretch>
        </p:blipFill>
        <p:spPr bwMode="auto">
          <a:xfrm>
            <a:off x="4211960" y="1697472"/>
            <a:ext cx="4932040" cy="5160528"/>
          </a:xfrm>
          <a:prstGeom prst="rect">
            <a:avLst/>
          </a:prstGeom>
          <a:noFill/>
        </p:spPr>
      </p:pic>
      <p:pic>
        <p:nvPicPr>
          <p:cNvPr id="47114" name="Picture 10" descr="http://www.coollady.ru/pic/0003/051/1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1669331"/>
            <a:ext cx="3419872" cy="518866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374" y="188640"/>
            <a:ext cx="91249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Маша с Мишей собрались на праздник.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Миша хочет пойти в клетчатой рубашке, а Маша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платье в горошек.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Помогите им украсить наряд.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4338" name="Picture 2" descr="http://ikea-club.ru/images/catalog/15904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2446" b="20283"/>
          <a:stretch>
            <a:fillRect/>
          </a:stretch>
        </p:blipFill>
        <p:spPr bwMode="auto">
          <a:xfrm>
            <a:off x="2627783" y="5229200"/>
            <a:ext cx="2421271" cy="1628800"/>
          </a:xfrm>
          <a:prstGeom prst="rect">
            <a:avLst/>
          </a:prstGeom>
          <a:noFill/>
        </p:spPr>
      </p:pic>
      <p:sp>
        <p:nvSpPr>
          <p:cNvPr id="13" name="Овал 12"/>
          <p:cNvSpPr/>
          <p:nvPr/>
        </p:nvSpPr>
        <p:spPr>
          <a:xfrm>
            <a:off x="3995936" y="5445224"/>
            <a:ext cx="216024" cy="216024"/>
          </a:xfrm>
          <a:prstGeom prst="ellipse">
            <a:avLst/>
          </a:prstGeom>
          <a:solidFill>
            <a:srgbClr val="FF33CC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275856" y="5373216"/>
            <a:ext cx="216024" cy="216024"/>
          </a:xfrm>
          <a:prstGeom prst="rect">
            <a:avLst/>
          </a:prstGeom>
          <a:solidFill>
            <a:srgbClr val="00FF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Равнобедренный треугольник 16"/>
          <p:cNvSpPr/>
          <p:nvPr/>
        </p:nvSpPr>
        <p:spPr>
          <a:xfrm>
            <a:off x="4355976" y="5301208"/>
            <a:ext cx="216024" cy="288032"/>
          </a:xfrm>
          <a:prstGeom prst="triangle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635896" y="5229200"/>
            <a:ext cx="216024" cy="360040"/>
          </a:xfrm>
          <a:prstGeom prst="rect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-k8W3E2I-yTM/VKKCqo1ltjI/AAAAAAAAANI/9_MV67DacVo/s1600/masha%2Bjeja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7014"/>
            <a:ext cx="9125611" cy="51209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5628" y="0"/>
            <a:ext cx="73709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Помогите Маше собрать снеговика.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Из каких геометрических фигур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состоит снеговик? 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99592" y="5428982"/>
            <a:ext cx="1152128" cy="1046810"/>
          </a:xfrm>
          <a:prstGeom prst="ellipse">
            <a:avLst/>
          </a:prstGeom>
          <a:solidFill>
            <a:srgbClr val="99C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5796136" y="5251656"/>
            <a:ext cx="1478184" cy="1401462"/>
          </a:xfrm>
          <a:prstGeom prst="ellipse">
            <a:avLst/>
          </a:prstGeom>
          <a:solidFill>
            <a:srgbClr val="99C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8028384" y="353701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8253122" y="489161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H="1">
            <a:off x="8206979" y="5671194"/>
            <a:ext cx="144016" cy="720080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Шестиугольник 9"/>
          <p:cNvSpPr/>
          <p:nvPr/>
        </p:nvSpPr>
        <p:spPr>
          <a:xfrm>
            <a:off x="6156176" y="3140968"/>
            <a:ext cx="144016" cy="144016"/>
          </a:xfrm>
          <a:prstGeom prst="hexag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Шестиугольник 11"/>
          <p:cNvSpPr/>
          <p:nvPr/>
        </p:nvSpPr>
        <p:spPr>
          <a:xfrm>
            <a:off x="8399184" y="2780928"/>
            <a:ext cx="144016" cy="144016"/>
          </a:xfrm>
          <a:prstGeom prst="hexag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Арка 12"/>
          <p:cNvSpPr/>
          <p:nvPr/>
        </p:nvSpPr>
        <p:spPr>
          <a:xfrm rot="10800000">
            <a:off x="3563888" y="6113478"/>
            <a:ext cx="432048" cy="297055"/>
          </a:xfrm>
          <a:prstGeom prst="blockArc">
            <a:avLst/>
          </a:prstGeom>
          <a:solidFill>
            <a:srgbClr val="FF7C80"/>
          </a:solidFill>
          <a:ln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555776" y="5731904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7524328" y="6487425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Овал 16"/>
          <p:cNvSpPr/>
          <p:nvPr/>
        </p:nvSpPr>
        <p:spPr>
          <a:xfrm>
            <a:off x="5108701" y="6271401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 rot="1664121">
            <a:off x="1475656" y="4725144"/>
            <a:ext cx="1080120" cy="7200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 rot="20216930">
            <a:off x="5479080" y="3925619"/>
            <a:ext cx="1080120" cy="7200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5608" name="Picture 8" descr="http://san2city.ru/image/cache/data/22-500x50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7FFFD"/>
              </a:clrFrom>
              <a:clrTo>
                <a:srgbClr val="F7FF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V="1">
            <a:off x="179512" y="3861048"/>
            <a:ext cx="1008112" cy="936104"/>
          </a:xfrm>
          <a:prstGeom prst="rect">
            <a:avLst/>
          </a:prstGeom>
          <a:noFill/>
        </p:spPr>
      </p:pic>
      <p:sp>
        <p:nvSpPr>
          <p:cNvPr id="2" name="Овал 1"/>
          <p:cNvSpPr/>
          <p:nvPr/>
        </p:nvSpPr>
        <p:spPr>
          <a:xfrm>
            <a:off x="1372436" y="3140968"/>
            <a:ext cx="864096" cy="792088"/>
          </a:xfrm>
          <a:prstGeom prst="ellipse">
            <a:avLst/>
          </a:prstGeom>
          <a:solidFill>
            <a:srgbClr val="99C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274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nevseoboi.com.ua/uploads/posts/2011-09/1316611125_nevseoboi.com.ua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9"/>
            <a:ext cx="9171102" cy="515719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129" y="0"/>
            <a:ext cx="92319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Мишка приготовил подарки для зверят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но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Маша все подарки из коробок выронила.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Помогите разложить подарки по коробкам.  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49498">
            <a:off x="3725516" y="5390827"/>
            <a:ext cx="504056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5796136" y="508518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2123728" y="4941168"/>
            <a:ext cx="504056" cy="72008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 rot="21314352">
            <a:off x="1129066" y="4256325"/>
            <a:ext cx="864096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292" name="Picture 4" descr="http://razvitierebenka.info/wp-content/gallery/kartochki-frukty-ovoshhi-yagody/%D0%BC%D0%BE%D1%80%D0%BA%D0%BE%D0%B2%D1%8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921896"/>
            <a:ext cx="1152439" cy="936104"/>
          </a:xfrm>
          <a:prstGeom prst="rect">
            <a:avLst/>
          </a:prstGeom>
          <a:noFill/>
        </p:spPr>
      </p:pic>
      <p:pic>
        <p:nvPicPr>
          <p:cNvPr id="12296" name="Picture 8" descr="https://s.pfst.net/2012.01/1020969206764ba5478c057c8527ed73d186bf40380_b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300" t="4072" r="8021" b="9064"/>
          <a:stretch>
            <a:fillRect/>
          </a:stretch>
        </p:blipFill>
        <p:spPr bwMode="auto">
          <a:xfrm>
            <a:off x="6444208" y="5877272"/>
            <a:ext cx="841594" cy="792088"/>
          </a:xfrm>
          <a:prstGeom prst="rect">
            <a:avLst/>
          </a:prstGeom>
          <a:noFill/>
        </p:spPr>
      </p:pic>
      <p:pic>
        <p:nvPicPr>
          <p:cNvPr id="12298" name="Picture 10" descr="http://static4.aif.ru/pictures/201207/arb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446" r="9863"/>
          <a:stretch>
            <a:fillRect/>
          </a:stretch>
        </p:blipFill>
        <p:spPr bwMode="auto">
          <a:xfrm>
            <a:off x="3203848" y="5877272"/>
            <a:ext cx="753552" cy="781472"/>
          </a:xfrm>
          <a:prstGeom prst="rect">
            <a:avLst/>
          </a:prstGeom>
          <a:noFill/>
        </p:spPr>
      </p:pic>
      <p:pic>
        <p:nvPicPr>
          <p:cNvPr id="12302" name="Picture 14" descr="http://s2.hostingkartinok.com/uploads/images/2012/05/9c739fb4a4e48af03b699b107a18a4c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6165304"/>
            <a:ext cx="1018084" cy="492753"/>
          </a:xfrm>
          <a:prstGeom prst="rect">
            <a:avLst/>
          </a:prstGeom>
          <a:noFill/>
        </p:spPr>
      </p:pic>
      <p:pic>
        <p:nvPicPr>
          <p:cNvPr id="12310" name="Picture 22" descr="http://proactions.ru/media/userprize/2013/3qk4jd3s.jpg.700x700_q95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DDD4C3"/>
              </a:clrFrom>
              <a:clrTo>
                <a:srgbClr val="DDD4C3">
                  <a:alpha val="0"/>
                </a:srgbClr>
              </a:clrTo>
            </a:clrChange>
          </a:blip>
          <a:srcRect l="10800" t="7104" r="10361" b="8194"/>
          <a:stretch>
            <a:fillRect/>
          </a:stretch>
        </p:blipFill>
        <p:spPr bwMode="auto">
          <a:xfrm>
            <a:off x="1115616" y="5373216"/>
            <a:ext cx="588423" cy="576064"/>
          </a:xfrm>
          <a:prstGeom prst="rect">
            <a:avLst/>
          </a:prstGeom>
          <a:noFill/>
        </p:spPr>
      </p:pic>
      <p:pic>
        <p:nvPicPr>
          <p:cNvPr id="12312" name="Picture 24" descr="http://fotoham.ru/img/picture/May/12/09dc8db72e2045a1d4362d52df44c5ff/mini_3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4" t="43953" r="71135" b="3304"/>
          <a:stretch>
            <a:fillRect/>
          </a:stretch>
        </p:blipFill>
        <p:spPr bwMode="auto">
          <a:xfrm rot="3751547">
            <a:off x="4259930" y="5924854"/>
            <a:ext cx="561662" cy="936104"/>
          </a:xfrm>
          <a:prstGeom prst="rect">
            <a:avLst/>
          </a:prstGeom>
          <a:noFill/>
        </p:spPr>
      </p:pic>
      <p:pic>
        <p:nvPicPr>
          <p:cNvPr id="12314" name="Picture 26" descr="http://www.kabel-brend.ru/upload/iblock/27c/27cceede4721ec8ec20ac217c10ee2cd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6FCFA"/>
              </a:clrFrom>
              <a:clrTo>
                <a:srgbClr val="F6FCFA">
                  <a:alpha val="0"/>
                </a:srgbClr>
              </a:clrTo>
            </a:clrChange>
          </a:blip>
          <a:srcRect l="10562" r="12867"/>
          <a:stretch>
            <a:fillRect/>
          </a:stretch>
        </p:blipFill>
        <p:spPr bwMode="auto">
          <a:xfrm>
            <a:off x="0" y="6065912"/>
            <a:ext cx="490514" cy="792088"/>
          </a:xfrm>
          <a:prstGeom prst="rect">
            <a:avLst/>
          </a:prstGeom>
          <a:noFill/>
        </p:spPr>
      </p:pic>
      <p:pic>
        <p:nvPicPr>
          <p:cNvPr id="12318" name="Picture 30" descr="http://st.depositphotos.com/1744418/2313/i/950/depositphotos_23130920-Christmas-cookies-in-wooden-box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5949280"/>
            <a:ext cx="690539" cy="6905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ixelbrush.ru/uploads/posts/2014-03/1395496477_46364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49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21322" y="1700808"/>
            <a:ext cx="613385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Ориентировка в</a:t>
            </a:r>
          </a:p>
          <a:p>
            <a:pPr algn="ctr"/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пространстве</a:t>
            </a:r>
            <a:endParaRPr lang="ru-RU" sz="6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210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unlib.ru/cimg/2014/101903/080756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5384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6124" y="0"/>
            <a:ext cx="853092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Маша пригласила к себе гостей.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Скажите пожалуйста, кто сидит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слева от Маши, справа, сзади и впереди?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023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coollady.ru/pic/0002/masha&amp;medved/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700808"/>
            <a:ext cx="9168341" cy="515719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2465" y="260648"/>
            <a:ext cx="873014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Кого на пути встретит Мишка, если пойдет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вперед, назад, налево, направо?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3796" name="Picture 4" descr="http://rekmusdit.ru/uploads/images/m/a/s/masha_i_medved_bednij_ezhik.jpg"/>
          <p:cNvPicPr>
            <a:picLocks noChangeAspect="1" noChangeArrowheads="1"/>
          </p:cNvPicPr>
          <p:nvPr/>
        </p:nvPicPr>
        <p:blipFill>
          <a:blip r:embed="rId3" cstate="print"/>
          <a:srcRect b="31418"/>
          <a:stretch>
            <a:fillRect/>
          </a:stretch>
        </p:blipFill>
        <p:spPr bwMode="auto">
          <a:xfrm>
            <a:off x="2267744" y="5986630"/>
            <a:ext cx="1094465" cy="871370"/>
          </a:xfrm>
          <a:prstGeom prst="rect">
            <a:avLst/>
          </a:prstGeom>
          <a:noFill/>
        </p:spPr>
      </p:pic>
      <p:pic>
        <p:nvPicPr>
          <p:cNvPr id="33798" name="Picture 6" descr="http://uaweb.info/uploads/posts/2015-04/1428716010_masha_i_medved62_uaweb.inf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506378"/>
            <a:ext cx="1744538" cy="2072719"/>
          </a:xfrm>
          <a:prstGeom prst="rect">
            <a:avLst/>
          </a:prstGeom>
          <a:noFill/>
        </p:spPr>
      </p:pic>
      <p:pic>
        <p:nvPicPr>
          <p:cNvPr id="33802" name="Picture 10" descr="http://st.stranamam.ru/data/cache/2016sep/13/43/20535193_99876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4077072"/>
            <a:ext cx="936104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https://im2-tub-ru.yandex.net/i?id=5b7fb5a5ce5abfcd972342df668ed285&amp;n=33&amp;h=215&amp;w=287"/>
          <p:cNvPicPr>
            <a:picLocks noChangeAspect="1" noChangeArrowheads="1"/>
          </p:cNvPicPr>
          <p:nvPr/>
        </p:nvPicPr>
        <p:blipFill>
          <a:blip r:embed="rId2" cstate="print"/>
          <a:srcRect l="6567"/>
          <a:stretch>
            <a:fillRect/>
          </a:stretch>
        </p:blipFill>
        <p:spPr bwMode="auto">
          <a:xfrm>
            <a:off x="0" y="1700808"/>
            <a:ext cx="9144000" cy="5224570"/>
          </a:xfrm>
          <a:prstGeom prst="rect">
            <a:avLst/>
          </a:prstGeom>
          <a:noFill/>
        </p:spPr>
      </p:pic>
      <p:pic>
        <p:nvPicPr>
          <p:cNvPr id="1029" name="Picture 5" descr="http://lolikbolik.kr.ua/img/cms/Opisanie_tovarov/Matreshki/Masha_i_medved/mash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38328"/>
            <a:ext cx="1571803" cy="261967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260648"/>
            <a:ext cx="81199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Маша заблудилась,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помогите  ей найти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дорогу домой.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34" name="Picture 10" descr="http://i4.imageban.ru/out/2015/10/20/8abde4770268871874f6903078de688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321A00"/>
              </a:clrFrom>
              <a:clrTo>
                <a:srgbClr val="321A00">
                  <a:alpha val="0"/>
                </a:srgbClr>
              </a:clrTo>
            </a:clrChange>
          </a:blip>
          <a:srcRect l="15361" r="33435" b="31728"/>
          <a:stretch>
            <a:fillRect/>
          </a:stretch>
        </p:blipFill>
        <p:spPr bwMode="auto">
          <a:xfrm>
            <a:off x="6660232" y="1844824"/>
            <a:ext cx="2232248" cy="1674186"/>
          </a:xfrm>
          <a:prstGeom prst="rect">
            <a:avLst/>
          </a:prstGeom>
          <a:noFill/>
        </p:spPr>
      </p:pic>
      <p:pic>
        <p:nvPicPr>
          <p:cNvPr id="1035" name="Picture 11" descr="C:\Users\ольга\Desktop\labirinty_dlya_detey_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833153">
            <a:off x="3176966" y="897798"/>
            <a:ext cx="3429517" cy="8676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80247" y="0"/>
            <a:ext cx="91543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Помогите Мишке нарядить елку.</a:t>
            </a:r>
          </a:p>
          <a:p>
            <a:pPr algn="ctr"/>
            <a:r>
              <a:rPr lang="ru-RU" sz="2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Наверх поставьте звезду, справой стороны </a:t>
            </a: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</a:t>
            </a:r>
            <a:r>
              <a:rPr lang="ru-RU" sz="2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овесьте синий и желтый</a:t>
            </a:r>
          </a:p>
          <a:p>
            <a:pPr algn="ctr"/>
            <a:r>
              <a:rPr lang="ru-RU" sz="2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шарики, с левой стороны зеленый и белый, впереди  </a:t>
            </a: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повесьте красный </a:t>
            </a:r>
          </a:p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фиолетовый, а под елку  поставьте  снеговика , Снегурку и Дед Мороза.</a:t>
            </a:r>
            <a:endParaRPr lang="ru-RU" sz="2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4824" name="Picture 8" descr="http://funlib.ru/cimg/2014/102422/10395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68342" cy="5157192"/>
          </a:xfrm>
          <a:prstGeom prst="rect">
            <a:avLst/>
          </a:prstGeom>
          <a:noFill/>
        </p:spPr>
      </p:pic>
      <p:pic>
        <p:nvPicPr>
          <p:cNvPr id="34826" name="Picture 10" descr="http://fs171.www.ex.ua/show/167509468/167509468.png?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6209928"/>
            <a:ext cx="536280" cy="648072"/>
          </a:xfrm>
          <a:prstGeom prst="rect">
            <a:avLst/>
          </a:prstGeom>
          <a:noFill/>
        </p:spPr>
      </p:pic>
      <p:pic>
        <p:nvPicPr>
          <p:cNvPr id="34828" name="Picture 12" descr="http://img-fotki.yandex.ru/get/4117/136487634.81a/0_bc385_4b27f688_orig.jpg"/>
          <p:cNvPicPr>
            <a:picLocks noChangeAspect="1" noChangeArrowheads="1"/>
          </p:cNvPicPr>
          <p:nvPr/>
        </p:nvPicPr>
        <p:blipFill>
          <a:blip r:embed="rId4" cstate="print"/>
          <a:srcRect l="24138" t="12069" r="15517" b="17241"/>
          <a:stretch>
            <a:fillRect/>
          </a:stretch>
        </p:blipFill>
        <p:spPr bwMode="auto">
          <a:xfrm>
            <a:off x="4067944" y="6021288"/>
            <a:ext cx="468385" cy="548680"/>
          </a:xfrm>
          <a:prstGeom prst="rect">
            <a:avLst/>
          </a:prstGeom>
          <a:noFill/>
        </p:spPr>
      </p:pic>
      <p:pic>
        <p:nvPicPr>
          <p:cNvPr id="34830" name="Picture 14" descr="http://galerey-room.ru/images/054359_13856930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733256"/>
            <a:ext cx="659300" cy="910950"/>
          </a:xfrm>
          <a:prstGeom prst="rect">
            <a:avLst/>
          </a:prstGeom>
          <a:noFill/>
        </p:spPr>
      </p:pic>
      <p:pic>
        <p:nvPicPr>
          <p:cNvPr id="34832" name="Picture 16" descr="https://im0-tub-ru.yandex.net/i?id=028c9c208cfa09b22e87e20ce70985b1&amp;n=33&amp;h=215&amp;w=17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6219830"/>
            <a:ext cx="513504" cy="638170"/>
          </a:xfrm>
          <a:prstGeom prst="rect">
            <a:avLst/>
          </a:prstGeom>
          <a:noFill/>
        </p:spPr>
      </p:pic>
      <p:pic>
        <p:nvPicPr>
          <p:cNvPr id="34834" name="Picture 18" descr="http://worldartsme.com/images/silver-ornament-clipart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6093296"/>
            <a:ext cx="446727" cy="548680"/>
          </a:xfrm>
          <a:prstGeom prst="rect">
            <a:avLst/>
          </a:prstGeom>
          <a:noFill/>
        </p:spPr>
      </p:pic>
      <p:pic>
        <p:nvPicPr>
          <p:cNvPr id="34838" name="Picture 22" descr="http://www.naparome.ru/s/photo/ny3.png"/>
          <p:cNvPicPr>
            <a:picLocks noChangeAspect="1" noChangeArrowheads="1"/>
          </p:cNvPicPr>
          <p:nvPr/>
        </p:nvPicPr>
        <p:blipFill>
          <a:blip r:embed="rId8" cstate="print"/>
          <a:srcRect t="50291" r="70863"/>
          <a:stretch>
            <a:fillRect/>
          </a:stretch>
        </p:blipFill>
        <p:spPr bwMode="auto">
          <a:xfrm>
            <a:off x="4355976" y="6279061"/>
            <a:ext cx="466049" cy="578939"/>
          </a:xfrm>
          <a:prstGeom prst="rect">
            <a:avLst/>
          </a:prstGeom>
          <a:noFill/>
        </p:spPr>
      </p:pic>
      <p:pic>
        <p:nvPicPr>
          <p:cNvPr id="34840" name="Picture 24" descr="http://scms.enter.ru/uploads/sunny/e7/e0/f1/thumb_0d81_product_550.jpe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5849888"/>
            <a:ext cx="930988" cy="1008112"/>
          </a:xfrm>
          <a:prstGeom prst="rect">
            <a:avLst/>
          </a:prstGeom>
          <a:noFill/>
        </p:spPr>
      </p:pic>
      <p:pic>
        <p:nvPicPr>
          <p:cNvPr id="34842" name="Picture 26" descr="http://www.russianelka.ru/upload/iblock/cd5/cd577f45c26d6ac98eed0f6ea00108d8.png"/>
          <p:cNvPicPr>
            <a:picLocks noChangeAspect="1" noChangeArrowheads="1"/>
          </p:cNvPicPr>
          <p:nvPr/>
        </p:nvPicPr>
        <p:blipFill>
          <a:blip r:embed="rId10" cstate="print"/>
          <a:srcRect l="22861" r="25402" b="4203"/>
          <a:stretch>
            <a:fillRect/>
          </a:stretch>
        </p:blipFill>
        <p:spPr bwMode="auto">
          <a:xfrm>
            <a:off x="6084168" y="5589240"/>
            <a:ext cx="583338" cy="1080120"/>
          </a:xfrm>
          <a:prstGeom prst="rect">
            <a:avLst/>
          </a:prstGeom>
          <a:noFill/>
        </p:spPr>
      </p:pic>
      <p:pic>
        <p:nvPicPr>
          <p:cNvPr id="34844" name="Picture 28" descr="http://kibet-shop.ru/upload/iblock/852/ded_moroz_60_sm_ksm_109254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757" r="15390"/>
          <a:stretch>
            <a:fillRect/>
          </a:stretch>
        </p:blipFill>
        <p:spPr bwMode="auto">
          <a:xfrm>
            <a:off x="7020272" y="5319464"/>
            <a:ext cx="967020" cy="1538536"/>
          </a:xfrm>
          <a:prstGeom prst="rect">
            <a:avLst/>
          </a:prstGeom>
          <a:noFill/>
        </p:spPr>
      </p:pic>
      <p:pic>
        <p:nvPicPr>
          <p:cNvPr id="34846" name="Picture 30" descr="http://www.kanzlerperm.ru/upload/shop_3/5/4/4/item_54456/shop_items_catalog_image54456.jpe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6021288"/>
            <a:ext cx="559958" cy="6042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bonjournal.kz/wp-content/uploads/2016/08/4613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68342" cy="515719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3851" y="0"/>
            <a:ext cx="877515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Ёлку к Новому году нарядили, а вот стулья и посуду не расставили.</a:t>
            </a:r>
          </a:p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середину стола поставьте кувшин, слева от кувшина поставьте</a:t>
            </a:r>
          </a:p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зеленую тарелку, справа синею. Под стол поставьте лавочку.</a:t>
            </a:r>
          </a:p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 правой стороны стола поставьте зеленый стул, а с левой синий стул.</a:t>
            </a:r>
          </a:p>
          <a:p>
            <a:pPr algn="ctr"/>
            <a:endParaRPr lang="ru-RU" sz="2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2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30" name="Picture 6" descr="http://3.bp.blogspot.com/-lkWYgS9AsKE/VXsjsKjKeaI/AAAAAAAAAHo/c_z-2gC9KSk/s1600/table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3419872" y="5464411"/>
            <a:ext cx="2736304" cy="1393589"/>
          </a:xfrm>
          <a:prstGeom prst="rect">
            <a:avLst/>
          </a:prstGeom>
          <a:noFill/>
        </p:spPr>
      </p:pic>
      <p:pic>
        <p:nvPicPr>
          <p:cNvPr id="1032" name="Picture 8" descr="http://krs.spb.ru/image/cache/data/i784svv8/8ivx8gdqvl9zsp7j-1000x1000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5489848"/>
            <a:ext cx="1368152" cy="1368152"/>
          </a:xfrm>
          <a:prstGeom prst="rect">
            <a:avLst/>
          </a:prstGeom>
          <a:noFill/>
        </p:spPr>
      </p:pic>
      <p:pic>
        <p:nvPicPr>
          <p:cNvPr id="1034" name="Picture 10" descr="http://www.detsadam.ru/components/com_jshopping/files/img_products/full_103268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95536" y="5489848"/>
            <a:ext cx="1368152" cy="1368152"/>
          </a:xfrm>
          <a:prstGeom prst="rect">
            <a:avLst/>
          </a:prstGeom>
          <a:noFill/>
        </p:spPr>
      </p:pic>
      <p:pic>
        <p:nvPicPr>
          <p:cNvPr id="1042" name="Picture 18" descr="http://www.cliparthut.com/clip-arts/663/bench-illustration-663497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/>
          </a:blip>
          <a:srcRect l="6160" t="42023" r="5833" b="19105"/>
          <a:stretch>
            <a:fillRect/>
          </a:stretch>
        </p:blipFill>
        <p:spPr bwMode="auto">
          <a:xfrm>
            <a:off x="6588224" y="6379866"/>
            <a:ext cx="1292254" cy="478134"/>
          </a:xfrm>
          <a:prstGeom prst="rect">
            <a:avLst/>
          </a:prstGeom>
          <a:noFill/>
        </p:spPr>
      </p:pic>
      <p:pic>
        <p:nvPicPr>
          <p:cNvPr id="1046" name="Picture 22" descr="http://www.homefashions.ru/wa-data/public/shop/products/39/48/24839/images/203911/203911.750x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5517232"/>
            <a:ext cx="720080" cy="720080"/>
          </a:xfrm>
          <a:prstGeom prst="rect">
            <a:avLst/>
          </a:prstGeom>
          <a:noFill/>
        </p:spPr>
      </p:pic>
      <p:pic>
        <p:nvPicPr>
          <p:cNvPr id="1054" name="Picture 30" descr="http://aikea.by/u/2016/02/tarelka-desertnaya-sommar-2016-003-112-00-1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8601" b="28497"/>
          <a:stretch>
            <a:fillRect/>
          </a:stretch>
        </p:blipFill>
        <p:spPr bwMode="auto">
          <a:xfrm flipH="1">
            <a:off x="6444208" y="6237312"/>
            <a:ext cx="720080" cy="308928"/>
          </a:xfrm>
          <a:prstGeom prst="rect">
            <a:avLst/>
          </a:prstGeom>
          <a:noFill/>
        </p:spPr>
      </p:pic>
      <p:pic>
        <p:nvPicPr>
          <p:cNvPr id="1058" name="Picture 34" descr="http://house-brands.ru/image/cache/data/food_plates/0/888842-asa-selection-1287-801-800x800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t="27405" b="33851"/>
          <a:stretch>
            <a:fillRect/>
          </a:stretch>
        </p:blipFill>
        <p:spPr bwMode="auto">
          <a:xfrm>
            <a:off x="7164288" y="6237312"/>
            <a:ext cx="732077" cy="2836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ytimg.com/vi/-Y_KMg1xgf0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56041" y="260648"/>
            <a:ext cx="924477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Кто из героев мультфильма,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стоит ближе к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речке, а кто дальше от речки?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8" name="Picture 4" descr="http://akademia-nauk.ru/data/images/dni%20rogdenia/mash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509120"/>
            <a:ext cx="1084784" cy="1084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5102/166857984.2c9/0_109ff0_aa5cff4a_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37360"/>
            <a:ext cx="9144000" cy="512064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84555" y="0"/>
            <a:ext cx="710034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Расставьте зверей.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Мишку и волка поставьте далеко,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ежика и зайца поставьте близко.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6868" name="Picture 4" descr="http://zaikinmir.ru/kartinki/images/masha-i-medved/masha-i-medved-kartinki-1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720" y="4149080"/>
            <a:ext cx="1801416" cy="1801416"/>
          </a:xfrm>
          <a:prstGeom prst="rect">
            <a:avLst/>
          </a:prstGeom>
          <a:noFill/>
        </p:spPr>
      </p:pic>
      <p:pic>
        <p:nvPicPr>
          <p:cNvPr id="36870" name="Picture 6" descr="http://foneyes.ru/img/picture/Jun/14/4685af16b43ba839ea5913c6a8f35a18/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717032"/>
            <a:ext cx="1577104" cy="2304256"/>
          </a:xfrm>
          <a:prstGeom prst="rect">
            <a:avLst/>
          </a:prstGeom>
          <a:noFill/>
        </p:spPr>
      </p:pic>
      <p:pic>
        <p:nvPicPr>
          <p:cNvPr id="36872" name="Picture 8" descr="http://rekmusdit.ru/uploads/images/m/a/s/masha_i_medved_bednij_ezhik.jpg"/>
          <p:cNvPicPr>
            <a:picLocks noChangeAspect="1" noChangeArrowheads="1"/>
          </p:cNvPicPr>
          <p:nvPr/>
        </p:nvPicPr>
        <p:blipFill>
          <a:blip r:embed="rId5" cstate="print"/>
          <a:srcRect b="32682"/>
          <a:stretch>
            <a:fillRect/>
          </a:stretch>
        </p:blipFill>
        <p:spPr bwMode="auto">
          <a:xfrm>
            <a:off x="683568" y="4797152"/>
            <a:ext cx="1440160" cy="1125467"/>
          </a:xfrm>
          <a:prstGeom prst="rect">
            <a:avLst/>
          </a:prstGeom>
          <a:noFill/>
        </p:spPr>
      </p:pic>
      <p:pic>
        <p:nvPicPr>
          <p:cNvPr id="36874" name="Picture 10" descr="http://cdn01.ru/files/users/images/32/27/322722bf489350e9918f1213636b2fd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4077072"/>
            <a:ext cx="993521" cy="1844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ixelbrush.ru/uploads/posts/2014-03/1395496477_46364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93696" y="1700808"/>
            <a:ext cx="658911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Ориентировка во</a:t>
            </a:r>
          </a:p>
          <a:p>
            <a:pPr algn="ctr"/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времени</a:t>
            </a:r>
            <a:endParaRPr lang="ru-RU" sz="6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046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.hdwp.ru/f/7d59/h/c22e4a1a8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405" b="7664"/>
          <a:stretch/>
        </p:blipFill>
        <p:spPr bwMode="auto">
          <a:xfrm>
            <a:off x="-1" y="1737014"/>
            <a:ext cx="9144001" cy="51209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2881" y="0"/>
            <a:ext cx="844372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Мишка всю зиму спал,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части суток путать стал.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Помогите Мишке вспомнить части суток.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936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http://akphoto2.ask.fm/043/231/297/-209996996-1tg6k8g-3p7tiako4cccdia/original/297803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44001" cy="515719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779912" y="1844824"/>
            <a:ext cx="4596964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2. Солнце в небе высоко,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до ночи далеко,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Коротка деревьев тень.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Что за время суток?</a:t>
            </a:r>
          </a:p>
          <a:p>
            <a:pPr algn="ctr"/>
            <a:endParaRPr lang="ru-RU" sz="2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2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4. Солнце село. Свет погас.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Спать пора всем. Поздний час.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Улетел уж вечер прочь,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за ним крадется...</a:t>
            </a:r>
          </a:p>
          <a:p>
            <a:pPr algn="ctr"/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484784"/>
            <a:ext cx="4401461" cy="61863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457200" indent="-457200"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1. Вот проснулось в небе солнце,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Заглянуло к нам в оконце.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Петушок горланит мудро,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Возвещая: «Это…» </a:t>
            </a:r>
          </a:p>
          <a:p>
            <a:pPr marL="457200" indent="-457200" algn="ctr"/>
            <a:endParaRPr lang="ru-RU" sz="2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457200" indent="-457200"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pPr algn="ctr"/>
            <a:endParaRPr lang="ru-RU" sz="2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3. День прошел. Садится солнце.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Сумрак медленно крадется.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Зажигайте лампы, свечи —</a:t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Наступает темный... </a:t>
            </a:r>
          </a:p>
          <a:p>
            <a:pPr algn="ct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332656"/>
            <a:ext cx="87468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Чтоб не путать никогда, части суток нам друзья,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Мы загадки отгадаем и еще мудрее станем.</a:t>
            </a:r>
            <a:endParaRPr lang="ru-RU" sz="32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9938" name="Picture 2" descr="http://images.wildberries.ru/big/new/1910000/1912515-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879"/>
          <a:stretch>
            <a:fillRect/>
          </a:stretch>
        </p:blipFill>
        <p:spPr bwMode="auto">
          <a:xfrm>
            <a:off x="7740352" y="3700850"/>
            <a:ext cx="1600321" cy="3380455"/>
          </a:xfrm>
          <a:prstGeom prst="rect">
            <a:avLst/>
          </a:prstGeom>
          <a:noFill/>
        </p:spPr>
      </p:pic>
      <p:pic>
        <p:nvPicPr>
          <p:cNvPr id="39942" name="Picture 6" descr="http://allday1.com/imagedb/aa/a/ccb2e85d166ae7c4bdb5f3b708e49.jpg"/>
          <p:cNvPicPr>
            <a:picLocks noChangeAspect="1" noChangeArrowheads="1"/>
          </p:cNvPicPr>
          <p:nvPr/>
        </p:nvPicPr>
        <p:blipFill>
          <a:blip r:embed="rId4" cstate="print"/>
          <a:srcRect l="51769" t="37142" b="28852"/>
          <a:stretch>
            <a:fillRect/>
          </a:stretch>
        </p:blipFill>
        <p:spPr bwMode="auto">
          <a:xfrm>
            <a:off x="5868144" y="5661248"/>
            <a:ext cx="1006297" cy="988910"/>
          </a:xfrm>
          <a:prstGeom prst="rect">
            <a:avLst/>
          </a:prstGeom>
          <a:noFill/>
        </p:spPr>
      </p:pic>
      <p:pic>
        <p:nvPicPr>
          <p:cNvPr id="9" name="Picture 6" descr="http://allday1.com/imagedb/aa/a/ccb2e85d166ae7c4bdb5f3b708e49.jpg"/>
          <p:cNvPicPr>
            <a:picLocks noChangeAspect="1" noChangeArrowheads="1"/>
          </p:cNvPicPr>
          <p:nvPr/>
        </p:nvPicPr>
        <p:blipFill>
          <a:blip r:embed="rId4" cstate="print"/>
          <a:srcRect t="36854" r="51682" b="28852"/>
          <a:stretch>
            <a:fillRect/>
          </a:stretch>
        </p:blipFill>
        <p:spPr bwMode="auto">
          <a:xfrm>
            <a:off x="1691680" y="5661248"/>
            <a:ext cx="1008112" cy="997294"/>
          </a:xfrm>
          <a:prstGeom prst="rect">
            <a:avLst/>
          </a:prstGeom>
          <a:noFill/>
        </p:spPr>
      </p:pic>
      <p:pic>
        <p:nvPicPr>
          <p:cNvPr id="10" name="Picture 6" descr="http://allday1.com/imagedb/aa/a/ccb2e85d166ae7c4bdb5f3b708e49.jpg"/>
          <p:cNvPicPr>
            <a:picLocks noChangeAspect="1" noChangeArrowheads="1"/>
          </p:cNvPicPr>
          <p:nvPr/>
        </p:nvPicPr>
        <p:blipFill>
          <a:blip r:embed="rId4" cstate="print"/>
          <a:srcRect l="50965" b="65334"/>
          <a:stretch>
            <a:fillRect/>
          </a:stretch>
        </p:blipFill>
        <p:spPr bwMode="auto">
          <a:xfrm>
            <a:off x="5796136" y="3284984"/>
            <a:ext cx="1023065" cy="1008112"/>
          </a:xfrm>
          <a:prstGeom prst="rect">
            <a:avLst/>
          </a:prstGeom>
          <a:noFill/>
        </p:spPr>
      </p:pic>
      <p:pic>
        <p:nvPicPr>
          <p:cNvPr id="11" name="Picture 6" descr="http://allday1.com/imagedb/aa/a/ccb2e85d166ae7c4bdb5f3b708e49.jpg"/>
          <p:cNvPicPr>
            <a:picLocks noChangeAspect="1" noChangeArrowheads="1"/>
          </p:cNvPicPr>
          <p:nvPr/>
        </p:nvPicPr>
        <p:blipFill>
          <a:blip r:embed="rId4" cstate="print"/>
          <a:srcRect r="49436" b="66199"/>
          <a:stretch>
            <a:fillRect/>
          </a:stretch>
        </p:blipFill>
        <p:spPr bwMode="auto">
          <a:xfrm>
            <a:off x="1691680" y="3284984"/>
            <a:ext cx="1054968" cy="982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b9073dd59ae53a14bdafa19407248b95&amp;n=33&amp;h=215&amp;w=3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434"/>
            <a:ext cx="9144000" cy="608656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92055" y="0"/>
            <a:ext cx="925362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какое время суток, Мишка: чистит зубы, х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одит 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рыбалку, смотрит телевизор и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ожится спать.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Соедините линией соответствующие картинки.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8" name="Picture 4" descr="http://a-karavan.ru/images/common/masha_i_medved_45_32.jpg"/>
          <p:cNvPicPr>
            <a:picLocks noChangeAspect="1" noChangeArrowheads="1"/>
          </p:cNvPicPr>
          <p:nvPr/>
        </p:nvPicPr>
        <p:blipFill>
          <a:blip r:embed="rId3" cstate="print"/>
          <a:srcRect l="8961" r="28314"/>
          <a:stretch>
            <a:fillRect/>
          </a:stretch>
        </p:blipFill>
        <p:spPr bwMode="auto">
          <a:xfrm>
            <a:off x="6876256" y="2924944"/>
            <a:ext cx="2016224" cy="1808095"/>
          </a:xfrm>
          <a:prstGeom prst="rect">
            <a:avLst/>
          </a:prstGeom>
          <a:noFill/>
        </p:spPr>
      </p:pic>
      <p:pic>
        <p:nvPicPr>
          <p:cNvPr id="1030" name="Picture 6" descr="http://youtubekids.us/wp-content/uploads/2011/06/maxresdefault-18.jpg"/>
          <p:cNvPicPr>
            <a:picLocks noChangeAspect="1" noChangeArrowheads="1"/>
          </p:cNvPicPr>
          <p:nvPr/>
        </p:nvPicPr>
        <p:blipFill>
          <a:blip r:embed="rId4" cstate="print"/>
          <a:srcRect l="18676" r="18324"/>
          <a:stretch>
            <a:fillRect/>
          </a:stretch>
        </p:blipFill>
        <p:spPr bwMode="auto">
          <a:xfrm>
            <a:off x="4644008" y="2924944"/>
            <a:ext cx="2016224" cy="1800200"/>
          </a:xfrm>
          <a:prstGeom prst="rect">
            <a:avLst/>
          </a:prstGeom>
          <a:noFill/>
        </p:spPr>
      </p:pic>
      <p:pic>
        <p:nvPicPr>
          <p:cNvPr id="1032" name="Picture 8" descr="http://darkmp3.ru/imgs/7894796-460x460/muzyka-iz-mul-tfil-ma-masha-i-medved.jpg"/>
          <p:cNvPicPr>
            <a:picLocks noChangeAspect="1" noChangeArrowheads="1"/>
          </p:cNvPicPr>
          <p:nvPr/>
        </p:nvPicPr>
        <p:blipFill>
          <a:blip r:embed="rId5" cstate="print"/>
          <a:srcRect b="10714"/>
          <a:stretch>
            <a:fillRect/>
          </a:stretch>
        </p:blipFill>
        <p:spPr bwMode="auto">
          <a:xfrm>
            <a:off x="2411760" y="2924944"/>
            <a:ext cx="2016224" cy="1800200"/>
          </a:xfrm>
          <a:prstGeom prst="rect">
            <a:avLst/>
          </a:prstGeom>
          <a:noFill/>
        </p:spPr>
      </p:pic>
      <p:pic>
        <p:nvPicPr>
          <p:cNvPr id="1034" name="Picture 10" descr="http://kinoifilm.ru/uploads/posts/2013-04/1367049481_1307878606_0523331ead77.jpg"/>
          <p:cNvPicPr>
            <a:picLocks noChangeAspect="1" noChangeArrowheads="1"/>
          </p:cNvPicPr>
          <p:nvPr/>
        </p:nvPicPr>
        <p:blipFill>
          <a:blip r:embed="rId6" cstate="print"/>
          <a:srcRect l="48296" t="15332" r="3409" b="6566"/>
          <a:stretch>
            <a:fillRect/>
          </a:stretch>
        </p:blipFill>
        <p:spPr bwMode="auto">
          <a:xfrm>
            <a:off x="179512" y="2924944"/>
            <a:ext cx="2016224" cy="1834086"/>
          </a:xfrm>
          <a:prstGeom prst="rect">
            <a:avLst/>
          </a:prstGeom>
          <a:noFill/>
        </p:spPr>
      </p:pic>
      <p:pic>
        <p:nvPicPr>
          <p:cNvPr id="1036" name="Picture 12" descr="https://pp.vk.me/c631917/u178528582/video/l_86b2cc2f.jpg"/>
          <p:cNvPicPr>
            <a:picLocks noChangeAspect="1" noChangeArrowheads="1"/>
          </p:cNvPicPr>
          <p:nvPr/>
        </p:nvPicPr>
        <p:blipFill>
          <a:blip r:embed="rId7" cstate="print"/>
          <a:srcRect l="49612" t="3150" r="2363" b="49601"/>
          <a:stretch>
            <a:fillRect/>
          </a:stretch>
        </p:blipFill>
        <p:spPr bwMode="auto">
          <a:xfrm>
            <a:off x="2483768" y="5282538"/>
            <a:ext cx="1872208" cy="1386821"/>
          </a:xfrm>
          <a:prstGeom prst="rect">
            <a:avLst/>
          </a:prstGeom>
          <a:noFill/>
        </p:spPr>
      </p:pic>
      <p:pic>
        <p:nvPicPr>
          <p:cNvPr id="10" name="Picture 12" descr="https://pp.vk.me/c631917/u178528582/video/l_86b2cc2f.jpg"/>
          <p:cNvPicPr>
            <a:picLocks noChangeAspect="1" noChangeArrowheads="1"/>
          </p:cNvPicPr>
          <p:nvPr/>
        </p:nvPicPr>
        <p:blipFill>
          <a:blip r:embed="rId7" cstate="print"/>
          <a:srcRect t="2783" r="48301" b="49967"/>
          <a:stretch>
            <a:fillRect/>
          </a:stretch>
        </p:blipFill>
        <p:spPr bwMode="auto">
          <a:xfrm>
            <a:off x="179512" y="5301208"/>
            <a:ext cx="1996004" cy="1368152"/>
          </a:xfrm>
          <a:prstGeom prst="rect">
            <a:avLst/>
          </a:prstGeom>
          <a:noFill/>
        </p:spPr>
      </p:pic>
      <p:pic>
        <p:nvPicPr>
          <p:cNvPr id="11" name="Picture 12" descr="https://pp.vk.me/c631917/u178528582/video/l_86b2cc2f.jpg"/>
          <p:cNvPicPr>
            <a:picLocks noChangeAspect="1" noChangeArrowheads="1"/>
          </p:cNvPicPr>
          <p:nvPr/>
        </p:nvPicPr>
        <p:blipFill>
          <a:blip r:embed="rId7" cstate="print"/>
          <a:srcRect t="49666" r="48576" b="3085"/>
          <a:stretch>
            <a:fillRect/>
          </a:stretch>
        </p:blipFill>
        <p:spPr bwMode="auto">
          <a:xfrm>
            <a:off x="4644008" y="5301208"/>
            <a:ext cx="2016224" cy="1389405"/>
          </a:xfrm>
          <a:prstGeom prst="rect">
            <a:avLst/>
          </a:prstGeom>
          <a:noFill/>
        </p:spPr>
      </p:pic>
      <p:pic>
        <p:nvPicPr>
          <p:cNvPr id="12" name="Picture 12" descr="https://pp.vk.me/c631917/u178528582/video/l_86b2cc2f.jpg"/>
          <p:cNvPicPr>
            <a:picLocks noChangeAspect="1" noChangeArrowheads="1"/>
          </p:cNvPicPr>
          <p:nvPr/>
        </p:nvPicPr>
        <p:blipFill>
          <a:blip r:embed="rId7" cstate="print"/>
          <a:srcRect l="48787" t="49299" b="3452"/>
          <a:stretch>
            <a:fillRect/>
          </a:stretch>
        </p:blipFill>
        <p:spPr bwMode="auto">
          <a:xfrm>
            <a:off x="6876256" y="5301208"/>
            <a:ext cx="2016224" cy="1395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.karatesportkatana.ru/u/db/645ecc6be811e4ab44ce0d35fccbb2/-/%D0%A3%D1%82%D1%80%D0%BE.jpg"/>
          <p:cNvPicPr>
            <a:picLocks noChangeAspect="1" noChangeArrowheads="1"/>
          </p:cNvPicPr>
          <p:nvPr/>
        </p:nvPicPr>
        <p:blipFill>
          <a:blip r:embed="rId2" cstate="print"/>
          <a:srcRect l="49090" t="47284" r="7430" b="9692"/>
          <a:stretch>
            <a:fillRect/>
          </a:stretch>
        </p:blipFill>
        <p:spPr bwMode="auto">
          <a:xfrm rot="10800000">
            <a:off x="4572000" y="4221088"/>
            <a:ext cx="4572000" cy="2636912"/>
          </a:xfrm>
          <a:prstGeom prst="rect">
            <a:avLst/>
          </a:prstGeom>
          <a:noFill/>
        </p:spPr>
      </p:pic>
      <p:pic>
        <p:nvPicPr>
          <p:cNvPr id="52228" name="Picture 4" descr="http://i.karatesportkatana.ru/u/db/645ecc6be811e4ab44ce0d35fccbb2/-/%D0%A3%D1%82%D1%80%D0%BE.jpg"/>
          <p:cNvPicPr>
            <a:picLocks noChangeAspect="1" noChangeArrowheads="1"/>
          </p:cNvPicPr>
          <p:nvPr/>
        </p:nvPicPr>
        <p:blipFill>
          <a:blip r:embed="rId2" cstate="print"/>
          <a:srcRect l="5610" t="4989" r="50910" b="52716"/>
          <a:stretch>
            <a:fillRect/>
          </a:stretch>
        </p:blipFill>
        <p:spPr bwMode="auto">
          <a:xfrm>
            <a:off x="0" y="4265712"/>
            <a:ext cx="4572000" cy="2592288"/>
          </a:xfrm>
          <a:prstGeom prst="rect">
            <a:avLst/>
          </a:prstGeom>
          <a:noFill/>
        </p:spPr>
      </p:pic>
      <p:pic>
        <p:nvPicPr>
          <p:cNvPr id="6" name="Picture 4" descr="http://i.karatesportkatana.ru/u/db/645ecc6be811e4ab44ce0d35fccbb2/-/%D0%A3%D1%82%D1%80%D0%BE.jpg"/>
          <p:cNvPicPr>
            <a:picLocks noChangeAspect="1" noChangeArrowheads="1"/>
          </p:cNvPicPr>
          <p:nvPr/>
        </p:nvPicPr>
        <p:blipFill>
          <a:blip r:embed="rId2" cstate="print"/>
          <a:srcRect l="5610" t="47284" r="50910" b="9692"/>
          <a:stretch>
            <a:fillRect/>
          </a:stretch>
        </p:blipFill>
        <p:spPr bwMode="auto">
          <a:xfrm>
            <a:off x="0" y="1628800"/>
            <a:ext cx="4572000" cy="2636912"/>
          </a:xfrm>
          <a:prstGeom prst="rect">
            <a:avLst/>
          </a:prstGeom>
          <a:noFill/>
        </p:spPr>
      </p:pic>
      <p:pic>
        <p:nvPicPr>
          <p:cNvPr id="5" name="Picture 4" descr="http://i.karatesportkatana.ru/u/db/645ecc6be811e4ab44ce0d35fccbb2/-/%D0%A3%D1%82%D1%80%D0%BE.jpg"/>
          <p:cNvPicPr>
            <a:picLocks noChangeAspect="1" noChangeArrowheads="1"/>
          </p:cNvPicPr>
          <p:nvPr/>
        </p:nvPicPr>
        <p:blipFill>
          <a:blip r:embed="rId2" cstate="print"/>
          <a:srcRect l="49090" t="4989" r="7430" b="52716"/>
          <a:stretch>
            <a:fillRect/>
          </a:stretch>
        </p:blipFill>
        <p:spPr bwMode="auto">
          <a:xfrm rot="10800000">
            <a:off x="4572000" y="1628800"/>
            <a:ext cx="4572000" cy="259228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48381" y="0"/>
            <a:ext cx="6449522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Чтобы части суток вам назвать,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Пазлы надо все собрать.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 картинка</a:t>
            </a:r>
          </a:p>
          <a:p>
            <a:pPr algn="ctr"/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kapelka.strj.ru/wp-content/uploads/2015/02/%D0%92%D1%80%D0%B5%D0%BC%D0%B5%D0%BD%D0%B0-%D0%B3%D0%BE%D0%B4%D0%B0.-%D0%9F%D1%80%D0%B8%D1%80%D0%BE%D0%B4%D0%BD%D1%8B%D0%B5-%D1%8F%D0%B2%D0%BB%D0%B5%D0%BD%D0%B8%D1%8F.-%D0%92%D1%80%D0%B5%D0%BC%D0%B5%D0%BD%D0%B0-%D1%81%D1%83%D1%82%D0%BE%D0%BA-04.jpg"/>
          <p:cNvPicPr>
            <a:picLocks noChangeAspect="1" noChangeArrowheads="1"/>
          </p:cNvPicPr>
          <p:nvPr/>
        </p:nvPicPr>
        <p:blipFill>
          <a:blip r:embed="rId2" cstate="print"/>
          <a:srcRect l="50547" t="5339" r="5844" b="51117"/>
          <a:stretch>
            <a:fillRect/>
          </a:stretch>
        </p:blipFill>
        <p:spPr bwMode="auto">
          <a:xfrm rot="10800000">
            <a:off x="4572000" y="4265712"/>
            <a:ext cx="4572000" cy="259228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Picture 2" descr="http://kapelka.strj.ru/wp-content/uploads/2015/02/%D0%92%D1%80%D0%B5%D0%BC%D0%B5%D0%BD%D0%B0-%D0%B3%D0%BE%D0%B4%D0%B0.-%D0%9F%D1%80%D0%B8%D1%80%D0%BE%D0%B4%D0%BD%D1%8B%D0%B5-%D1%8F%D0%B2%D0%BB%D0%B5%D0%BD%D0%B8%D1%8F.-%D0%92%D1%80%D0%B5%D0%BC%D0%B5%D0%BD%D0%B0-%D1%81%D1%83%D1%82%D0%BE%D0%BA-04.jpg"/>
          <p:cNvPicPr>
            <a:picLocks noChangeAspect="1" noChangeArrowheads="1"/>
          </p:cNvPicPr>
          <p:nvPr/>
        </p:nvPicPr>
        <p:blipFill>
          <a:blip r:embed="rId2" cstate="print"/>
          <a:srcRect l="6938" t="5339" r="49453" b="51117"/>
          <a:stretch>
            <a:fillRect/>
          </a:stretch>
        </p:blipFill>
        <p:spPr bwMode="auto">
          <a:xfrm>
            <a:off x="0" y="4265712"/>
            <a:ext cx="4572000" cy="2592288"/>
          </a:xfrm>
          <a:prstGeom prst="rect">
            <a:avLst/>
          </a:prstGeom>
          <a:noFill/>
        </p:spPr>
      </p:pic>
      <p:pic>
        <p:nvPicPr>
          <p:cNvPr id="5" name="Picture 2" descr="http://kapelka.strj.ru/wp-content/uploads/2015/02/%D0%92%D1%80%D0%B5%D0%BC%D0%B5%D0%BD%D0%B0-%D0%B3%D0%BE%D0%B4%D0%B0.-%D0%9F%D1%80%D0%B8%D1%80%D0%BE%D0%B4%D0%BD%D1%8B%D0%B5-%D1%8F%D0%B2%D0%BB%D0%B5%D0%BD%D0%B8%D1%8F.-%D0%92%D1%80%D0%B5%D0%BC%D0%B5%D0%BD%D0%B0-%D1%81%D1%83%D1%82%D0%BE%D0%BA-04.jpg"/>
          <p:cNvPicPr>
            <a:picLocks noChangeAspect="1" noChangeArrowheads="1"/>
          </p:cNvPicPr>
          <p:nvPr/>
        </p:nvPicPr>
        <p:blipFill>
          <a:blip r:embed="rId2" cstate="print"/>
          <a:srcRect l="6938" t="47673" r="49453" b="9243"/>
          <a:stretch>
            <a:fillRect/>
          </a:stretch>
        </p:blipFill>
        <p:spPr bwMode="auto">
          <a:xfrm>
            <a:off x="0" y="1772816"/>
            <a:ext cx="4572000" cy="2564904"/>
          </a:xfrm>
          <a:prstGeom prst="rect">
            <a:avLst/>
          </a:prstGeom>
          <a:noFill/>
        </p:spPr>
      </p:pic>
      <p:pic>
        <p:nvPicPr>
          <p:cNvPr id="6" name="Picture 2" descr="http://kapelka.strj.ru/wp-content/uploads/2015/02/%D0%92%D1%80%D0%B5%D0%BC%D0%B5%D0%BD%D0%B0-%D0%B3%D0%BE%D0%B4%D0%B0.-%D0%9F%D1%80%D0%B8%D1%80%D0%BE%D0%B4%D0%BD%D1%8B%D0%B5-%D1%8F%D0%B2%D0%BB%D0%B5%D0%BD%D0%B8%D1%8F.-%D0%92%D1%80%D0%B5%D0%BC%D0%B5%D0%BD%D0%B0-%D1%81%D1%83%D1%82%D0%BE%D0%BA-04.jpg"/>
          <p:cNvPicPr>
            <a:picLocks noChangeAspect="1" noChangeArrowheads="1"/>
          </p:cNvPicPr>
          <p:nvPr/>
        </p:nvPicPr>
        <p:blipFill>
          <a:blip r:embed="rId2" cstate="print"/>
          <a:srcRect l="50547" t="47673" r="5844" b="9243"/>
          <a:stretch>
            <a:fillRect/>
          </a:stretch>
        </p:blipFill>
        <p:spPr bwMode="auto">
          <a:xfrm rot="10800000">
            <a:off x="4572000" y="1772816"/>
            <a:ext cx="4572000" cy="256490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75855" y="548680"/>
            <a:ext cx="2357890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картинка</a:t>
            </a:r>
          </a:p>
          <a:p>
            <a:pPr algn="ctr"/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.karatesportkatana.ru/u/db/1c67166be811e488c7b39a2bbf3aaf/-/%D0%94%D0%B5%D0%BD%D1%8C.jpg"/>
          <p:cNvPicPr>
            <a:picLocks noChangeAspect="1" noChangeArrowheads="1"/>
          </p:cNvPicPr>
          <p:nvPr/>
        </p:nvPicPr>
        <p:blipFill>
          <a:blip r:embed="rId2" cstate="print"/>
          <a:srcRect l="49791" t="4320" r="7762" b="51636"/>
          <a:stretch>
            <a:fillRect/>
          </a:stretch>
        </p:blipFill>
        <p:spPr bwMode="auto">
          <a:xfrm rot="10800000">
            <a:off x="4572000" y="1772816"/>
            <a:ext cx="4572000" cy="2592288"/>
          </a:xfrm>
          <a:prstGeom prst="rect">
            <a:avLst/>
          </a:prstGeom>
          <a:noFill/>
        </p:spPr>
      </p:pic>
      <p:pic>
        <p:nvPicPr>
          <p:cNvPr id="3" name="Picture 2" descr="http://i.karatesportkatana.ru/u/db/1c67166be811e488c7b39a2bbf3aaf/-/%D0%94%D0%B5%D0%BD%D1%8C.jpg"/>
          <p:cNvPicPr>
            <a:picLocks noChangeAspect="1" noChangeArrowheads="1"/>
          </p:cNvPicPr>
          <p:nvPr/>
        </p:nvPicPr>
        <p:blipFill>
          <a:blip r:embed="rId2" cstate="print"/>
          <a:srcRect l="7345" t="4320" r="50208" b="51636"/>
          <a:stretch>
            <a:fillRect/>
          </a:stretch>
        </p:blipFill>
        <p:spPr bwMode="auto">
          <a:xfrm rot="10800000">
            <a:off x="0" y="1772816"/>
            <a:ext cx="4572000" cy="2592288"/>
          </a:xfrm>
          <a:prstGeom prst="rect">
            <a:avLst/>
          </a:prstGeom>
          <a:noFill/>
        </p:spPr>
      </p:pic>
      <p:pic>
        <p:nvPicPr>
          <p:cNvPr id="4" name="Picture 2" descr="http://i.karatesportkatana.ru/u/db/1c67166be811e488c7b39a2bbf3aaf/-/%D0%94%D0%B5%D0%BD%D1%8C.jpg"/>
          <p:cNvPicPr>
            <a:picLocks noChangeAspect="1" noChangeArrowheads="1"/>
          </p:cNvPicPr>
          <p:nvPr/>
        </p:nvPicPr>
        <p:blipFill>
          <a:blip r:embed="rId2" cstate="print"/>
          <a:srcRect l="7345" t="48364" r="50208" b="9281"/>
          <a:stretch>
            <a:fillRect/>
          </a:stretch>
        </p:blipFill>
        <p:spPr bwMode="auto">
          <a:xfrm>
            <a:off x="4572000" y="4365104"/>
            <a:ext cx="4572000" cy="2492896"/>
          </a:xfrm>
          <a:prstGeom prst="rect">
            <a:avLst/>
          </a:prstGeom>
          <a:noFill/>
        </p:spPr>
      </p:pic>
      <p:pic>
        <p:nvPicPr>
          <p:cNvPr id="5" name="Picture 2" descr="http://i.karatesportkatana.ru/u/db/1c67166be811e488c7b39a2bbf3aaf/-/%D0%94%D0%B5%D0%BD%D1%8C.jpg"/>
          <p:cNvPicPr>
            <a:picLocks noChangeAspect="1" noChangeArrowheads="1"/>
          </p:cNvPicPr>
          <p:nvPr/>
        </p:nvPicPr>
        <p:blipFill>
          <a:blip r:embed="rId2" cstate="print"/>
          <a:srcRect l="49791" t="48364" r="7762" b="9281"/>
          <a:stretch>
            <a:fillRect/>
          </a:stretch>
        </p:blipFill>
        <p:spPr bwMode="auto">
          <a:xfrm>
            <a:off x="0" y="4365104"/>
            <a:ext cx="4572000" cy="24928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75855" y="548680"/>
            <a:ext cx="2357890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картинка</a:t>
            </a:r>
          </a:p>
          <a:p>
            <a:pPr algn="ctr"/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uvat-solnishko.ru/upload/news/orig_696bf26d859f3c281d73595cca70f110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 l="51305" t="9742" r="3426" b="52597"/>
          <a:stretch>
            <a:fillRect/>
          </a:stretch>
        </p:blipFill>
        <p:spPr bwMode="auto">
          <a:xfrm rot="10800000">
            <a:off x="0" y="1772816"/>
            <a:ext cx="4572000" cy="2520280"/>
          </a:xfrm>
          <a:prstGeom prst="rect">
            <a:avLst/>
          </a:prstGeom>
          <a:noFill/>
        </p:spPr>
      </p:pic>
      <p:pic>
        <p:nvPicPr>
          <p:cNvPr id="4" name="Picture 2" descr="http://www.uvat-solnishko.ru/upload/news/orig_696bf26d859f3c281d73595cca70f110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 l="6036" t="9742" r="48695" b="52597"/>
          <a:stretch>
            <a:fillRect/>
          </a:stretch>
        </p:blipFill>
        <p:spPr bwMode="auto">
          <a:xfrm>
            <a:off x="4572000" y="1772816"/>
            <a:ext cx="4572000" cy="2520280"/>
          </a:xfrm>
          <a:prstGeom prst="rect">
            <a:avLst/>
          </a:prstGeom>
          <a:noFill/>
        </p:spPr>
      </p:pic>
      <p:pic>
        <p:nvPicPr>
          <p:cNvPr id="5" name="Picture 2" descr="http://www.uvat-solnishko.ru/upload/news/orig_696bf26d859f3c281d73595cca70f110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 l="6036" t="47403" r="48695" b="14269"/>
          <a:stretch>
            <a:fillRect/>
          </a:stretch>
        </p:blipFill>
        <p:spPr bwMode="auto">
          <a:xfrm>
            <a:off x="4572000" y="4293096"/>
            <a:ext cx="4572000" cy="2564904"/>
          </a:xfrm>
          <a:prstGeom prst="rect">
            <a:avLst/>
          </a:prstGeom>
          <a:noFill/>
        </p:spPr>
      </p:pic>
      <p:pic>
        <p:nvPicPr>
          <p:cNvPr id="6" name="Picture 2" descr="http://www.uvat-solnishko.ru/upload/news/orig_696bf26d859f3c281d73595cca70f110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 l="51305" t="47403" r="3426" b="14269"/>
          <a:stretch>
            <a:fillRect/>
          </a:stretch>
        </p:blipFill>
        <p:spPr bwMode="auto">
          <a:xfrm>
            <a:off x="0" y="4293096"/>
            <a:ext cx="4572000" cy="256490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-1"/>
            <a:ext cx="9144000" cy="1737015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75855" y="548680"/>
            <a:ext cx="2357890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картинка</a:t>
            </a:r>
          </a:p>
          <a:p>
            <a:pPr algn="ctr"/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fs00.infourok.ru/images/doc/220/9997/1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4826</TotalTime>
  <Words>629</Words>
  <Application>Microsoft Office PowerPoint</Application>
  <PresentationFormat>Экран (4:3)</PresentationFormat>
  <Paragraphs>136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User</cp:lastModifiedBy>
  <cp:revision>85</cp:revision>
  <dcterms:created xsi:type="dcterms:W3CDTF">2017-01-25T05:34:16Z</dcterms:created>
  <dcterms:modified xsi:type="dcterms:W3CDTF">2019-05-30T05:35:25Z</dcterms:modified>
</cp:coreProperties>
</file>