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charts/style2.xml" ContentType="application/vnd.ms-office.chart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charts/colors2.xml" ContentType="application/vnd.ms-office.chartcolorstyle+xml"/>
  <Override PartName="/ppt/charts/colors3.xml" ContentType="application/vnd.ms-office.chartcolorstyl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charts/colors1.xml" ContentType="application/vnd.ms-office.chartcolorstyle+xml"/>
  <Override PartName="/ppt/slideLayouts/slideLayout10.xml" ContentType="application/vnd.openxmlformats-officedocument.presentationml.slideLayout+xml"/>
  <Default Extension="gif" ContentType="image/gif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charts/style3.xml" ContentType="application/vnd.ms-office.chartstyle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style1.xml" ContentType="application/vnd.ms-office.chartstyl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7" r:id="rId2"/>
    <p:sldId id="258" r:id="rId3"/>
    <p:sldId id="268" r:id="rId4"/>
    <p:sldId id="269" r:id="rId5"/>
    <p:sldId id="270" r:id="rId6"/>
    <p:sldId id="259" r:id="rId7"/>
    <p:sldId id="271" r:id="rId8"/>
    <p:sldId id="261" r:id="rId9"/>
    <p:sldId id="262" r:id="rId10"/>
    <p:sldId id="264" r:id="rId11"/>
    <p:sldId id="265" r:id="rId12"/>
    <p:sldId id="266" r:id="rId13"/>
    <p:sldId id="267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8D230F3-CF80-4859-8CE7-A43EE81993B5}" styleName="Светлый стиль 1 —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D27102A9-8310-4765-A935-A1911B00CA55}" styleName="Светлый стиль 1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Средний стиль 3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14" autoAdjust="0"/>
    <p:restoredTop sz="94660"/>
  </p:normalViewPr>
  <p:slideViewPr>
    <p:cSldViewPr snapToGrid="0">
      <p:cViewPr varScale="1">
        <p:scale>
          <a:sx n="43" d="100"/>
          <a:sy n="43" d="100"/>
        </p:scale>
        <p:origin x="-126" y="-12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package" Target="../embeddings/_____Microsoft_Office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6"/>
  <c:chart>
    <c:autoTitleDeleted val="1"/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Показатели</c:v>
                </c:pt>
              </c:strCache>
            </c:strRef>
          </c:tx>
          <c:spPr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  <a:effectLst>
              <a:outerShdw blurRad="38100" dist="25400" dir="5400000" rotWithShape="0">
                <a:srgbClr val="000000">
                  <a:alpha val="45000"/>
                </a:srgbClr>
              </a:outerShdw>
            </a:effectLst>
            <a:sp3d/>
          </c:spPr>
          <c:dLbls>
            <c:dLbl>
              <c:idx val="0"/>
              <c:layout>
                <c:manualLayout>
                  <c:x val="6.0503993501775837E-3"/>
                  <c:y val="-2.5224948944306091E-3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A48-486A-B5F3-223716F604C5}"/>
                </c:ext>
              </c:extLst>
            </c:dLbl>
            <c:dLbl>
              <c:idx val="2"/>
              <c:layout>
                <c:manualLayout>
                  <c:x val="6.0503993501775091E-3"/>
                  <c:y val="0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A48-486A-B5F3-223716F604C5}"/>
                </c:ext>
              </c:extLst>
            </c:dLbl>
            <c:dLbl>
              <c:idx val="3"/>
              <c:layout>
                <c:manualLayout>
                  <c:x val="1.0083998916962642E-2"/>
                  <c:y val="-9.249041100533532E-17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A48-486A-B5F3-223716F604C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2"/>
                    </a:solidFill>
                    <a:latin typeface="Arial Black" pitchFamily="34" charset="0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2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Ведут учет средств</c:v>
                </c:pt>
                <c:pt idx="1">
                  <c:v>Планируют финансы на год </c:v>
                </c:pt>
                <c:pt idx="2">
                  <c:v>Не доверяют банкам</c:v>
                </c:pt>
                <c:pt idx="3">
                  <c:v>Обладают навыками финансовой арифметики</c:v>
                </c:pt>
              </c:strCache>
            </c:strRef>
          </c:cat>
          <c:val>
            <c:numRef>
              <c:f>Лист1!$B$2:$B$5</c:f>
              <c:numCache>
                <c:formatCode>0%</c:formatCode>
                <c:ptCount val="4"/>
                <c:pt idx="0">
                  <c:v>0.49000000000000016</c:v>
                </c:pt>
                <c:pt idx="1">
                  <c:v>0.11000000000000004</c:v>
                </c:pt>
                <c:pt idx="2">
                  <c:v>0.63000000000000034</c:v>
                </c:pt>
                <c:pt idx="3">
                  <c:v>0.56999999999999995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C066-4E37-B3CF-15505EDB93F0}"/>
            </c:ext>
          </c:extLst>
        </c:ser>
        <c:dLbls>
          <c:showVal val="1"/>
        </c:dLbls>
        <c:shape val="box"/>
        <c:axId val="77847936"/>
        <c:axId val="77882496"/>
        <c:axId val="0"/>
      </c:bar3DChart>
      <c:catAx>
        <c:axId val="77847936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2"/>
                </a:solidFill>
                <a:latin typeface="Arial Black" pitchFamily="34" charset="0"/>
                <a:ea typeface="+mn-ea"/>
                <a:cs typeface="+mn-cs"/>
              </a:defRPr>
            </a:pPr>
            <a:endParaRPr lang="ru-RU"/>
          </a:p>
        </c:txPr>
        <c:crossAx val="77882496"/>
        <c:crosses val="autoZero"/>
        <c:auto val="1"/>
        <c:lblAlgn val="ctr"/>
        <c:lblOffset val="100"/>
      </c:catAx>
      <c:valAx>
        <c:axId val="77882496"/>
        <c:scaling>
          <c:orientation val="minMax"/>
        </c:scaling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778479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dk1">
                    <a:lumMod val="65000"/>
                    <a:lumOff val="35000"/>
                  </a:schemeClr>
                </a:solidFill>
                <a:latin typeface="Arial Black" pitchFamily="34" charset="0"/>
                <a:ea typeface="+mn-ea"/>
                <a:cs typeface="+mn-cs"/>
              </a:defRPr>
            </a:pPr>
            <a:r>
              <a:rPr lang="ru-RU" sz="2000" dirty="0">
                <a:latin typeface="Arial Black" pitchFamily="34" charset="0"/>
              </a:rPr>
              <a:t>Систематическое превышение расходов над доходами</a:t>
            </a:r>
          </a:p>
        </c:rich>
      </c:tx>
      <c:layout/>
      <c:spPr>
        <a:noFill/>
        <a:ln>
          <a:noFill/>
        </a:ln>
        <a:effectLst/>
      </c:spPr>
    </c:title>
    <c:view3D>
      <c:rotX val="50"/>
      <c:depthPercent val="100"/>
      <c:perspective val="60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2.1870090160057995E-4"/>
          <c:y val="0.20146636728658018"/>
          <c:w val="0.94711538461538469"/>
          <c:h val="0.68353102977898528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Превышение расходов над доходами</c:v>
                </c:pt>
              </c:strCache>
            </c:strRef>
          </c:tx>
          <c:explosion val="9"/>
          <c:dPt>
            <c:idx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B994-458A-A133-0E07CB8793D8}"/>
              </c:ext>
            </c:extLst>
          </c:dPt>
          <c:dPt>
            <c:idx val="1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2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matte"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BB3-4595-A276-4F1A25D8B410}"/>
              </c:ext>
            </c:extLst>
          </c:dPt>
          <c:dLbls>
            <c:delete val="1"/>
          </c:dLbls>
          <c:cat>
            <c:strRef>
              <c:f>Лист1!$A$2:$A$3</c:f>
              <c:strCache>
                <c:ptCount val="2"/>
                <c:pt idx="0">
                  <c:v>28% граждан РФ</c:v>
                </c:pt>
                <c:pt idx="1">
                  <c:v>Кв. 2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0.28000000000000008</c:v>
                </c:pt>
                <c:pt idx="1">
                  <c:v>0.72000000000000031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994-458A-A133-0E07CB8793D8}"/>
            </c:ext>
          </c:extLst>
        </c:ser>
        <c:dLbls>
          <c:showCatName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1"/>
        <c:delete val="1"/>
      </c:legendEntry>
      <c:layout>
        <c:manualLayout>
          <c:xMode val="edge"/>
          <c:yMode val="edge"/>
          <c:x val="0.23354179295111011"/>
          <c:y val="0.84155823536833085"/>
          <c:w val="0.52346774927037876"/>
          <c:h val="0.14043879059706096"/>
        </c:manualLayout>
      </c:layout>
      <c:spPr>
        <a:solidFill>
          <a:schemeClr val="lt1">
            <a:alpha val="78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dk1">
                  <a:lumMod val="65000"/>
                  <a:lumOff val="35000"/>
                </a:schemeClr>
              </a:solidFill>
              <a:latin typeface="Arial Black" pitchFamily="34" charset="0"/>
              <a:ea typeface="+mn-ea"/>
              <a:cs typeface="+mn-cs"/>
            </a:defRPr>
          </a:pPr>
          <a:endParaRPr lang="ru-RU"/>
        </a:p>
      </c:txPr>
    </c:legend>
    <c:plotVisOnly val="1"/>
    <c:dispBlanksAs val="zero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pattFill prst="dkDnDiag">
      <a:fgClr>
        <a:schemeClr val="lt1">
          <a:lumMod val="95000"/>
        </a:schemeClr>
      </a:fgClr>
      <a:bgClr>
        <a:schemeClr val="lt1"/>
      </a:bgClr>
    </a:pattFill>
    <a:ln w="9525" cap="flat" cmpd="sng" algn="ctr">
      <a:solidFill>
        <a:schemeClr val="dk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6"/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chemeClr val="tx1"/>
                </a:solidFill>
              </a:rPr>
              <a:t>Мониторинг качества знаний в области финансовой грамотности спец.</a:t>
            </a:r>
            <a:r>
              <a:rPr lang="ru-RU" baseline="0" dirty="0">
                <a:solidFill>
                  <a:schemeClr val="tx1"/>
                </a:solidFill>
              </a:rPr>
              <a:t> 38.02.03</a:t>
            </a:r>
            <a:endParaRPr lang="ru-RU" dirty="0">
              <a:solidFill>
                <a:schemeClr val="tx1"/>
              </a:solidFill>
            </a:endParaRPr>
          </a:p>
        </c:rich>
      </c:tx>
      <c:layout/>
      <c:spPr>
        <a:noFill/>
        <a:ln>
          <a:noFill/>
        </a:ln>
        <a:effectLst/>
      </c:spPr>
    </c:title>
    <c:view3D>
      <c:depthPercent val="100"/>
      <c:rAngAx val="1"/>
    </c:view3D>
    <c:floor>
      <c:spPr>
        <a:noFill/>
        <a:ln>
          <a:noFill/>
        </a:ln>
        <a:effectLst/>
        <a:sp3d/>
      </c:spPr>
    </c:floor>
    <c:sideWall>
      <c:spPr>
        <a:noFill/>
        <a:ln>
          <a:noFill/>
        </a:ln>
        <a:effectLst/>
        <a:sp3d/>
      </c:spPr>
    </c:sideWall>
    <c:backWall>
      <c:spPr>
        <a:noFill/>
        <a:ln>
          <a:noFill/>
        </a:ln>
        <a:effectLst/>
        <a:sp3d/>
      </c:spPr>
    </c:backWall>
    <c:plotArea>
      <c:layout/>
      <c:bar3DChart>
        <c:barDir val="col"/>
        <c:grouping val="stacked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4"/>
                <c:pt idx="0">
                  <c:v>После 1 курса</c:v>
                </c:pt>
                <c:pt idx="1">
                  <c:v>После 2 курса</c:v>
                </c:pt>
                <c:pt idx="2">
                  <c:v>В конце 3 курса</c:v>
                </c:pt>
                <c:pt idx="3">
                  <c:v>Категория 4</c:v>
                </c:pt>
              </c:strCache>
            </c:strRef>
          </c:cat>
          <c:val>
            <c:numRef>
              <c:f>Лист1!$B$2:$B$4</c:f>
              <c:numCache>
                <c:formatCode>0%</c:formatCode>
                <c:ptCount val="3"/>
                <c:pt idx="0">
                  <c:v>0.5</c:v>
                </c:pt>
                <c:pt idx="1">
                  <c:v>0.58000000000000007</c:v>
                </c:pt>
                <c:pt idx="2">
                  <c:v>0.61000000000000021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480-428E-9205-DB72372B5D39}"/>
            </c:ext>
          </c:extLst>
        </c:ser>
        <c:dLbls>
          <c:showVal val="1"/>
        </c:dLbls>
        <c:gapWidth val="79"/>
        <c:shape val="box"/>
        <c:axId val="93836032"/>
        <c:axId val="93837568"/>
        <c:axId val="0"/>
      </c:bar3DChart>
      <c:catAx>
        <c:axId val="93836032"/>
        <c:scaling>
          <c:orientation val="minMax"/>
        </c:scaling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3837568"/>
        <c:crosses val="autoZero"/>
        <c:auto val="1"/>
        <c:lblAlgn val="ctr"/>
        <c:lblOffset val="100"/>
      </c:catAx>
      <c:valAx>
        <c:axId val="93837568"/>
        <c:scaling>
          <c:orientation val="minMax"/>
        </c:scaling>
        <c:delete val="1"/>
        <c:axPos val="l"/>
        <c:numFmt formatCode="0%" sourceLinked="1"/>
        <c:majorTickMark val="none"/>
        <c:tickLblPos val="none"/>
        <c:crossAx val="93836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colors2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" id="17">
  <a:schemeClr val="accent4"/>
</cs:colorStyle>
</file>

<file path=ppt/charts/style1.xml><?xml version="1.0" encoding="utf-8"?>
<cs:chartStyle xmlns:cs="http://schemas.microsoft.com/office/drawing/2012/chartStyle" xmlns:a="http://schemas.openxmlformats.org/drawingml/2006/main" id="290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61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categoryAxis>
  <cs:chartArea>
    <cs:lnRef idx="0"/>
    <cs:fillRef idx="0"/>
    <cs:effectRef idx="0"/>
    <cs:fontRef idx="minor">
      <a:schemeClr val="dk1"/>
    </cs:fontRef>
    <cs:spPr>
      <a:pattFill prst="dkDnDiag">
        <a:fgClr>
          <a:schemeClr val="lt1">
            <a:lumMod val="95000"/>
          </a:schemeClr>
        </a:fgClr>
        <a:bgClr>
          <a:schemeClr val="lt1"/>
        </a:bgClr>
      </a:patt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5000"/>
        </a:schemeClr>
      </a:solidFill>
      <a:ln w="9525"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317500" algn="ctr" rotWithShape="0">
          <a:prstClr val="black">
            <a:alpha val="25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20000"/>
          </a:prstClr>
        </a:outerShdw>
      </a:effectLst>
      <a:scene3d>
        <a:camera prst="orthographicFront"/>
        <a:lightRig rig="threePt" dir="t"/>
      </a:scene3d>
      <a:sp3d prstMaterial="matte"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noFill/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>
          <a:alpha val="78000"/>
        </a:schemeClr>
      </a:solidFill>
    </cs:spPr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65000"/>
        <a:lumOff val="3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64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064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064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A14669-95FB-4192-B054-6E09ED3AA8AC}" type="datetimeFigureOut">
              <a:rPr lang="ru-RU" smtClean="0"/>
              <a:pPr/>
              <a:t>19.12.2023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1066DC-1D64-486B-9B28-63DFDA59BCB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C7EE80-431C-4535-9D4D-AC8098C14DF5}" type="datetimeFigureOut">
              <a:rPr lang="ru-RU" smtClean="0"/>
              <a:pPr/>
              <a:t>19.12.2023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2FE97E-F5F9-4428-BD2E-8CAFA23829F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19572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2FE97E-F5F9-4428-BD2E-8CAFA23829F9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40073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2FE97E-F5F9-4428-BD2E-8CAFA23829F9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175682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2FE97E-F5F9-4428-BD2E-8CAFA23829F9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023614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2FE97E-F5F9-4428-BD2E-8CAFA23829F9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946444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>
            <a:extLst>
              <a:ext uri="{FF2B5EF4-FFF2-40B4-BE49-F238E27FC236}">
                <a16:creationId xmlns="" xmlns:a16="http://schemas.microsoft.com/office/drawing/2014/main" id="{6BB1D649-F741-402F-98B2-E13FF15CAE80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Rectangle 8">
              <a:extLst>
                <a:ext uri="{FF2B5EF4-FFF2-40B4-BE49-F238E27FC236}">
                  <a16:creationId xmlns="" xmlns:a16="http://schemas.microsoft.com/office/drawing/2014/main" id="{D132B739-828D-4AB1-8498-F3712BAFBFAF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Freeform 5">
              <a:extLst>
                <a:ext uri="{FF2B5EF4-FFF2-40B4-BE49-F238E27FC236}">
                  <a16:creationId xmlns="" xmlns:a16="http://schemas.microsoft.com/office/drawing/2014/main" id="{EAD9D10C-E48C-4BDB-B27A-A514FC28A4C6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0" y="1588"/>
              <a:ext cx="12192000" cy="6856412"/>
            </a:xfrm>
            <a:custGeom>
              <a:avLst/>
              <a:gdLst>
                <a:gd name="T0" fmla="*/ 0 w 15356"/>
                <a:gd name="T1" fmla="*/ 0 h 8638"/>
                <a:gd name="T2" fmla="*/ 0 w 15356"/>
                <a:gd name="T3" fmla="*/ 8638 h 8638"/>
                <a:gd name="T4" fmla="*/ 15356 w 15356"/>
                <a:gd name="T5" fmla="*/ 8638 h 8638"/>
                <a:gd name="T6" fmla="*/ 15356 w 15356"/>
                <a:gd name="T7" fmla="*/ 0 h 8638"/>
                <a:gd name="T8" fmla="*/ 0 w 15356"/>
                <a:gd name="T9" fmla="*/ 0 h 8638"/>
                <a:gd name="T10" fmla="*/ 14748 w 15356"/>
                <a:gd name="T11" fmla="*/ 8038 h 8638"/>
                <a:gd name="T12" fmla="*/ 600 w 15356"/>
                <a:gd name="T13" fmla="*/ 8038 h 8638"/>
                <a:gd name="T14" fmla="*/ 600 w 15356"/>
                <a:gd name="T15" fmla="*/ 592 h 8638"/>
                <a:gd name="T16" fmla="*/ 14748 w 15356"/>
                <a:gd name="T17" fmla="*/ 592 h 8638"/>
                <a:gd name="T18" fmla="*/ 14748 w 15356"/>
                <a:gd name="T19" fmla="*/ 8038 h 86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356"/>
                <a:gd name="T31" fmla="*/ 0 h 8638"/>
                <a:gd name="T32" fmla="*/ 15356 w 15356"/>
                <a:gd name="T33" fmla="*/ 8638 h 863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</p:grpSp>
      <p:sp>
        <p:nvSpPr>
          <p:cNvPr id="7" name="Rectangle 10">
            <a:extLst>
              <a:ext uri="{FF2B5EF4-FFF2-40B4-BE49-F238E27FC236}">
                <a16:creationId xmlns="" xmlns:a16="http://schemas.microsoft.com/office/drawing/2014/main" id="{3AFCC2CB-F700-4CE5-AAEC-498FFCB37D8F}"/>
              </a:ext>
            </a:extLst>
          </p:cNvPr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8" name="Date Placeholder 3">
            <a:extLst>
              <a:ext uri="{FF2B5EF4-FFF2-40B4-BE49-F238E27FC236}">
                <a16:creationId xmlns="" xmlns:a16="http://schemas.microsoft.com/office/drawing/2014/main" id="{FDD03755-EE20-4A06-8D7F-776F8FCAE45C}"/>
              </a:ext>
            </a:extLst>
          </p:cNvPr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413" y="1792288"/>
            <a:ext cx="990600" cy="304800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fld id="{A9F9616D-D78B-4DB7-B818-2834BA107CA6}" type="datetimeFigureOut">
              <a:rPr lang="ru-RU"/>
              <a:pPr>
                <a:defRPr/>
              </a:pPr>
              <a:t>19.12.2023</a:t>
            </a:fld>
            <a:endParaRPr lang="ru-RU"/>
          </a:p>
        </p:txBody>
      </p:sp>
      <p:sp>
        <p:nvSpPr>
          <p:cNvPr id="9" name="Footer Placeholder 4">
            <a:extLst>
              <a:ext uri="{FF2B5EF4-FFF2-40B4-BE49-F238E27FC236}">
                <a16:creationId xmlns="" xmlns:a16="http://schemas.microsoft.com/office/drawing/2014/main" id="{9058CA29-E977-4659-BC41-E84E0E8A92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2706" y="3228182"/>
            <a:ext cx="3859213" cy="30480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Slide Number Placeholder 5">
            <a:extLst>
              <a:ext uri="{FF2B5EF4-FFF2-40B4-BE49-F238E27FC236}">
                <a16:creationId xmlns="" xmlns:a16="http://schemas.microsoft.com/office/drawing/2014/main" id="{A5022DF9-8DAF-4132-AF1F-12F5733B0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60B9A4-6830-4F3E-AF04-648AE2F27A7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6538023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2BE5B24-910C-4C53-A2BB-C6B4A3AD9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E9F618-1379-46AC-8109-87B72DAC6F46}" type="datetimeFigureOut">
              <a:rPr lang="ru-RU"/>
              <a:pPr>
                <a:defRPr/>
              </a:pPr>
              <a:t>19.12.2023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38F0193-0D91-4F6A-91BB-83F3F26690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6248D7B-51F1-4D51-A77C-6EC512C327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3993D2-3AA4-4664-95BB-C7B9FEE0755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585079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>
            <a:extLst>
              <a:ext uri="{FF2B5EF4-FFF2-40B4-BE49-F238E27FC236}">
                <a16:creationId xmlns="" xmlns:a16="http://schemas.microsoft.com/office/drawing/2014/main" id="{27BB8447-4B87-4DC8-A4B0-5BFEB41C32D2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Rectangle 13">
              <a:extLst>
                <a:ext uri="{FF2B5EF4-FFF2-40B4-BE49-F238E27FC236}">
                  <a16:creationId xmlns="" xmlns:a16="http://schemas.microsoft.com/office/drawing/2014/main" id="{D67D994E-CA97-44D7-ACFB-643D0AD7B8E1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6">
              <a:extLst>
                <a:ext uri="{FF2B5EF4-FFF2-40B4-BE49-F238E27FC236}">
                  <a16:creationId xmlns="" xmlns:a16="http://schemas.microsoft.com/office/drawing/2014/main" id="{D700F0D8-357C-4F3F-959C-671147B85C6B}"/>
                </a:ext>
              </a:extLst>
            </p:cNvPr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7">
              <a:extLst>
                <a:ext uri="{FF2B5EF4-FFF2-40B4-BE49-F238E27FC236}">
                  <a16:creationId xmlns="" xmlns:a16="http://schemas.microsoft.com/office/drawing/2014/main" id="{C39C9D25-AFD7-422B-B04B-1C53A49BE6CD}"/>
                </a:ext>
              </a:extLst>
            </p:cNvPr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8">
              <a:extLst>
                <a:ext uri="{FF2B5EF4-FFF2-40B4-BE49-F238E27FC236}">
                  <a16:creationId xmlns="" xmlns:a16="http://schemas.microsoft.com/office/drawing/2014/main" id="{C4D195A2-58FE-4F1A-B118-F000A4530E5C}"/>
                </a:ext>
              </a:extLst>
            </p:cNvPr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9">
              <a:extLst>
                <a:ext uri="{FF2B5EF4-FFF2-40B4-BE49-F238E27FC236}">
                  <a16:creationId xmlns="" xmlns:a16="http://schemas.microsoft.com/office/drawing/2014/main" id="{5BE3BAE1-4EA8-4D23-8B14-C4177579E484}"/>
                </a:ext>
              </a:extLst>
            </p:cNvPr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20">
              <a:extLst>
                <a:ext uri="{FF2B5EF4-FFF2-40B4-BE49-F238E27FC236}">
                  <a16:creationId xmlns="" xmlns:a16="http://schemas.microsoft.com/office/drawing/2014/main" id="{7EF32769-03E9-4B23-87F9-1AAC7F0B417B}"/>
                </a:ext>
              </a:extLst>
            </p:cNvPr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9">
              <a:extLst>
                <a:ext uri="{FF2B5EF4-FFF2-40B4-BE49-F238E27FC236}">
                  <a16:creationId xmlns="" xmlns:a16="http://schemas.microsoft.com/office/drawing/2014/main" id="{652D45A3-E642-4F2E-B20C-2465C843EE83}"/>
                </a:ext>
              </a:extLst>
            </p:cNvPr>
            <p:cNvSpPr/>
            <p:nvPr/>
          </p:nvSpPr>
          <p:spPr bwMode="gray">
            <a:xfrm>
              <a:off x="7289800" y="401638"/>
              <a:ext cx="4478338" cy="60547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>
              <a:extLst>
                <a:ext uri="{FF2B5EF4-FFF2-40B4-BE49-F238E27FC236}">
                  <a16:creationId xmlns="" xmlns:a16="http://schemas.microsoft.com/office/drawing/2014/main" id="{019DD1EB-7863-4CCD-A593-672E3A3C02E9}"/>
                </a:ext>
              </a:extLst>
            </p:cNvPr>
            <p:cNvSpPr>
              <a:spLocks/>
            </p:cNvSpPr>
            <p:nvPr/>
          </p:nvSpPr>
          <p:spPr bwMode="gray">
            <a:xfrm rot="-5400000">
              <a:off x="3786188" y="2801938"/>
              <a:ext cx="6054725" cy="1254125"/>
            </a:xfrm>
            <a:custGeom>
              <a:avLst/>
              <a:gdLst>
                <a:gd name="T0" fmla="*/ 0 w 10000"/>
                <a:gd name="T1" fmla="*/ 0 h 8000"/>
                <a:gd name="T2" fmla="*/ 0 w 10000"/>
                <a:gd name="T3" fmla="*/ 7970 h 8000"/>
                <a:gd name="T4" fmla="*/ 10000 w 10000"/>
                <a:gd name="T5" fmla="*/ 8000 h 8000"/>
                <a:gd name="T6" fmla="*/ 10000 w 10000"/>
                <a:gd name="T7" fmla="*/ 7 h 8000"/>
                <a:gd name="T8" fmla="*/ 9773 w 10000"/>
                <a:gd name="T9" fmla="*/ 156 h 8000"/>
                <a:gd name="T10" fmla="*/ 9547 w 10000"/>
                <a:gd name="T11" fmla="*/ 298 h 8000"/>
                <a:gd name="T12" fmla="*/ 9320 w 10000"/>
                <a:gd name="T13" fmla="*/ 437 h 8000"/>
                <a:gd name="T14" fmla="*/ 9092 w 10000"/>
                <a:gd name="T15" fmla="*/ 556 h 8000"/>
                <a:gd name="T16" fmla="*/ 8865 w 10000"/>
                <a:gd name="T17" fmla="*/ 676 h 8000"/>
                <a:gd name="T18" fmla="*/ 8637 w 10000"/>
                <a:gd name="T19" fmla="*/ 788 h 8000"/>
                <a:gd name="T20" fmla="*/ 8412 w 10000"/>
                <a:gd name="T21" fmla="*/ 884 h 8000"/>
                <a:gd name="T22" fmla="*/ 8184 w 10000"/>
                <a:gd name="T23" fmla="*/ 975 h 8000"/>
                <a:gd name="T24" fmla="*/ 7957 w 10000"/>
                <a:gd name="T25" fmla="*/ 1058 h 8000"/>
                <a:gd name="T26" fmla="*/ 7734 w 10000"/>
                <a:gd name="T27" fmla="*/ 1130 h 8000"/>
                <a:gd name="T28" fmla="*/ 7508 w 10000"/>
                <a:gd name="T29" fmla="*/ 1202 h 8000"/>
                <a:gd name="T30" fmla="*/ 7285 w 10000"/>
                <a:gd name="T31" fmla="*/ 1262 h 8000"/>
                <a:gd name="T32" fmla="*/ 7062 w 10000"/>
                <a:gd name="T33" fmla="*/ 1309 h 8000"/>
                <a:gd name="T34" fmla="*/ 6840 w 10000"/>
                <a:gd name="T35" fmla="*/ 1358 h 8000"/>
                <a:gd name="T36" fmla="*/ 6620 w 10000"/>
                <a:gd name="T37" fmla="*/ 1399 h 8000"/>
                <a:gd name="T38" fmla="*/ 6402 w 10000"/>
                <a:gd name="T39" fmla="*/ 1428 h 8000"/>
                <a:gd name="T40" fmla="*/ 6184 w 10000"/>
                <a:gd name="T41" fmla="*/ 1453 h 8000"/>
                <a:gd name="T42" fmla="*/ 5968 w 10000"/>
                <a:gd name="T43" fmla="*/ 1477 h 8000"/>
                <a:gd name="T44" fmla="*/ 5755 w 10000"/>
                <a:gd name="T45" fmla="*/ 1488 h 8000"/>
                <a:gd name="T46" fmla="*/ 5542 w 10000"/>
                <a:gd name="T47" fmla="*/ 1500 h 8000"/>
                <a:gd name="T48" fmla="*/ 5332 w 10000"/>
                <a:gd name="T49" fmla="*/ 1506 h 8000"/>
                <a:gd name="T50" fmla="*/ 5124 w 10000"/>
                <a:gd name="T51" fmla="*/ 1500 h 8000"/>
                <a:gd name="T52" fmla="*/ 4918 w 10000"/>
                <a:gd name="T53" fmla="*/ 1500 h 8000"/>
                <a:gd name="T54" fmla="*/ 4714 w 10000"/>
                <a:gd name="T55" fmla="*/ 1488 h 8000"/>
                <a:gd name="T56" fmla="*/ 4514 w 10000"/>
                <a:gd name="T57" fmla="*/ 1470 h 8000"/>
                <a:gd name="T58" fmla="*/ 4316 w 10000"/>
                <a:gd name="T59" fmla="*/ 1453 h 8000"/>
                <a:gd name="T60" fmla="*/ 4122 w 10000"/>
                <a:gd name="T61" fmla="*/ 1434 h 8000"/>
                <a:gd name="T62" fmla="*/ 3929 w 10000"/>
                <a:gd name="T63" fmla="*/ 1405 h 8000"/>
                <a:gd name="T64" fmla="*/ 3739 w 10000"/>
                <a:gd name="T65" fmla="*/ 1374 h 8000"/>
                <a:gd name="T66" fmla="*/ 3553 w 10000"/>
                <a:gd name="T67" fmla="*/ 1346 h 8000"/>
                <a:gd name="T68" fmla="*/ 3190 w 10000"/>
                <a:gd name="T69" fmla="*/ 1267 h 8000"/>
                <a:gd name="T70" fmla="*/ 2842 w 10000"/>
                <a:gd name="T71" fmla="*/ 1183 h 8000"/>
                <a:gd name="T72" fmla="*/ 2508 w 10000"/>
                <a:gd name="T73" fmla="*/ 1095 h 8000"/>
                <a:gd name="T74" fmla="*/ 2192 w 10000"/>
                <a:gd name="T75" fmla="*/ 998 h 8000"/>
                <a:gd name="T76" fmla="*/ 1890 w 10000"/>
                <a:gd name="T77" fmla="*/ 897 h 8000"/>
                <a:gd name="T78" fmla="*/ 1610 w 10000"/>
                <a:gd name="T79" fmla="*/ 788 h 8000"/>
                <a:gd name="T80" fmla="*/ 1347 w 10000"/>
                <a:gd name="T81" fmla="*/ 681 h 8000"/>
                <a:gd name="T82" fmla="*/ 1105 w 10000"/>
                <a:gd name="T83" fmla="*/ 574 h 8000"/>
                <a:gd name="T84" fmla="*/ 883 w 10000"/>
                <a:gd name="T85" fmla="*/ 473 h 8000"/>
                <a:gd name="T86" fmla="*/ 686 w 10000"/>
                <a:gd name="T87" fmla="*/ 377 h 8000"/>
                <a:gd name="T88" fmla="*/ 508 w 10000"/>
                <a:gd name="T89" fmla="*/ 286 h 8000"/>
                <a:gd name="T90" fmla="*/ 358 w 10000"/>
                <a:gd name="T91" fmla="*/ 210 h 8000"/>
                <a:gd name="T92" fmla="*/ 232 w 10000"/>
                <a:gd name="T93" fmla="*/ 138 h 8000"/>
                <a:gd name="T94" fmla="*/ 59 w 10000"/>
                <a:gd name="T95" fmla="*/ 35 h 8000"/>
                <a:gd name="T96" fmla="*/ 0 w 10000"/>
                <a:gd name="T97" fmla="*/ 0 h 800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0000"/>
                <a:gd name="T148" fmla="*/ 0 h 8000"/>
                <a:gd name="T149" fmla="*/ 10000 w 10000"/>
                <a:gd name="T150" fmla="*/ 8000 h 800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13" name="Freeform 5">
              <a:extLst>
                <a:ext uri="{FF2B5EF4-FFF2-40B4-BE49-F238E27FC236}">
                  <a16:creationId xmlns="" xmlns:a16="http://schemas.microsoft.com/office/drawing/2014/main" id="{31F99DD6-BC4D-4B97-AB5D-935E6893DC00}"/>
                </a:ext>
              </a:extLst>
            </p:cNvPr>
            <p:cNvSpPr>
              <a:spLocks/>
            </p:cNvSpPr>
            <p:nvPr/>
          </p:nvSpPr>
          <p:spPr bwMode="gray">
            <a:xfrm rot="-5677511">
              <a:off x="4699000" y="1825625"/>
              <a:ext cx="3298825" cy="441325"/>
            </a:xfrm>
            <a:custGeom>
              <a:avLst/>
              <a:gdLst>
                <a:gd name="T0" fmla="*/ 85 w 10000"/>
                <a:gd name="T1" fmla="*/ 2532 h 5291"/>
                <a:gd name="T2" fmla="*/ 9958 w 10000"/>
                <a:gd name="T3" fmla="*/ 5291 h 5291"/>
                <a:gd name="T4" fmla="*/ 10000 w 10000"/>
                <a:gd name="T5" fmla="*/ 0 h 5291"/>
                <a:gd name="T6" fmla="*/ 9667 w 10000"/>
                <a:gd name="T7" fmla="*/ 204 h 5291"/>
                <a:gd name="T8" fmla="*/ 9334 w 10000"/>
                <a:gd name="T9" fmla="*/ 400 h 5291"/>
                <a:gd name="T10" fmla="*/ 9001 w 10000"/>
                <a:gd name="T11" fmla="*/ 590 h 5291"/>
                <a:gd name="T12" fmla="*/ 8667 w 10000"/>
                <a:gd name="T13" fmla="*/ 753 h 5291"/>
                <a:gd name="T14" fmla="*/ 8333 w 10000"/>
                <a:gd name="T15" fmla="*/ 917 h 5291"/>
                <a:gd name="T16" fmla="*/ 7999 w 10000"/>
                <a:gd name="T17" fmla="*/ 1071 h 5291"/>
                <a:gd name="T18" fmla="*/ 7669 w 10000"/>
                <a:gd name="T19" fmla="*/ 1202 h 5291"/>
                <a:gd name="T20" fmla="*/ 7333 w 10000"/>
                <a:gd name="T21" fmla="*/ 1325 h 5291"/>
                <a:gd name="T22" fmla="*/ 7000 w 10000"/>
                <a:gd name="T23" fmla="*/ 1440 h 5291"/>
                <a:gd name="T24" fmla="*/ 6673 w 10000"/>
                <a:gd name="T25" fmla="*/ 1538 h 5291"/>
                <a:gd name="T26" fmla="*/ 6340 w 10000"/>
                <a:gd name="T27" fmla="*/ 1636 h 5291"/>
                <a:gd name="T28" fmla="*/ 6013 w 10000"/>
                <a:gd name="T29" fmla="*/ 1719 h 5291"/>
                <a:gd name="T30" fmla="*/ 5686 w 10000"/>
                <a:gd name="T31" fmla="*/ 1784 h 5291"/>
                <a:gd name="T32" fmla="*/ 5359 w 10000"/>
                <a:gd name="T33" fmla="*/ 1850 h 5291"/>
                <a:gd name="T34" fmla="*/ 5036 w 10000"/>
                <a:gd name="T35" fmla="*/ 1906 h 5291"/>
                <a:gd name="T36" fmla="*/ 4717 w 10000"/>
                <a:gd name="T37" fmla="*/ 1948 h 5291"/>
                <a:gd name="T38" fmla="*/ 4396 w 10000"/>
                <a:gd name="T39" fmla="*/ 1980 h 5291"/>
                <a:gd name="T40" fmla="*/ 4079 w 10000"/>
                <a:gd name="T41" fmla="*/ 2013 h 5291"/>
                <a:gd name="T42" fmla="*/ 3766 w 10000"/>
                <a:gd name="T43" fmla="*/ 2029 h 5291"/>
                <a:gd name="T44" fmla="*/ 3454 w 10000"/>
                <a:gd name="T45" fmla="*/ 2046 h 5291"/>
                <a:gd name="T46" fmla="*/ 3145 w 10000"/>
                <a:gd name="T47" fmla="*/ 2053 h 5291"/>
                <a:gd name="T48" fmla="*/ 2839 w 10000"/>
                <a:gd name="T49" fmla="*/ 2046 h 5291"/>
                <a:gd name="T50" fmla="*/ 2537 w 10000"/>
                <a:gd name="T51" fmla="*/ 2046 h 5291"/>
                <a:gd name="T52" fmla="*/ 2238 w 10000"/>
                <a:gd name="T53" fmla="*/ 2029 h 5291"/>
                <a:gd name="T54" fmla="*/ 1943 w 10000"/>
                <a:gd name="T55" fmla="*/ 2004 h 5291"/>
                <a:gd name="T56" fmla="*/ 1653 w 10000"/>
                <a:gd name="T57" fmla="*/ 1980 h 5291"/>
                <a:gd name="T58" fmla="*/ 1368 w 10000"/>
                <a:gd name="T59" fmla="*/ 1955 h 5291"/>
                <a:gd name="T60" fmla="*/ 1085 w 10000"/>
                <a:gd name="T61" fmla="*/ 1915 h 5291"/>
                <a:gd name="T62" fmla="*/ 806 w 10000"/>
                <a:gd name="T63" fmla="*/ 1873 h 5291"/>
                <a:gd name="T64" fmla="*/ 533 w 10000"/>
                <a:gd name="T65" fmla="*/ 1833 h 5291"/>
                <a:gd name="T66" fmla="*/ 0 w 10000"/>
                <a:gd name="T67" fmla="*/ 1726 h 5291"/>
                <a:gd name="T68" fmla="*/ 85 w 10000"/>
                <a:gd name="T69" fmla="*/ 2532 h 529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0000"/>
                <a:gd name="T106" fmla="*/ 0 h 5291"/>
                <a:gd name="T107" fmla="*/ 10000 w 10000"/>
                <a:gd name="T108" fmla="*/ 5291 h 529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14" name="Freeform 5">
              <a:extLst>
                <a:ext uri="{FF2B5EF4-FFF2-40B4-BE49-F238E27FC236}">
                  <a16:creationId xmlns="" xmlns:a16="http://schemas.microsoft.com/office/drawing/2014/main" id="{EBFF595A-0C90-47FB-9D22-B9261353AEC9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0" y="1588"/>
              <a:ext cx="12192000" cy="6856412"/>
            </a:xfrm>
            <a:custGeom>
              <a:avLst/>
              <a:gdLst>
                <a:gd name="T0" fmla="*/ 0 w 15356"/>
                <a:gd name="T1" fmla="*/ 0 h 8638"/>
                <a:gd name="T2" fmla="*/ 0 w 15356"/>
                <a:gd name="T3" fmla="*/ 8638 h 8638"/>
                <a:gd name="T4" fmla="*/ 15356 w 15356"/>
                <a:gd name="T5" fmla="*/ 8638 h 8638"/>
                <a:gd name="T6" fmla="*/ 15356 w 15356"/>
                <a:gd name="T7" fmla="*/ 0 h 8638"/>
                <a:gd name="T8" fmla="*/ 0 w 15356"/>
                <a:gd name="T9" fmla="*/ 0 h 8638"/>
                <a:gd name="T10" fmla="*/ 14748 w 15356"/>
                <a:gd name="T11" fmla="*/ 8038 h 8638"/>
                <a:gd name="T12" fmla="*/ 600 w 15356"/>
                <a:gd name="T13" fmla="*/ 8038 h 8638"/>
                <a:gd name="T14" fmla="*/ 600 w 15356"/>
                <a:gd name="T15" fmla="*/ 592 h 8638"/>
                <a:gd name="T16" fmla="*/ 14748 w 15356"/>
                <a:gd name="T17" fmla="*/ 592 h 8638"/>
                <a:gd name="T18" fmla="*/ 14748 w 15356"/>
                <a:gd name="T19" fmla="*/ 8038 h 86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356"/>
                <a:gd name="T31" fmla="*/ 0 h 8638"/>
                <a:gd name="T32" fmla="*/ 15356 w 15356"/>
                <a:gd name="T33" fmla="*/ 8638 h 863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</p:grpSp>
      <p:sp>
        <p:nvSpPr>
          <p:cNvPr id="15" name="Rectangle 15">
            <a:extLst>
              <a:ext uri="{FF2B5EF4-FFF2-40B4-BE49-F238E27FC236}">
                <a16:creationId xmlns="" xmlns:a16="http://schemas.microsoft.com/office/drawing/2014/main" id="{BCE265BF-6D19-482F-BF72-0DA37572747F}"/>
              </a:ext>
            </a:extLst>
          </p:cNvPr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Date Placeholder 3">
            <a:extLst>
              <a:ext uri="{FF2B5EF4-FFF2-40B4-BE49-F238E27FC236}">
                <a16:creationId xmlns="" xmlns:a16="http://schemas.microsoft.com/office/drawing/2014/main" id="{F4001DC8-D2F2-4860-A15D-78D4239F7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A57C69-9F5D-499F-902F-4933479EB306}" type="datetimeFigureOut">
              <a:rPr lang="ru-RU"/>
              <a:pPr>
                <a:defRPr/>
              </a:pPr>
              <a:t>19.12.2023</a:t>
            </a:fld>
            <a:endParaRPr lang="ru-RU"/>
          </a:p>
        </p:txBody>
      </p:sp>
      <p:sp>
        <p:nvSpPr>
          <p:cNvPr id="17" name="Footer Placeholder 4">
            <a:extLst>
              <a:ext uri="{FF2B5EF4-FFF2-40B4-BE49-F238E27FC236}">
                <a16:creationId xmlns="" xmlns:a16="http://schemas.microsoft.com/office/drawing/2014/main" id="{9A50AA1B-6654-45CA-91CD-B4168549DA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5">
            <a:extLst>
              <a:ext uri="{FF2B5EF4-FFF2-40B4-BE49-F238E27FC236}">
                <a16:creationId xmlns="" xmlns:a16="http://schemas.microsoft.com/office/drawing/2014/main" id="{4879FA68-2AF3-4B3D-BE4F-F7B378925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CC7F35-B513-478C-BF58-21A12C89998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221615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="" xmlns:a16="http://schemas.microsoft.com/office/drawing/2014/main" id="{514EF903-39DD-494E-8D6E-2ABE847E6F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261B0D-D150-44DF-A77B-70C8E22F00CF}" type="datetimeFigureOut">
              <a:rPr lang="ru-RU"/>
              <a:pPr>
                <a:defRPr/>
              </a:pPr>
              <a:t>19.12.2023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="" xmlns:a16="http://schemas.microsoft.com/office/drawing/2014/main" id="{85ADA64B-8FCE-4301-AE54-D65182624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="" xmlns:a16="http://schemas.microsoft.com/office/drawing/2014/main" id="{4230C93E-6085-490F-80F2-2B993C859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516044-B6EB-4139-BC3A-E9B796BAA29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110264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="" xmlns:a16="http://schemas.microsoft.com/office/drawing/2014/main" id="{976A6EEA-6AA6-4846-8C9D-5A2E415D8C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71D102-924E-450B-BE61-9F3DEC6F809F}" type="datetimeFigureOut">
              <a:rPr lang="ru-RU"/>
              <a:pPr>
                <a:defRPr/>
              </a:pPr>
              <a:t>19.12.2023</a:t>
            </a:fld>
            <a:endParaRPr lang="ru-RU"/>
          </a:p>
        </p:txBody>
      </p:sp>
      <p:sp>
        <p:nvSpPr>
          <p:cNvPr id="8" name="Footer Placeholder 4">
            <a:extLst>
              <a:ext uri="{FF2B5EF4-FFF2-40B4-BE49-F238E27FC236}">
                <a16:creationId xmlns="" xmlns:a16="http://schemas.microsoft.com/office/drawing/2014/main" id="{6832FC1E-10A0-414C-A0D8-72A30D9CB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>
            <a:extLst>
              <a:ext uri="{FF2B5EF4-FFF2-40B4-BE49-F238E27FC236}">
                <a16:creationId xmlns="" xmlns:a16="http://schemas.microsoft.com/office/drawing/2014/main" id="{15F3ABEC-5F45-40CD-B6C6-170857F6D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E8CB57-379A-41FC-962E-3FA9F41BC13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843163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="" xmlns:a16="http://schemas.microsoft.com/office/drawing/2014/main" id="{3ECB4604-9373-45C7-AB3F-91E3513A9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0BE6A0-F67B-4E03-8B84-64E86C318B27}" type="datetimeFigureOut">
              <a:rPr lang="ru-RU"/>
              <a:pPr>
                <a:defRPr/>
              </a:pPr>
              <a:t>19.12.2023</a:t>
            </a:fld>
            <a:endParaRPr lang="ru-RU"/>
          </a:p>
        </p:txBody>
      </p:sp>
      <p:sp>
        <p:nvSpPr>
          <p:cNvPr id="4" name="Footer Placeholder 4">
            <a:extLst>
              <a:ext uri="{FF2B5EF4-FFF2-40B4-BE49-F238E27FC236}">
                <a16:creationId xmlns="" xmlns:a16="http://schemas.microsoft.com/office/drawing/2014/main" id="{AA77C49B-756D-446E-83A4-8DDB362E6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>
            <a:extLst>
              <a:ext uri="{FF2B5EF4-FFF2-40B4-BE49-F238E27FC236}">
                <a16:creationId xmlns="" xmlns:a16="http://schemas.microsoft.com/office/drawing/2014/main" id="{A146B98A-0BF3-4A20-881C-06546AA445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4CB4FC-4A57-4D35-8EE5-D4E6D81878C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9667424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="" xmlns:a16="http://schemas.microsoft.com/office/drawing/2014/main" id="{952631D4-7818-4159-86EA-AF20A96DD761}"/>
              </a:ext>
            </a:extLst>
          </p:cNvPr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Date Placeholder 1">
            <a:extLst>
              <a:ext uri="{FF2B5EF4-FFF2-40B4-BE49-F238E27FC236}">
                <a16:creationId xmlns="" xmlns:a16="http://schemas.microsoft.com/office/drawing/2014/main" id="{BAC1E0DA-C484-409E-9804-5782EE01BE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649B1-B3F5-428D-BC25-3EB4C5C02B9B}" type="datetimeFigureOut">
              <a:rPr lang="ru-RU"/>
              <a:pPr>
                <a:defRPr/>
              </a:pPr>
              <a:t>19.12.2023</a:t>
            </a:fld>
            <a:endParaRPr lang="ru-RU"/>
          </a:p>
        </p:txBody>
      </p:sp>
      <p:sp>
        <p:nvSpPr>
          <p:cNvPr id="4" name="Footer Placeholder 2">
            <a:extLst>
              <a:ext uri="{FF2B5EF4-FFF2-40B4-BE49-F238E27FC236}">
                <a16:creationId xmlns="" xmlns:a16="http://schemas.microsoft.com/office/drawing/2014/main" id="{FCB51564-E875-4387-94CD-7030D6D1C2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3">
            <a:extLst>
              <a:ext uri="{FF2B5EF4-FFF2-40B4-BE49-F238E27FC236}">
                <a16:creationId xmlns="" xmlns:a16="http://schemas.microsoft.com/office/drawing/2014/main" id="{920D9A2D-1279-438C-AC18-ED19B2BA94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D39C0B-88DF-41FB-BEE6-796A7D71C19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218998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8">
            <a:extLst>
              <a:ext uri="{FF2B5EF4-FFF2-40B4-BE49-F238E27FC236}">
                <a16:creationId xmlns="" xmlns:a16="http://schemas.microsoft.com/office/drawing/2014/main" id="{D18F9D8B-599A-4F15-82DE-50888E940BA1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6" name="Rectangle 13">
              <a:extLst>
                <a:ext uri="{FF2B5EF4-FFF2-40B4-BE49-F238E27FC236}">
                  <a16:creationId xmlns="" xmlns:a16="http://schemas.microsoft.com/office/drawing/2014/main" id="{CA2212F6-8EDF-4282-9658-FBC1475F15D6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6">
              <a:extLst>
                <a:ext uri="{FF2B5EF4-FFF2-40B4-BE49-F238E27FC236}">
                  <a16:creationId xmlns="" xmlns:a16="http://schemas.microsoft.com/office/drawing/2014/main" id="{B9818B96-3467-4E0C-846A-D99137EB3E83}"/>
                </a:ext>
              </a:extLst>
            </p:cNvPr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8">
              <a:extLst>
                <a:ext uri="{FF2B5EF4-FFF2-40B4-BE49-F238E27FC236}">
                  <a16:creationId xmlns="" xmlns:a16="http://schemas.microsoft.com/office/drawing/2014/main" id="{F3C0E035-8B96-47F4-B6C6-AE077604F683}"/>
                </a:ext>
              </a:extLst>
            </p:cNvPr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9">
              <a:extLst>
                <a:ext uri="{FF2B5EF4-FFF2-40B4-BE49-F238E27FC236}">
                  <a16:creationId xmlns="" xmlns:a16="http://schemas.microsoft.com/office/drawing/2014/main" id="{71033CF4-FFD5-48A1-A58F-85FF72DA662B}"/>
                </a:ext>
              </a:extLst>
            </p:cNvPr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20">
              <a:extLst>
                <a:ext uri="{FF2B5EF4-FFF2-40B4-BE49-F238E27FC236}">
                  <a16:creationId xmlns="" xmlns:a16="http://schemas.microsoft.com/office/drawing/2014/main" id="{FBE3B7CE-1A63-4458-B9EE-7869579B12FB}"/>
                </a:ext>
              </a:extLst>
            </p:cNvPr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21">
              <a:extLst>
                <a:ext uri="{FF2B5EF4-FFF2-40B4-BE49-F238E27FC236}">
                  <a16:creationId xmlns="" xmlns:a16="http://schemas.microsoft.com/office/drawing/2014/main" id="{27DBFDA9-E9A0-48DC-8012-C8A82894AC0A}"/>
                </a:ext>
              </a:extLst>
            </p:cNvPr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10">
              <a:extLst>
                <a:ext uri="{FF2B5EF4-FFF2-40B4-BE49-F238E27FC236}">
                  <a16:creationId xmlns="" xmlns:a16="http://schemas.microsoft.com/office/drawing/2014/main" id="{4568D38A-0591-49FB-95CD-B2CDDF55745A}"/>
                </a:ext>
              </a:extLst>
            </p:cNvPr>
            <p:cNvSpPr/>
            <p:nvPr/>
          </p:nvSpPr>
          <p:spPr bwMode="gray">
            <a:xfrm>
              <a:off x="5713413" y="401638"/>
              <a:ext cx="6054725" cy="60547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>
              <a:extLst>
                <a:ext uri="{FF2B5EF4-FFF2-40B4-BE49-F238E27FC236}">
                  <a16:creationId xmlns="" xmlns:a16="http://schemas.microsoft.com/office/drawing/2014/main" id="{43A9C6EF-A7C7-4BAB-98E7-D50626034066}"/>
                </a:ext>
              </a:extLst>
            </p:cNvPr>
            <p:cNvSpPr>
              <a:spLocks/>
            </p:cNvSpPr>
            <p:nvPr/>
          </p:nvSpPr>
          <p:spPr bwMode="gray">
            <a:xfrm rot="-5677511">
              <a:off x="3140869" y="1826419"/>
              <a:ext cx="3298825" cy="439737"/>
            </a:xfrm>
            <a:custGeom>
              <a:avLst/>
              <a:gdLst>
                <a:gd name="T0" fmla="*/ 85 w 10000"/>
                <a:gd name="T1" fmla="*/ 2532 h 5291"/>
                <a:gd name="T2" fmla="*/ 9958 w 10000"/>
                <a:gd name="T3" fmla="*/ 5291 h 5291"/>
                <a:gd name="T4" fmla="*/ 10000 w 10000"/>
                <a:gd name="T5" fmla="*/ 0 h 5291"/>
                <a:gd name="T6" fmla="*/ 9667 w 10000"/>
                <a:gd name="T7" fmla="*/ 204 h 5291"/>
                <a:gd name="T8" fmla="*/ 9334 w 10000"/>
                <a:gd name="T9" fmla="*/ 400 h 5291"/>
                <a:gd name="T10" fmla="*/ 9001 w 10000"/>
                <a:gd name="T11" fmla="*/ 590 h 5291"/>
                <a:gd name="T12" fmla="*/ 8667 w 10000"/>
                <a:gd name="T13" fmla="*/ 753 h 5291"/>
                <a:gd name="T14" fmla="*/ 8333 w 10000"/>
                <a:gd name="T15" fmla="*/ 917 h 5291"/>
                <a:gd name="T16" fmla="*/ 7999 w 10000"/>
                <a:gd name="T17" fmla="*/ 1071 h 5291"/>
                <a:gd name="T18" fmla="*/ 7669 w 10000"/>
                <a:gd name="T19" fmla="*/ 1202 h 5291"/>
                <a:gd name="T20" fmla="*/ 7333 w 10000"/>
                <a:gd name="T21" fmla="*/ 1325 h 5291"/>
                <a:gd name="T22" fmla="*/ 7000 w 10000"/>
                <a:gd name="T23" fmla="*/ 1440 h 5291"/>
                <a:gd name="T24" fmla="*/ 6673 w 10000"/>
                <a:gd name="T25" fmla="*/ 1538 h 5291"/>
                <a:gd name="T26" fmla="*/ 6340 w 10000"/>
                <a:gd name="T27" fmla="*/ 1636 h 5291"/>
                <a:gd name="T28" fmla="*/ 6013 w 10000"/>
                <a:gd name="T29" fmla="*/ 1719 h 5291"/>
                <a:gd name="T30" fmla="*/ 5686 w 10000"/>
                <a:gd name="T31" fmla="*/ 1784 h 5291"/>
                <a:gd name="T32" fmla="*/ 5359 w 10000"/>
                <a:gd name="T33" fmla="*/ 1850 h 5291"/>
                <a:gd name="T34" fmla="*/ 5036 w 10000"/>
                <a:gd name="T35" fmla="*/ 1906 h 5291"/>
                <a:gd name="T36" fmla="*/ 4717 w 10000"/>
                <a:gd name="T37" fmla="*/ 1948 h 5291"/>
                <a:gd name="T38" fmla="*/ 4396 w 10000"/>
                <a:gd name="T39" fmla="*/ 1980 h 5291"/>
                <a:gd name="T40" fmla="*/ 4079 w 10000"/>
                <a:gd name="T41" fmla="*/ 2013 h 5291"/>
                <a:gd name="T42" fmla="*/ 3766 w 10000"/>
                <a:gd name="T43" fmla="*/ 2029 h 5291"/>
                <a:gd name="T44" fmla="*/ 3454 w 10000"/>
                <a:gd name="T45" fmla="*/ 2046 h 5291"/>
                <a:gd name="T46" fmla="*/ 3145 w 10000"/>
                <a:gd name="T47" fmla="*/ 2053 h 5291"/>
                <a:gd name="T48" fmla="*/ 2839 w 10000"/>
                <a:gd name="T49" fmla="*/ 2046 h 5291"/>
                <a:gd name="T50" fmla="*/ 2537 w 10000"/>
                <a:gd name="T51" fmla="*/ 2046 h 5291"/>
                <a:gd name="T52" fmla="*/ 2238 w 10000"/>
                <a:gd name="T53" fmla="*/ 2029 h 5291"/>
                <a:gd name="T54" fmla="*/ 1943 w 10000"/>
                <a:gd name="T55" fmla="*/ 2004 h 5291"/>
                <a:gd name="T56" fmla="*/ 1653 w 10000"/>
                <a:gd name="T57" fmla="*/ 1980 h 5291"/>
                <a:gd name="T58" fmla="*/ 1368 w 10000"/>
                <a:gd name="T59" fmla="*/ 1955 h 5291"/>
                <a:gd name="T60" fmla="*/ 1085 w 10000"/>
                <a:gd name="T61" fmla="*/ 1915 h 5291"/>
                <a:gd name="T62" fmla="*/ 806 w 10000"/>
                <a:gd name="T63" fmla="*/ 1873 h 5291"/>
                <a:gd name="T64" fmla="*/ 533 w 10000"/>
                <a:gd name="T65" fmla="*/ 1833 h 5291"/>
                <a:gd name="T66" fmla="*/ 0 w 10000"/>
                <a:gd name="T67" fmla="*/ 1726 h 5291"/>
                <a:gd name="T68" fmla="*/ 85 w 10000"/>
                <a:gd name="T69" fmla="*/ 2532 h 529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0000"/>
                <a:gd name="T106" fmla="*/ 0 h 5291"/>
                <a:gd name="T107" fmla="*/ 10000 w 10000"/>
                <a:gd name="T108" fmla="*/ 5291 h 529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14" name="Freeform 5">
              <a:extLst>
                <a:ext uri="{FF2B5EF4-FFF2-40B4-BE49-F238E27FC236}">
                  <a16:creationId xmlns="" xmlns:a16="http://schemas.microsoft.com/office/drawing/2014/main" id="{D6872630-26F5-4D9B-925E-513E863DF7E6}"/>
                </a:ext>
              </a:extLst>
            </p:cNvPr>
            <p:cNvSpPr>
              <a:spLocks/>
            </p:cNvSpPr>
            <p:nvPr/>
          </p:nvSpPr>
          <p:spPr bwMode="gray">
            <a:xfrm rot="-5400000">
              <a:off x="2228850" y="2801938"/>
              <a:ext cx="6054725" cy="1254125"/>
            </a:xfrm>
            <a:custGeom>
              <a:avLst/>
              <a:gdLst>
                <a:gd name="T0" fmla="*/ 0 w 10000"/>
                <a:gd name="T1" fmla="*/ 0 h 8000"/>
                <a:gd name="T2" fmla="*/ 0 w 10000"/>
                <a:gd name="T3" fmla="*/ 7970 h 8000"/>
                <a:gd name="T4" fmla="*/ 10000 w 10000"/>
                <a:gd name="T5" fmla="*/ 8000 h 8000"/>
                <a:gd name="T6" fmla="*/ 10000 w 10000"/>
                <a:gd name="T7" fmla="*/ 7 h 8000"/>
                <a:gd name="T8" fmla="*/ 9773 w 10000"/>
                <a:gd name="T9" fmla="*/ 156 h 8000"/>
                <a:gd name="T10" fmla="*/ 9547 w 10000"/>
                <a:gd name="T11" fmla="*/ 298 h 8000"/>
                <a:gd name="T12" fmla="*/ 9320 w 10000"/>
                <a:gd name="T13" fmla="*/ 437 h 8000"/>
                <a:gd name="T14" fmla="*/ 9092 w 10000"/>
                <a:gd name="T15" fmla="*/ 556 h 8000"/>
                <a:gd name="T16" fmla="*/ 8865 w 10000"/>
                <a:gd name="T17" fmla="*/ 676 h 8000"/>
                <a:gd name="T18" fmla="*/ 8637 w 10000"/>
                <a:gd name="T19" fmla="*/ 788 h 8000"/>
                <a:gd name="T20" fmla="*/ 8412 w 10000"/>
                <a:gd name="T21" fmla="*/ 884 h 8000"/>
                <a:gd name="T22" fmla="*/ 8184 w 10000"/>
                <a:gd name="T23" fmla="*/ 975 h 8000"/>
                <a:gd name="T24" fmla="*/ 7957 w 10000"/>
                <a:gd name="T25" fmla="*/ 1058 h 8000"/>
                <a:gd name="T26" fmla="*/ 7734 w 10000"/>
                <a:gd name="T27" fmla="*/ 1130 h 8000"/>
                <a:gd name="T28" fmla="*/ 7508 w 10000"/>
                <a:gd name="T29" fmla="*/ 1202 h 8000"/>
                <a:gd name="T30" fmla="*/ 7285 w 10000"/>
                <a:gd name="T31" fmla="*/ 1262 h 8000"/>
                <a:gd name="T32" fmla="*/ 7062 w 10000"/>
                <a:gd name="T33" fmla="*/ 1309 h 8000"/>
                <a:gd name="T34" fmla="*/ 6840 w 10000"/>
                <a:gd name="T35" fmla="*/ 1358 h 8000"/>
                <a:gd name="T36" fmla="*/ 6620 w 10000"/>
                <a:gd name="T37" fmla="*/ 1399 h 8000"/>
                <a:gd name="T38" fmla="*/ 6402 w 10000"/>
                <a:gd name="T39" fmla="*/ 1428 h 8000"/>
                <a:gd name="T40" fmla="*/ 6184 w 10000"/>
                <a:gd name="T41" fmla="*/ 1453 h 8000"/>
                <a:gd name="T42" fmla="*/ 5968 w 10000"/>
                <a:gd name="T43" fmla="*/ 1477 h 8000"/>
                <a:gd name="T44" fmla="*/ 5755 w 10000"/>
                <a:gd name="T45" fmla="*/ 1488 h 8000"/>
                <a:gd name="T46" fmla="*/ 5542 w 10000"/>
                <a:gd name="T47" fmla="*/ 1500 h 8000"/>
                <a:gd name="T48" fmla="*/ 5332 w 10000"/>
                <a:gd name="T49" fmla="*/ 1506 h 8000"/>
                <a:gd name="T50" fmla="*/ 5124 w 10000"/>
                <a:gd name="T51" fmla="*/ 1500 h 8000"/>
                <a:gd name="T52" fmla="*/ 4918 w 10000"/>
                <a:gd name="T53" fmla="*/ 1500 h 8000"/>
                <a:gd name="T54" fmla="*/ 4714 w 10000"/>
                <a:gd name="T55" fmla="*/ 1488 h 8000"/>
                <a:gd name="T56" fmla="*/ 4514 w 10000"/>
                <a:gd name="T57" fmla="*/ 1470 h 8000"/>
                <a:gd name="T58" fmla="*/ 4316 w 10000"/>
                <a:gd name="T59" fmla="*/ 1453 h 8000"/>
                <a:gd name="T60" fmla="*/ 4122 w 10000"/>
                <a:gd name="T61" fmla="*/ 1434 h 8000"/>
                <a:gd name="T62" fmla="*/ 3929 w 10000"/>
                <a:gd name="T63" fmla="*/ 1405 h 8000"/>
                <a:gd name="T64" fmla="*/ 3739 w 10000"/>
                <a:gd name="T65" fmla="*/ 1374 h 8000"/>
                <a:gd name="T66" fmla="*/ 3553 w 10000"/>
                <a:gd name="T67" fmla="*/ 1346 h 8000"/>
                <a:gd name="T68" fmla="*/ 3190 w 10000"/>
                <a:gd name="T69" fmla="*/ 1267 h 8000"/>
                <a:gd name="T70" fmla="*/ 2842 w 10000"/>
                <a:gd name="T71" fmla="*/ 1183 h 8000"/>
                <a:gd name="T72" fmla="*/ 2508 w 10000"/>
                <a:gd name="T73" fmla="*/ 1095 h 8000"/>
                <a:gd name="T74" fmla="*/ 2192 w 10000"/>
                <a:gd name="T75" fmla="*/ 998 h 8000"/>
                <a:gd name="T76" fmla="*/ 1890 w 10000"/>
                <a:gd name="T77" fmla="*/ 897 h 8000"/>
                <a:gd name="T78" fmla="*/ 1610 w 10000"/>
                <a:gd name="T79" fmla="*/ 788 h 8000"/>
                <a:gd name="T80" fmla="*/ 1347 w 10000"/>
                <a:gd name="T81" fmla="*/ 681 h 8000"/>
                <a:gd name="T82" fmla="*/ 1105 w 10000"/>
                <a:gd name="T83" fmla="*/ 574 h 8000"/>
                <a:gd name="T84" fmla="*/ 883 w 10000"/>
                <a:gd name="T85" fmla="*/ 473 h 8000"/>
                <a:gd name="T86" fmla="*/ 686 w 10000"/>
                <a:gd name="T87" fmla="*/ 377 h 8000"/>
                <a:gd name="T88" fmla="*/ 508 w 10000"/>
                <a:gd name="T89" fmla="*/ 286 h 8000"/>
                <a:gd name="T90" fmla="*/ 358 w 10000"/>
                <a:gd name="T91" fmla="*/ 210 h 8000"/>
                <a:gd name="T92" fmla="*/ 232 w 10000"/>
                <a:gd name="T93" fmla="*/ 138 h 8000"/>
                <a:gd name="T94" fmla="*/ 59 w 10000"/>
                <a:gd name="T95" fmla="*/ 35 h 8000"/>
                <a:gd name="T96" fmla="*/ 0 w 10000"/>
                <a:gd name="T97" fmla="*/ 0 h 800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0000"/>
                <a:gd name="T148" fmla="*/ 0 h 8000"/>
                <a:gd name="T149" fmla="*/ 10000 w 10000"/>
                <a:gd name="T150" fmla="*/ 8000 h 800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15" name="Freeform 5">
              <a:extLst>
                <a:ext uri="{FF2B5EF4-FFF2-40B4-BE49-F238E27FC236}">
                  <a16:creationId xmlns="" xmlns:a16="http://schemas.microsoft.com/office/drawing/2014/main" id="{F505402D-C006-40F7-83AF-48419A147B2E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0" y="1588"/>
              <a:ext cx="12192000" cy="6856412"/>
            </a:xfrm>
            <a:custGeom>
              <a:avLst/>
              <a:gdLst>
                <a:gd name="T0" fmla="*/ 0 w 15356"/>
                <a:gd name="T1" fmla="*/ 0 h 8638"/>
                <a:gd name="T2" fmla="*/ 0 w 15356"/>
                <a:gd name="T3" fmla="*/ 8638 h 8638"/>
                <a:gd name="T4" fmla="*/ 15356 w 15356"/>
                <a:gd name="T5" fmla="*/ 8638 h 8638"/>
                <a:gd name="T6" fmla="*/ 15356 w 15356"/>
                <a:gd name="T7" fmla="*/ 0 h 8638"/>
                <a:gd name="T8" fmla="*/ 0 w 15356"/>
                <a:gd name="T9" fmla="*/ 0 h 8638"/>
                <a:gd name="T10" fmla="*/ 14748 w 15356"/>
                <a:gd name="T11" fmla="*/ 8038 h 8638"/>
                <a:gd name="T12" fmla="*/ 600 w 15356"/>
                <a:gd name="T13" fmla="*/ 8038 h 8638"/>
                <a:gd name="T14" fmla="*/ 600 w 15356"/>
                <a:gd name="T15" fmla="*/ 592 h 8638"/>
                <a:gd name="T16" fmla="*/ 14748 w 15356"/>
                <a:gd name="T17" fmla="*/ 592 h 8638"/>
                <a:gd name="T18" fmla="*/ 14748 w 15356"/>
                <a:gd name="T19" fmla="*/ 8038 h 86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356"/>
                <a:gd name="T31" fmla="*/ 0 h 8638"/>
                <a:gd name="T32" fmla="*/ 15356 w 15356"/>
                <a:gd name="T33" fmla="*/ 8638 h 863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7E41C934-946E-4522-8B8E-626824027CEC}"/>
              </a:ext>
            </a:extLst>
          </p:cNvPr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7" name="Date Placeholder 4">
            <a:extLst>
              <a:ext uri="{FF2B5EF4-FFF2-40B4-BE49-F238E27FC236}">
                <a16:creationId xmlns="" xmlns:a16="http://schemas.microsoft.com/office/drawing/2014/main" id="{B721DCCA-2010-4FC8-BF94-0550E0F07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BB398C-FFE5-452E-BBCB-4EB8E09BCA65}" type="datetimeFigureOut">
              <a:rPr lang="ru-RU"/>
              <a:pPr>
                <a:defRPr/>
              </a:pPr>
              <a:t>19.12.2023</a:t>
            </a:fld>
            <a:endParaRPr lang="ru-RU"/>
          </a:p>
        </p:txBody>
      </p:sp>
      <p:sp>
        <p:nvSpPr>
          <p:cNvPr id="18" name="Footer Placeholder 5">
            <a:extLst>
              <a:ext uri="{FF2B5EF4-FFF2-40B4-BE49-F238E27FC236}">
                <a16:creationId xmlns="" xmlns:a16="http://schemas.microsoft.com/office/drawing/2014/main" id="{2F40F9EA-68E7-4D0F-84C4-D5C3B77F4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" name="Slide Number Placeholder 6">
            <a:extLst>
              <a:ext uri="{FF2B5EF4-FFF2-40B4-BE49-F238E27FC236}">
                <a16:creationId xmlns="" xmlns:a16="http://schemas.microsoft.com/office/drawing/2014/main" id="{BBF4F74F-CC50-4D93-82A8-9761A50B3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EF4B12-0242-433B-8E4D-7F76D3EC925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129764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8">
            <a:extLst>
              <a:ext uri="{FF2B5EF4-FFF2-40B4-BE49-F238E27FC236}">
                <a16:creationId xmlns="" xmlns:a16="http://schemas.microsoft.com/office/drawing/2014/main" id="{A1834504-6D5F-4573-BBBE-48102F9327CE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6" name="Rectangle 13">
              <a:extLst>
                <a:ext uri="{FF2B5EF4-FFF2-40B4-BE49-F238E27FC236}">
                  <a16:creationId xmlns="" xmlns:a16="http://schemas.microsoft.com/office/drawing/2014/main" id="{71A77A1D-ECA9-442F-9882-75468626670F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6">
              <a:extLst>
                <a:ext uri="{FF2B5EF4-FFF2-40B4-BE49-F238E27FC236}">
                  <a16:creationId xmlns="" xmlns:a16="http://schemas.microsoft.com/office/drawing/2014/main" id="{85FBC6B2-B509-400C-BE36-B4886BC5B6C2}"/>
                </a:ext>
              </a:extLst>
            </p:cNvPr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7">
              <a:extLst>
                <a:ext uri="{FF2B5EF4-FFF2-40B4-BE49-F238E27FC236}">
                  <a16:creationId xmlns="" xmlns:a16="http://schemas.microsoft.com/office/drawing/2014/main" id="{86A54BD5-81B8-44CF-A1AB-72BFFE3A58B9}"/>
                </a:ext>
              </a:extLst>
            </p:cNvPr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8">
              <a:extLst>
                <a:ext uri="{FF2B5EF4-FFF2-40B4-BE49-F238E27FC236}">
                  <a16:creationId xmlns="" xmlns:a16="http://schemas.microsoft.com/office/drawing/2014/main" id="{DD46C5B4-2A0E-460A-BC86-2A029A49F45D}"/>
                </a:ext>
              </a:extLst>
            </p:cNvPr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9">
              <a:extLst>
                <a:ext uri="{FF2B5EF4-FFF2-40B4-BE49-F238E27FC236}">
                  <a16:creationId xmlns="" xmlns:a16="http://schemas.microsoft.com/office/drawing/2014/main" id="{78A523A3-7BEE-40EF-BC03-2D8D45CD2DFD}"/>
                </a:ext>
              </a:extLst>
            </p:cNvPr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20">
              <a:extLst>
                <a:ext uri="{FF2B5EF4-FFF2-40B4-BE49-F238E27FC236}">
                  <a16:creationId xmlns="" xmlns:a16="http://schemas.microsoft.com/office/drawing/2014/main" id="{64AD5862-F724-419D-B855-0E1EF964D5BE}"/>
                </a:ext>
              </a:extLst>
            </p:cNvPr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10">
              <a:extLst>
                <a:ext uri="{FF2B5EF4-FFF2-40B4-BE49-F238E27FC236}">
                  <a16:creationId xmlns="" xmlns:a16="http://schemas.microsoft.com/office/drawing/2014/main" id="{7B8DE4EE-A2CA-4666-A800-32E81323EB33}"/>
                </a:ext>
              </a:extLst>
            </p:cNvPr>
            <p:cNvSpPr/>
            <p:nvPr/>
          </p:nvSpPr>
          <p:spPr bwMode="gray">
            <a:xfrm>
              <a:off x="6172200" y="401638"/>
              <a:ext cx="5595938" cy="60547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>
              <a:extLst>
                <a:ext uri="{FF2B5EF4-FFF2-40B4-BE49-F238E27FC236}">
                  <a16:creationId xmlns="" xmlns:a16="http://schemas.microsoft.com/office/drawing/2014/main" id="{8FBED43D-4748-447D-9E0E-6A0AF187B50A}"/>
                </a:ext>
              </a:extLst>
            </p:cNvPr>
            <p:cNvSpPr>
              <a:spLocks/>
            </p:cNvSpPr>
            <p:nvPr/>
          </p:nvSpPr>
          <p:spPr bwMode="gray">
            <a:xfrm rot="-5677511">
              <a:off x="4203700" y="1825625"/>
              <a:ext cx="3298825" cy="441325"/>
            </a:xfrm>
            <a:custGeom>
              <a:avLst/>
              <a:gdLst>
                <a:gd name="T0" fmla="*/ 85 w 10000"/>
                <a:gd name="T1" fmla="*/ 2532 h 5291"/>
                <a:gd name="T2" fmla="*/ 9958 w 10000"/>
                <a:gd name="T3" fmla="*/ 5291 h 5291"/>
                <a:gd name="T4" fmla="*/ 10000 w 10000"/>
                <a:gd name="T5" fmla="*/ 0 h 5291"/>
                <a:gd name="T6" fmla="*/ 9667 w 10000"/>
                <a:gd name="T7" fmla="*/ 204 h 5291"/>
                <a:gd name="T8" fmla="*/ 9334 w 10000"/>
                <a:gd name="T9" fmla="*/ 400 h 5291"/>
                <a:gd name="T10" fmla="*/ 9001 w 10000"/>
                <a:gd name="T11" fmla="*/ 590 h 5291"/>
                <a:gd name="T12" fmla="*/ 8667 w 10000"/>
                <a:gd name="T13" fmla="*/ 753 h 5291"/>
                <a:gd name="T14" fmla="*/ 8333 w 10000"/>
                <a:gd name="T15" fmla="*/ 917 h 5291"/>
                <a:gd name="T16" fmla="*/ 7999 w 10000"/>
                <a:gd name="T17" fmla="*/ 1071 h 5291"/>
                <a:gd name="T18" fmla="*/ 7669 w 10000"/>
                <a:gd name="T19" fmla="*/ 1202 h 5291"/>
                <a:gd name="T20" fmla="*/ 7333 w 10000"/>
                <a:gd name="T21" fmla="*/ 1325 h 5291"/>
                <a:gd name="T22" fmla="*/ 7000 w 10000"/>
                <a:gd name="T23" fmla="*/ 1440 h 5291"/>
                <a:gd name="T24" fmla="*/ 6673 w 10000"/>
                <a:gd name="T25" fmla="*/ 1538 h 5291"/>
                <a:gd name="T26" fmla="*/ 6340 w 10000"/>
                <a:gd name="T27" fmla="*/ 1636 h 5291"/>
                <a:gd name="T28" fmla="*/ 6013 w 10000"/>
                <a:gd name="T29" fmla="*/ 1719 h 5291"/>
                <a:gd name="T30" fmla="*/ 5686 w 10000"/>
                <a:gd name="T31" fmla="*/ 1784 h 5291"/>
                <a:gd name="T32" fmla="*/ 5359 w 10000"/>
                <a:gd name="T33" fmla="*/ 1850 h 5291"/>
                <a:gd name="T34" fmla="*/ 5036 w 10000"/>
                <a:gd name="T35" fmla="*/ 1906 h 5291"/>
                <a:gd name="T36" fmla="*/ 4717 w 10000"/>
                <a:gd name="T37" fmla="*/ 1948 h 5291"/>
                <a:gd name="T38" fmla="*/ 4396 w 10000"/>
                <a:gd name="T39" fmla="*/ 1980 h 5291"/>
                <a:gd name="T40" fmla="*/ 4079 w 10000"/>
                <a:gd name="T41" fmla="*/ 2013 h 5291"/>
                <a:gd name="T42" fmla="*/ 3766 w 10000"/>
                <a:gd name="T43" fmla="*/ 2029 h 5291"/>
                <a:gd name="T44" fmla="*/ 3454 w 10000"/>
                <a:gd name="T45" fmla="*/ 2046 h 5291"/>
                <a:gd name="T46" fmla="*/ 3145 w 10000"/>
                <a:gd name="T47" fmla="*/ 2053 h 5291"/>
                <a:gd name="T48" fmla="*/ 2839 w 10000"/>
                <a:gd name="T49" fmla="*/ 2046 h 5291"/>
                <a:gd name="T50" fmla="*/ 2537 w 10000"/>
                <a:gd name="T51" fmla="*/ 2046 h 5291"/>
                <a:gd name="T52" fmla="*/ 2238 w 10000"/>
                <a:gd name="T53" fmla="*/ 2029 h 5291"/>
                <a:gd name="T54" fmla="*/ 1943 w 10000"/>
                <a:gd name="T55" fmla="*/ 2004 h 5291"/>
                <a:gd name="T56" fmla="*/ 1653 w 10000"/>
                <a:gd name="T57" fmla="*/ 1980 h 5291"/>
                <a:gd name="T58" fmla="*/ 1368 w 10000"/>
                <a:gd name="T59" fmla="*/ 1955 h 5291"/>
                <a:gd name="T60" fmla="*/ 1085 w 10000"/>
                <a:gd name="T61" fmla="*/ 1915 h 5291"/>
                <a:gd name="T62" fmla="*/ 806 w 10000"/>
                <a:gd name="T63" fmla="*/ 1873 h 5291"/>
                <a:gd name="T64" fmla="*/ 533 w 10000"/>
                <a:gd name="T65" fmla="*/ 1833 h 5291"/>
                <a:gd name="T66" fmla="*/ 0 w 10000"/>
                <a:gd name="T67" fmla="*/ 1726 h 5291"/>
                <a:gd name="T68" fmla="*/ 85 w 10000"/>
                <a:gd name="T69" fmla="*/ 2532 h 529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0000"/>
                <a:gd name="T106" fmla="*/ 0 h 5291"/>
                <a:gd name="T107" fmla="*/ 10000 w 10000"/>
                <a:gd name="T108" fmla="*/ 5291 h 529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14" name="Freeform 5">
              <a:extLst>
                <a:ext uri="{FF2B5EF4-FFF2-40B4-BE49-F238E27FC236}">
                  <a16:creationId xmlns="" xmlns:a16="http://schemas.microsoft.com/office/drawing/2014/main" id="{F611D994-E601-4A06-BCE0-FE7E0A0991FC}"/>
                </a:ext>
              </a:extLst>
            </p:cNvPr>
            <p:cNvSpPr>
              <a:spLocks/>
            </p:cNvSpPr>
            <p:nvPr/>
          </p:nvSpPr>
          <p:spPr bwMode="gray">
            <a:xfrm rot="-5400000">
              <a:off x="3294856" y="2801145"/>
              <a:ext cx="6054725" cy="1255712"/>
            </a:xfrm>
            <a:custGeom>
              <a:avLst/>
              <a:gdLst>
                <a:gd name="T0" fmla="*/ 0 w 10000"/>
                <a:gd name="T1" fmla="*/ 0 h 8000"/>
                <a:gd name="T2" fmla="*/ 0 w 10000"/>
                <a:gd name="T3" fmla="*/ 7970 h 8000"/>
                <a:gd name="T4" fmla="*/ 10000 w 10000"/>
                <a:gd name="T5" fmla="*/ 8000 h 8000"/>
                <a:gd name="T6" fmla="*/ 10000 w 10000"/>
                <a:gd name="T7" fmla="*/ 7 h 8000"/>
                <a:gd name="T8" fmla="*/ 9773 w 10000"/>
                <a:gd name="T9" fmla="*/ 156 h 8000"/>
                <a:gd name="T10" fmla="*/ 9547 w 10000"/>
                <a:gd name="T11" fmla="*/ 298 h 8000"/>
                <a:gd name="T12" fmla="*/ 9320 w 10000"/>
                <a:gd name="T13" fmla="*/ 437 h 8000"/>
                <a:gd name="T14" fmla="*/ 9092 w 10000"/>
                <a:gd name="T15" fmla="*/ 556 h 8000"/>
                <a:gd name="T16" fmla="*/ 8865 w 10000"/>
                <a:gd name="T17" fmla="*/ 676 h 8000"/>
                <a:gd name="T18" fmla="*/ 8637 w 10000"/>
                <a:gd name="T19" fmla="*/ 788 h 8000"/>
                <a:gd name="T20" fmla="*/ 8412 w 10000"/>
                <a:gd name="T21" fmla="*/ 884 h 8000"/>
                <a:gd name="T22" fmla="*/ 8184 w 10000"/>
                <a:gd name="T23" fmla="*/ 975 h 8000"/>
                <a:gd name="T24" fmla="*/ 7957 w 10000"/>
                <a:gd name="T25" fmla="*/ 1058 h 8000"/>
                <a:gd name="T26" fmla="*/ 7734 w 10000"/>
                <a:gd name="T27" fmla="*/ 1130 h 8000"/>
                <a:gd name="T28" fmla="*/ 7508 w 10000"/>
                <a:gd name="T29" fmla="*/ 1202 h 8000"/>
                <a:gd name="T30" fmla="*/ 7285 w 10000"/>
                <a:gd name="T31" fmla="*/ 1262 h 8000"/>
                <a:gd name="T32" fmla="*/ 7062 w 10000"/>
                <a:gd name="T33" fmla="*/ 1309 h 8000"/>
                <a:gd name="T34" fmla="*/ 6840 w 10000"/>
                <a:gd name="T35" fmla="*/ 1358 h 8000"/>
                <a:gd name="T36" fmla="*/ 6620 w 10000"/>
                <a:gd name="T37" fmla="*/ 1399 h 8000"/>
                <a:gd name="T38" fmla="*/ 6402 w 10000"/>
                <a:gd name="T39" fmla="*/ 1428 h 8000"/>
                <a:gd name="T40" fmla="*/ 6184 w 10000"/>
                <a:gd name="T41" fmla="*/ 1453 h 8000"/>
                <a:gd name="T42" fmla="*/ 5968 w 10000"/>
                <a:gd name="T43" fmla="*/ 1477 h 8000"/>
                <a:gd name="T44" fmla="*/ 5755 w 10000"/>
                <a:gd name="T45" fmla="*/ 1488 h 8000"/>
                <a:gd name="T46" fmla="*/ 5542 w 10000"/>
                <a:gd name="T47" fmla="*/ 1500 h 8000"/>
                <a:gd name="T48" fmla="*/ 5332 w 10000"/>
                <a:gd name="T49" fmla="*/ 1506 h 8000"/>
                <a:gd name="T50" fmla="*/ 5124 w 10000"/>
                <a:gd name="T51" fmla="*/ 1500 h 8000"/>
                <a:gd name="T52" fmla="*/ 4918 w 10000"/>
                <a:gd name="T53" fmla="*/ 1500 h 8000"/>
                <a:gd name="T54" fmla="*/ 4714 w 10000"/>
                <a:gd name="T55" fmla="*/ 1488 h 8000"/>
                <a:gd name="T56" fmla="*/ 4514 w 10000"/>
                <a:gd name="T57" fmla="*/ 1470 h 8000"/>
                <a:gd name="T58" fmla="*/ 4316 w 10000"/>
                <a:gd name="T59" fmla="*/ 1453 h 8000"/>
                <a:gd name="T60" fmla="*/ 4122 w 10000"/>
                <a:gd name="T61" fmla="*/ 1434 h 8000"/>
                <a:gd name="T62" fmla="*/ 3929 w 10000"/>
                <a:gd name="T63" fmla="*/ 1405 h 8000"/>
                <a:gd name="T64" fmla="*/ 3739 w 10000"/>
                <a:gd name="T65" fmla="*/ 1374 h 8000"/>
                <a:gd name="T66" fmla="*/ 3553 w 10000"/>
                <a:gd name="T67" fmla="*/ 1346 h 8000"/>
                <a:gd name="T68" fmla="*/ 3190 w 10000"/>
                <a:gd name="T69" fmla="*/ 1267 h 8000"/>
                <a:gd name="T70" fmla="*/ 2842 w 10000"/>
                <a:gd name="T71" fmla="*/ 1183 h 8000"/>
                <a:gd name="T72" fmla="*/ 2508 w 10000"/>
                <a:gd name="T73" fmla="*/ 1095 h 8000"/>
                <a:gd name="T74" fmla="*/ 2192 w 10000"/>
                <a:gd name="T75" fmla="*/ 998 h 8000"/>
                <a:gd name="T76" fmla="*/ 1890 w 10000"/>
                <a:gd name="T77" fmla="*/ 897 h 8000"/>
                <a:gd name="T78" fmla="*/ 1610 w 10000"/>
                <a:gd name="T79" fmla="*/ 788 h 8000"/>
                <a:gd name="T80" fmla="*/ 1347 w 10000"/>
                <a:gd name="T81" fmla="*/ 681 h 8000"/>
                <a:gd name="T82" fmla="*/ 1105 w 10000"/>
                <a:gd name="T83" fmla="*/ 574 h 8000"/>
                <a:gd name="T84" fmla="*/ 883 w 10000"/>
                <a:gd name="T85" fmla="*/ 473 h 8000"/>
                <a:gd name="T86" fmla="*/ 686 w 10000"/>
                <a:gd name="T87" fmla="*/ 377 h 8000"/>
                <a:gd name="T88" fmla="*/ 508 w 10000"/>
                <a:gd name="T89" fmla="*/ 286 h 8000"/>
                <a:gd name="T90" fmla="*/ 358 w 10000"/>
                <a:gd name="T91" fmla="*/ 210 h 8000"/>
                <a:gd name="T92" fmla="*/ 232 w 10000"/>
                <a:gd name="T93" fmla="*/ 138 h 8000"/>
                <a:gd name="T94" fmla="*/ 59 w 10000"/>
                <a:gd name="T95" fmla="*/ 35 h 8000"/>
                <a:gd name="T96" fmla="*/ 0 w 10000"/>
                <a:gd name="T97" fmla="*/ 0 h 800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0000"/>
                <a:gd name="T148" fmla="*/ 0 h 8000"/>
                <a:gd name="T149" fmla="*/ 10000 w 10000"/>
                <a:gd name="T150" fmla="*/ 8000 h 800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15" name="Freeform 5">
              <a:extLst>
                <a:ext uri="{FF2B5EF4-FFF2-40B4-BE49-F238E27FC236}">
                  <a16:creationId xmlns="" xmlns:a16="http://schemas.microsoft.com/office/drawing/2014/main" id="{238A6562-9C15-4E06-97F9-E8AF48AF156E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0" y="1588"/>
              <a:ext cx="12192000" cy="6856412"/>
            </a:xfrm>
            <a:custGeom>
              <a:avLst/>
              <a:gdLst>
                <a:gd name="T0" fmla="*/ 0 w 15356"/>
                <a:gd name="T1" fmla="*/ 0 h 8638"/>
                <a:gd name="T2" fmla="*/ 0 w 15356"/>
                <a:gd name="T3" fmla="*/ 8638 h 8638"/>
                <a:gd name="T4" fmla="*/ 15356 w 15356"/>
                <a:gd name="T5" fmla="*/ 8638 h 8638"/>
                <a:gd name="T6" fmla="*/ 15356 w 15356"/>
                <a:gd name="T7" fmla="*/ 0 h 8638"/>
                <a:gd name="T8" fmla="*/ 0 w 15356"/>
                <a:gd name="T9" fmla="*/ 0 h 8638"/>
                <a:gd name="T10" fmla="*/ 14748 w 15356"/>
                <a:gd name="T11" fmla="*/ 8038 h 8638"/>
                <a:gd name="T12" fmla="*/ 600 w 15356"/>
                <a:gd name="T13" fmla="*/ 8038 h 8638"/>
                <a:gd name="T14" fmla="*/ 600 w 15356"/>
                <a:gd name="T15" fmla="*/ 592 h 8638"/>
                <a:gd name="T16" fmla="*/ 14748 w 15356"/>
                <a:gd name="T17" fmla="*/ 592 h 8638"/>
                <a:gd name="T18" fmla="*/ 14748 w 15356"/>
                <a:gd name="T19" fmla="*/ 8038 h 86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356"/>
                <a:gd name="T31" fmla="*/ 0 h 8638"/>
                <a:gd name="T32" fmla="*/ 15356 w 15356"/>
                <a:gd name="T33" fmla="*/ 8638 h 863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2C62DBE0-3273-48AC-BD91-751376813D1E}"/>
              </a:ext>
            </a:extLst>
          </p:cNvPr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7" name="Date Placeholder 4">
            <a:extLst>
              <a:ext uri="{FF2B5EF4-FFF2-40B4-BE49-F238E27FC236}">
                <a16:creationId xmlns="" xmlns:a16="http://schemas.microsoft.com/office/drawing/2014/main" id="{BE773818-C39F-4F64-A87A-B4A0D82CFB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BF21D8-A035-4A26-ACBC-20BB851F8CE2}" type="datetimeFigureOut">
              <a:rPr lang="ru-RU"/>
              <a:pPr>
                <a:defRPr/>
              </a:pPr>
              <a:t>19.12.2023</a:t>
            </a:fld>
            <a:endParaRPr lang="ru-RU"/>
          </a:p>
        </p:txBody>
      </p:sp>
      <p:sp>
        <p:nvSpPr>
          <p:cNvPr id="18" name="Footer Placeholder 5">
            <a:extLst>
              <a:ext uri="{FF2B5EF4-FFF2-40B4-BE49-F238E27FC236}">
                <a16:creationId xmlns="" xmlns:a16="http://schemas.microsoft.com/office/drawing/2014/main" id="{D542BA3A-C1A6-4F2A-9B8A-5E03673829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" name="Slide Number Placeholder 6">
            <a:extLst>
              <a:ext uri="{FF2B5EF4-FFF2-40B4-BE49-F238E27FC236}">
                <a16:creationId xmlns="" xmlns:a16="http://schemas.microsoft.com/office/drawing/2014/main" id="{A18E471A-976D-4CA8-943A-296E7C6E7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7241DD-18E8-4DBD-8820-8D2DF0DB480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1791149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8">
            <a:extLst>
              <a:ext uri="{FF2B5EF4-FFF2-40B4-BE49-F238E27FC236}">
                <a16:creationId xmlns="" xmlns:a16="http://schemas.microsoft.com/office/drawing/2014/main" id="{6CEC2298-30EA-43BB-B03E-2D965BCF1752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6" name="Rectangle 12">
              <a:extLst>
                <a:ext uri="{FF2B5EF4-FFF2-40B4-BE49-F238E27FC236}">
                  <a16:creationId xmlns="" xmlns:a16="http://schemas.microsoft.com/office/drawing/2014/main" id="{3A9A8943-711D-4139-930C-F68ECE24F2AB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6">
              <a:extLst>
                <a:ext uri="{FF2B5EF4-FFF2-40B4-BE49-F238E27FC236}">
                  <a16:creationId xmlns="" xmlns:a16="http://schemas.microsoft.com/office/drawing/2014/main" id="{EAF14061-ABA0-40D1-A683-2AEC7616E2FE}"/>
                </a:ext>
              </a:extLst>
            </p:cNvPr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7">
              <a:extLst>
                <a:ext uri="{FF2B5EF4-FFF2-40B4-BE49-F238E27FC236}">
                  <a16:creationId xmlns="" xmlns:a16="http://schemas.microsoft.com/office/drawing/2014/main" id="{EDD1733D-9A60-45F8-AA7D-E8D932C47F1E}"/>
                </a:ext>
              </a:extLst>
            </p:cNvPr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8">
              <a:extLst>
                <a:ext uri="{FF2B5EF4-FFF2-40B4-BE49-F238E27FC236}">
                  <a16:creationId xmlns="" xmlns:a16="http://schemas.microsoft.com/office/drawing/2014/main" id="{0C868C49-7208-4F36-83B5-1D66D1D674BC}"/>
                </a:ext>
              </a:extLst>
            </p:cNvPr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9">
              <a:extLst>
                <a:ext uri="{FF2B5EF4-FFF2-40B4-BE49-F238E27FC236}">
                  <a16:creationId xmlns="" xmlns:a16="http://schemas.microsoft.com/office/drawing/2014/main" id="{EA45C442-2615-4970-9914-B15D5FA32C5B}"/>
                </a:ext>
              </a:extLst>
            </p:cNvPr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20">
              <a:extLst>
                <a:ext uri="{FF2B5EF4-FFF2-40B4-BE49-F238E27FC236}">
                  <a16:creationId xmlns="" xmlns:a16="http://schemas.microsoft.com/office/drawing/2014/main" id="{76CD4401-A59F-470C-ADCD-E21B7DAD731B}"/>
                </a:ext>
              </a:extLst>
            </p:cNvPr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>
              <a:extLst>
                <a:ext uri="{FF2B5EF4-FFF2-40B4-BE49-F238E27FC236}">
                  <a16:creationId xmlns="" xmlns:a16="http://schemas.microsoft.com/office/drawing/2014/main" id="{C36BB278-26D4-4B3F-9EED-DD63C90C7509}"/>
                </a:ext>
              </a:extLst>
            </p:cNvPr>
            <p:cNvSpPr>
              <a:spLocks/>
            </p:cNvSpPr>
            <p:nvPr/>
          </p:nvSpPr>
          <p:spPr bwMode="gray">
            <a:xfrm rot="10371525">
              <a:off x="263525" y="4438650"/>
              <a:ext cx="3300413" cy="439738"/>
            </a:xfrm>
            <a:custGeom>
              <a:avLst/>
              <a:gdLst>
                <a:gd name="T0" fmla="*/ 85 w 10000"/>
                <a:gd name="T1" fmla="*/ 2532 h 5291"/>
                <a:gd name="T2" fmla="*/ 9958 w 10000"/>
                <a:gd name="T3" fmla="*/ 5291 h 5291"/>
                <a:gd name="T4" fmla="*/ 10000 w 10000"/>
                <a:gd name="T5" fmla="*/ 0 h 5291"/>
                <a:gd name="T6" fmla="*/ 9667 w 10000"/>
                <a:gd name="T7" fmla="*/ 204 h 5291"/>
                <a:gd name="T8" fmla="*/ 9334 w 10000"/>
                <a:gd name="T9" fmla="*/ 400 h 5291"/>
                <a:gd name="T10" fmla="*/ 9001 w 10000"/>
                <a:gd name="T11" fmla="*/ 590 h 5291"/>
                <a:gd name="T12" fmla="*/ 8667 w 10000"/>
                <a:gd name="T13" fmla="*/ 753 h 5291"/>
                <a:gd name="T14" fmla="*/ 8333 w 10000"/>
                <a:gd name="T15" fmla="*/ 917 h 5291"/>
                <a:gd name="T16" fmla="*/ 7999 w 10000"/>
                <a:gd name="T17" fmla="*/ 1071 h 5291"/>
                <a:gd name="T18" fmla="*/ 7669 w 10000"/>
                <a:gd name="T19" fmla="*/ 1202 h 5291"/>
                <a:gd name="T20" fmla="*/ 7333 w 10000"/>
                <a:gd name="T21" fmla="*/ 1325 h 5291"/>
                <a:gd name="T22" fmla="*/ 7000 w 10000"/>
                <a:gd name="T23" fmla="*/ 1440 h 5291"/>
                <a:gd name="T24" fmla="*/ 6673 w 10000"/>
                <a:gd name="T25" fmla="*/ 1538 h 5291"/>
                <a:gd name="T26" fmla="*/ 6340 w 10000"/>
                <a:gd name="T27" fmla="*/ 1636 h 5291"/>
                <a:gd name="T28" fmla="*/ 6013 w 10000"/>
                <a:gd name="T29" fmla="*/ 1719 h 5291"/>
                <a:gd name="T30" fmla="*/ 5686 w 10000"/>
                <a:gd name="T31" fmla="*/ 1784 h 5291"/>
                <a:gd name="T32" fmla="*/ 5359 w 10000"/>
                <a:gd name="T33" fmla="*/ 1850 h 5291"/>
                <a:gd name="T34" fmla="*/ 5036 w 10000"/>
                <a:gd name="T35" fmla="*/ 1906 h 5291"/>
                <a:gd name="T36" fmla="*/ 4717 w 10000"/>
                <a:gd name="T37" fmla="*/ 1948 h 5291"/>
                <a:gd name="T38" fmla="*/ 4396 w 10000"/>
                <a:gd name="T39" fmla="*/ 1980 h 5291"/>
                <a:gd name="T40" fmla="*/ 4079 w 10000"/>
                <a:gd name="T41" fmla="*/ 2013 h 5291"/>
                <a:gd name="T42" fmla="*/ 3766 w 10000"/>
                <a:gd name="T43" fmla="*/ 2029 h 5291"/>
                <a:gd name="T44" fmla="*/ 3454 w 10000"/>
                <a:gd name="T45" fmla="*/ 2046 h 5291"/>
                <a:gd name="T46" fmla="*/ 3145 w 10000"/>
                <a:gd name="T47" fmla="*/ 2053 h 5291"/>
                <a:gd name="T48" fmla="*/ 2839 w 10000"/>
                <a:gd name="T49" fmla="*/ 2046 h 5291"/>
                <a:gd name="T50" fmla="*/ 2537 w 10000"/>
                <a:gd name="T51" fmla="*/ 2046 h 5291"/>
                <a:gd name="T52" fmla="*/ 2238 w 10000"/>
                <a:gd name="T53" fmla="*/ 2029 h 5291"/>
                <a:gd name="T54" fmla="*/ 1943 w 10000"/>
                <a:gd name="T55" fmla="*/ 2004 h 5291"/>
                <a:gd name="T56" fmla="*/ 1653 w 10000"/>
                <a:gd name="T57" fmla="*/ 1980 h 5291"/>
                <a:gd name="T58" fmla="*/ 1368 w 10000"/>
                <a:gd name="T59" fmla="*/ 1955 h 5291"/>
                <a:gd name="T60" fmla="*/ 1085 w 10000"/>
                <a:gd name="T61" fmla="*/ 1915 h 5291"/>
                <a:gd name="T62" fmla="*/ 806 w 10000"/>
                <a:gd name="T63" fmla="*/ 1873 h 5291"/>
                <a:gd name="T64" fmla="*/ 533 w 10000"/>
                <a:gd name="T65" fmla="*/ 1833 h 5291"/>
                <a:gd name="T66" fmla="*/ 0 w 10000"/>
                <a:gd name="T67" fmla="*/ 1726 h 5291"/>
                <a:gd name="T68" fmla="*/ 85 w 10000"/>
                <a:gd name="T69" fmla="*/ 2532 h 529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0000"/>
                <a:gd name="T106" fmla="*/ 0 h 5291"/>
                <a:gd name="T107" fmla="*/ 10000 w 10000"/>
                <a:gd name="T108" fmla="*/ 5291 h 529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13" name="Freeform 5">
              <a:extLst>
                <a:ext uri="{FF2B5EF4-FFF2-40B4-BE49-F238E27FC236}">
                  <a16:creationId xmlns="" xmlns:a16="http://schemas.microsoft.com/office/drawing/2014/main" id="{EF9C4B54-8DF2-421F-BC96-185D4C4B0CB0}"/>
                </a:ext>
              </a:extLst>
            </p:cNvPr>
            <p:cNvSpPr>
              <a:spLocks/>
            </p:cNvSpPr>
            <p:nvPr/>
          </p:nvSpPr>
          <p:spPr bwMode="gray">
            <a:xfrm rot="10800000">
              <a:off x="458788" y="320675"/>
              <a:ext cx="11277600" cy="4533900"/>
            </a:xfrm>
            <a:custGeom>
              <a:avLst/>
              <a:gdLst>
                <a:gd name="T0" fmla="*/ 0 w 7104"/>
                <a:gd name="T1" fmla="*/ 0 h 2856"/>
                <a:gd name="T2" fmla="*/ 0 w 7104"/>
                <a:gd name="T3" fmla="*/ 2856 h 2856"/>
                <a:gd name="T4" fmla="*/ 7104 w 7104"/>
                <a:gd name="T5" fmla="*/ 2856 h 2856"/>
                <a:gd name="T6" fmla="*/ 7104 w 7104"/>
                <a:gd name="T7" fmla="*/ 1 h 2856"/>
                <a:gd name="T8" fmla="*/ 6943 w 7104"/>
                <a:gd name="T9" fmla="*/ 26 h 2856"/>
                <a:gd name="T10" fmla="*/ 6782 w 7104"/>
                <a:gd name="T11" fmla="*/ 50 h 2856"/>
                <a:gd name="T12" fmla="*/ 6621 w 7104"/>
                <a:gd name="T13" fmla="*/ 73 h 2856"/>
                <a:gd name="T14" fmla="*/ 6459 w 7104"/>
                <a:gd name="T15" fmla="*/ 93 h 2856"/>
                <a:gd name="T16" fmla="*/ 6298 w 7104"/>
                <a:gd name="T17" fmla="*/ 113 h 2856"/>
                <a:gd name="T18" fmla="*/ 6136 w 7104"/>
                <a:gd name="T19" fmla="*/ 132 h 2856"/>
                <a:gd name="T20" fmla="*/ 5976 w 7104"/>
                <a:gd name="T21" fmla="*/ 148 h 2856"/>
                <a:gd name="T22" fmla="*/ 5814 w 7104"/>
                <a:gd name="T23" fmla="*/ 163 h 2856"/>
                <a:gd name="T24" fmla="*/ 5653 w 7104"/>
                <a:gd name="T25" fmla="*/ 177 h 2856"/>
                <a:gd name="T26" fmla="*/ 5494 w 7104"/>
                <a:gd name="T27" fmla="*/ 189 h 2856"/>
                <a:gd name="T28" fmla="*/ 5334 w 7104"/>
                <a:gd name="T29" fmla="*/ 201 h 2856"/>
                <a:gd name="T30" fmla="*/ 5175 w 7104"/>
                <a:gd name="T31" fmla="*/ 211 h 2856"/>
                <a:gd name="T32" fmla="*/ 5017 w 7104"/>
                <a:gd name="T33" fmla="*/ 219 h 2856"/>
                <a:gd name="T34" fmla="*/ 4859 w 7104"/>
                <a:gd name="T35" fmla="*/ 227 h 2856"/>
                <a:gd name="T36" fmla="*/ 4703 w 7104"/>
                <a:gd name="T37" fmla="*/ 234 h 2856"/>
                <a:gd name="T38" fmla="*/ 4548 w 7104"/>
                <a:gd name="T39" fmla="*/ 239 h 2856"/>
                <a:gd name="T40" fmla="*/ 4393 w 7104"/>
                <a:gd name="T41" fmla="*/ 243 h 2856"/>
                <a:gd name="T42" fmla="*/ 4240 w 7104"/>
                <a:gd name="T43" fmla="*/ 247 h 2856"/>
                <a:gd name="T44" fmla="*/ 4088 w 7104"/>
                <a:gd name="T45" fmla="*/ 249 h 2856"/>
                <a:gd name="T46" fmla="*/ 3937 w 7104"/>
                <a:gd name="T47" fmla="*/ 251 h 2856"/>
                <a:gd name="T48" fmla="*/ 3788 w 7104"/>
                <a:gd name="T49" fmla="*/ 252 h 2856"/>
                <a:gd name="T50" fmla="*/ 3640 w 7104"/>
                <a:gd name="T51" fmla="*/ 251 h 2856"/>
                <a:gd name="T52" fmla="*/ 3494 w 7104"/>
                <a:gd name="T53" fmla="*/ 251 h 2856"/>
                <a:gd name="T54" fmla="*/ 3349 w 7104"/>
                <a:gd name="T55" fmla="*/ 249 h 2856"/>
                <a:gd name="T56" fmla="*/ 3207 w 7104"/>
                <a:gd name="T57" fmla="*/ 246 h 2856"/>
                <a:gd name="T58" fmla="*/ 3066 w 7104"/>
                <a:gd name="T59" fmla="*/ 243 h 2856"/>
                <a:gd name="T60" fmla="*/ 2928 w 7104"/>
                <a:gd name="T61" fmla="*/ 240 h 2856"/>
                <a:gd name="T62" fmla="*/ 2791 w 7104"/>
                <a:gd name="T63" fmla="*/ 235 h 2856"/>
                <a:gd name="T64" fmla="*/ 2656 w 7104"/>
                <a:gd name="T65" fmla="*/ 230 h 2856"/>
                <a:gd name="T66" fmla="*/ 2524 w 7104"/>
                <a:gd name="T67" fmla="*/ 225 h 2856"/>
                <a:gd name="T68" fmla="*/ 2266 w 7104"/>
                <a:gd name="T69" fmla="*/ 212 h 2856"/>
                <a:gd name="T70" fmla="*/ 2019 w 7104"/>
                <a:gd name="T71" fmla="*/ 198 h 2856"/>
                <a:gd name="T72" fmla="*/ 1782 w 7104"/>
                <a:gd name="T73" fmla="*/ 183 h 2856"/>
                <a:gd name="T74" fmla="*/ 1557 w 7104"/>
                <a:gd name="T75" fmla="*/ 167 h 2856"/>
                <a:gd name="T76" fmla="*/ 1343 w 7104"/>
                <a:gd name="T77" fmla="*/ 150 h 2856"/>
                <a:gd name="T78" fmla="*/ 1144 w 7104"/>
                <a:gd name="T79" fmla="*/ 132 h 2856"/>
                <a:gd name="T80" fmla="*/ 957 w 7104"/>
                <a:gd name="T81" fmla="*/ 114 h 2856"/>
                <a:gd name="T82" fmla="*/ 785 w 7104"/>
                <a:gd name="T83" fmla="*/ 96 h 2856"/>
                <a:gd name="T84" fmla="*/ 627 w 7104"/>
                <a:gd name="T85" fmla="*/ 79 h 2856"/>
                <a:gd name="T86" fmla="*/ 487 w 7104"/>
                <a:gd name="T87" fmla="*/ 63 h 2856"/>
                <a:gd name="T88" fmla="*/ 361 w 7104"/>
                <a:gd name="T89" fmla="*/ 48 h 2856"/>
                <a:gd name="T90" fmla="*/ 254 w 7104"/>
                <a:gd name="T91" fmla="*/ 35 h 2856"/>
                <a:gd name="T92" fmla="*/ 165 w 7104"/>
                <a:gd name="T93" fmla="*/ 23 h 2856"/>
                <a:gd name="T94" fmla="*/ 42 w 7104"/>
                <a:gd name="T95" fmla="*/ 6 h 2856"/>
                <a:gd name="T96" fmla="*/ 0 w 7104"/>
                <a:gd name="T97" fmla="*/ 0 h 285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7104"/>
                <a:gd name="T148" fmla="*/ 0 h 2856"/>
                <a:gd name="T149" fmla="*/ 7104 w 7104"/>
                <a:gd name="T150" fmla="*/ 2856 h 285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14" name="Freeform 5">
              <a:extLst>
                <a:ext uri="{FF2B5EF4-FFF2-40B4-BE49-F238E27FC236}">
                  <a16:creationId xmlns="" xmlns:a16="http://schemas.microsoft.com/office/drawing/2014/main" id="{46E03720-DFAD-49B1-856A-14DF5BE91E0C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0" y="1588"/>
              <a:ext cx="12192000" cy="6856412"/>
            </a:xfrm>
            <a:custGeom>
              <a:avLst/>
              <a:gdLst>
                <a:gd name="T0" fmla="*/ 0 w 15356"/>
                <a:gd name="T1" fmla="*/ 0 h 8638"/>
                <a:gd name="T2" fmla="*/ 0 w 15356"/>
                <a:gd name="T3" fmla="*/ 8638 h 8638"/>
                <a:gd name="T4" fmla="*/ 15356 w 15356"/>
                <a:gd name="T5" fmla="*/ 8638 h 8638"/>
                <a:gd name="T6" fmla="*/ 15356 w 15356"/>
                <a:gd name="T7" fmla="*/ 0 h 8638"/>
                <a:gd name="T8" fmla="*/ 0 w 15356"/>
                <a:gd name="T9" fmla="*/ 0 h 8638"/>
                <a:gd name="T10" fmla="*/ 14748 w 15356"/>
                <a:gd name="T11" fmla="*/ 8038 h 8638"/>
                <a:gd name="T12" fmla="*/ 600 w 15356"/>
                <a:gd name="T13" fmla="*/ 8038 h 8638"/>
                <a:gd name="T14" fmla="*/ 600 w 15356"/>
                <a:gd name="T15" fmla="*/ 592 h 8638"/>
                <a:gd name="T16" fmla="*/ 14748 w 15356"/>
                <a:gd name="T17" fmla="*/ 592 h 8638"/>
                <a:gd name="T18" fmla="*/ 14748 w 15356"/>
                <a:gd name="T19" fmla="*/ 8038 h 86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356"/>
                <a:gd name="T31" fmla="*/ 0 h 8638"/>
                <a:gd name="T32" fmla="*/ 15356 w 15356"/>
                <a:gd name="T33" fmla="*/ 8638 h 863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</p:grpSp>
      <p:sp>
        <p:nvSpPr>
          <p:cNvPr id="15" name="Rectangle 15">
            <a:extLst>
              <a:ext uri="{FF2B5EF4-FFF2-40B4-BE49-F238E27FC236}">
                <a16:creationId xmlns="" xmlns:a16="http://schemas.microsoft.com/office/drawing/2014/main" id="{6AAD6DFF-6855-4C9F-9FD4-D2E6DC3BC4BB}"/>
              </a:ext>
            </a:extLst>
          </p:cNvPr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Date Placeholder 4">
            <a:extLst>
              <a:ext uri="{FF2B5EF4-FFF2-40B4-BE49-F238E27FC236}">
                <a16:creationId xmlns="" xmlns:a16="http://schemas.microsoft.com/office/drawing/2014/main" id="{69A7EB53-76F9-4179-A4A0-133A952F9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C634C-0C68-46A5-AEE9-0663E79DF015}" type="datetimeFigureOut">
              <a:rPr lang="ru-RU"/>
              <a:pPr>
                <a:defRPr/>
              </a:pPr>
              <a:t>19.12.2023</a:t>
            </a:fld>
            <a:endParaRPr lang="ru-RU"/>
          </a:p>
        </p:txBody>
      </p:sp>
      <p:sp>
        <p:nvSpPr>
          <p:cNvPr id="17" name="Footer Placeholder 5">
            <a:extLst>
              <a:ext uri="{FF2B5EF4-FFF2-40B4-BE49-F238E27FC236}">
                <a16:creationId xmlns="" xmlns:a16="http://schemas.microsoft.com/office/drawing/2014/main" id="{3F908A0D-9E56-4095-9A1B-6D1E61292C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6">
            <a:extLst>
              <a:ext uri="{FF2B5EF4-FFF2-40B4-BE49-F238E27FC236}">
                <a16:creationId xmlns="" xmlns:a16="http://schemas.microsoft.com/office/drawing/2014/main" id="{4D4EBDFA-AAE3-4E0F-9DC1-B40A73963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3D6338-D6D0-472E-AE04-5A28DE7921B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639075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>
            <a:extLst>
              <a:ext uri="{FF2B5EF4-FFF2-40B4-BE49-F238E27FC236}">
                <a16:creationId xmlns="" xmlns:a16="http://schemas.microsoft.com/office/drawing/2014/main" id="{78B3B4B0-218A-4C23-94B3-CFFF44038DC4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Rectangle 10">
              <a:extLst>
                <a:ext uri="{FF2B5EF4-FFF2-40B4-BE49-F238E27FC236}">
                  <a16:creationId xmlns="" xmlns:a16="http://schemas.microsoft.com/office/drawing/2014/main" id="{BCADC96B-170E-46CB-826A-D0811F19C4C8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3">
              <a:extLst>
                <a:ext uri="{FF2B5EF4-FFF2-40B4-BE49-F238E27FC236}">
                  <a16:creationId xmlns="" xmlns:a16="http://schemas.microsoft.com/office/drawing/2014/main" id="{A45DA6CB-473F-464B-8E66-166B508F061B}"/>
                </a:ext>
              </a:extLst>
            </p:cNvPr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4">
              <a:extLst>
                <a:ext uri="{FF2B5EF4-FFF2-40B4-BE49-F238E27FC236}">
                  <a16:creationId xmlns="" xmlns:a16="http://schemas.microsoft.com/office/drawing/2014/main" id="{0D9D7404-7545-46A6-96C6-5E363BB58F97}"/>
                </a:ext>
              </a:extLst>
            </p:cNvPr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5">
              <a:extLst>
                <a:ext uri="{FF2B5EF4-FFF2-40B4-BE49-F238E27FC236}">
                  <a16:creationId xmlns="" xmlns:a16="http://schemas.microsoft.com/office/drawing/2014/main" id="{E837EBF7-8DF1-4B32-9656-5F23FB1440B7}"/>
                </a:ext>
              </a:extLst>
            </p:cNvPr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7">
              <a:extLst>
                <a:ext uri="{FF2B5EF4-FFF2-40B4-BE49-F238E27FC236}">
                  <a16:creationId xmlns="" xmlns:a16="http://schemas.microsoft.com/office/drawing/2014/main" id="{DF03BAF6-6613-4878-9085-4718D160086B}"/>
                </a:ext>
              </a:extLst>
            </p:cNvPr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8">
              <a:extLst>
                <a:ext uri="{FF2B5EF4-FFF2-40B4-BE49-F238E27FC236}">
                  <a16:creationId xmlns="" xmlns:a16="http://schemas.microsoft.com/office/drawing/2014/main" id="{71E942AE-9B5D-43A7-A474-B4F57DC26F29}"/>
                </a:ext>
              </a:extLst>
            </p:cNvPr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>
              <a:extLst>
                <a:ext uri="{FF2B5EF4-FFF2-40B4-BE49-F238E27FC236}">
                  <a16:creationId xmlns="" xmlns:a16="http://schemas.microsoft.com/office/drawing/2014/main" id="{E7389E4A-06AA-488F-B04B-75D985790D2C}"/>
                </a:ext>
              </a:extLst>
            </p:cNvPr>
            <p:cNvSpPr>
              <a:spLocks/>
            </p:cNvSpPr>
            <p:nvPr/>
          </p:nvSpPr>
          <p:spPr bwMode="gray">
            <a:xfrm rot="-589932">
              <a:off x="8491538" y="2714625"/>
              <a:ext cx="3298825" cy="441325"/>
            </a:xfrm>
            <a:custGeom>
              <a:avLst/>
              <a:gdLst>
                <a:gd name="T0" fmla="*/ 85 w 10000"/>
                <a:gd name="T1" fmla="*/ 2532 h 5291"/>
                <a:gd name="T2" fmla="*/ 9958 w 10000"/>
                <a:gd name="T3" fmla="*/ 5291 h 5291"/>
                <a:gd name="T4" fmla="*/ 10000 w 10000"/>
                <a:gd name="T5" fmla="*/ 0 h 5291"/>
                <a:gd name="T6" fmla="*/ 9667 w 10000"/>
                <a:gd name="T7" fmla="*/ 204 h 5291"/>
                <a:gd name="T8" fmla="*/ 9334 w 10000"/>
                <a:gd name="T9" fmla="*/ 400 h 5291"/>
                <a:gd name="T10" fmla="*/ 9001 w 10000"/>
                <a:gd name="T11" fmla="*/ 590 h 5291"/>
                <a:gd name="T12" fmla="*/ 8667 w 10000"/>
                <a:gd name="T13" fmla="*/ 753 h 5291"/>
                <a:gd name="T14" fmla="*/ 8333 w 10000"/>
                <a:gd name="T15" fmla="*/ 917 h 5291"/>
                <a:gd name="T16" fmla="*/ 7999 w 10000"/>
                <a:gd name="T17" fmla="*/ 1071 h 5291"/>
                <a:gd name="T18" fmla="*/ 7669 w 10000"/>
                <a:gd name="T19" fmla="*/ 1202 h 5291"/>
                <a:gd name="T20" fmla="*/ 7333 w 10000"/>
                <a:gd name="T21" fmla="*/ 1325 h 5291"/>
                <a:gd name="T22" fmla="*/ 7000 w 10000"/>
                <a:gd name="T23" fmla="*/ 1440 h 5291"/>
                <a:gd name="T24" fmla="*/ 6673 w 10000"/>
                <a:gd name="T25" fmla="*/ 1538 h 5291"/>
                <a:gd name="T26" fmla="*/ 6340 w 10000"/>
                <a:gd name="T27" fmla="*/ 1636 h 5291"/>
                <a:gd name="T28" fmla="*/ 6013 w 10000"/>
                <a:gd name="T29" fmla="*/ 1719 h 5291"/>
                <a:gd name="T30" fmla="*/ 5686 w 10000"/>
                <a:gd name="T31" fmla="*/ 1784 h 5291"/>
                <a:gd name="T32" fmla="*/ 5359 w 10000"/>
                <a:gd name="T33" fmla="*/ 1850 h 5291"/>
                <a:gd name="T34" fmla="*/ 5036 w 10000"/>
                <a:gd name="T35" fmla="*/ 1906 h 5291"/>
                <a:gd name="T36" fmla="*/ 4717 w 10000"/>
                <a:gd name="T37" fmla="*/ 1948 h 5291"/>
                <a:gd name="T38" fmla="*/ 4396 w 10000"/>
                <a:gd name="T39" fmla="*/ 1980 h 5291"/>
                <a:gd name="T40" fmla="*/ 4079 w 10000"/>
                <a:gd name="T41" fmla="*/ 2013 h 5291"/>
                <a:gd name="T42" fmla="*/ 3766 w 10000"/>
                <a:gd name="T43" fmla="*/ 2029 h 5291"/>
                <a:gd name="T44" fmla="*/ 3454 w 10000"/>
                <a:gd name="T45" fmla="*/ 2046 h 5291"/>
                <a:gd name="T46" fmla="*/ 3145 w 10000"/>
                <a:gd name="T47" fmla="*/ 2053 h 5291"/>
                <a:gd name="T48" fmla="*/ 2839 w 10000"/>
                <a:gd name="T49" fmla="*/ 2046 h 5291"/>
                <a:gd name="T50" fmla="*/ 2537 w 10000"/>
                <a:gd name="T51" fmla="*/ 2046 h 5291"/>
                <a:gd name="T52" fmla="*/ 2238 w 10000"/>
                <a:gd name="T53" fmla="*/ 2029 h 5291"/>
                <a:gd name="T54" fmla="*/ 1943 w 10000"/>
                <a:gd name="T55" fmla="*/ 2004 h 5291"/>
                <a:gd name="T56" fmla="*/ 1653 w 10000"/>
                <a:gd name="T57" fmla="*/ 1980 h 5291"/>
                <a:gd name="T58" fmla="*/ 1368 w 10000"/>
                <a:gd name="T59" fmla="*/ 1955 h 5291"/>
                <a:gd name="T60" fmla="*/ 1085 w 10000"/>
                <a:gd name="T61" fmla="*/ 1915 h 5291"/>
                <a:gd name="T62" fmla="*/ 806 w 10000"/>
                <a:gd name="T63" fmla="*/ 1873 h 5291"/>
                <a:gd name="T64" fmla="*/ 533 w 10000"/>
                <a:gd name="T65" fmla="*/ 1833 h 5291"/>
                <a:gd name="T66" fmla="*/ 0 w 10000"/>
                <a:gd name="T67" fmla="*/ 1726 h 5291"/>
                <a:gd name="T68" fmla="*/ 85 w 10000"/>
                <a:gd name="T69" fmla="*/ 2532 h 529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0000"/>
                <a:gd name="T106" fmla="*/ 0 h 5291"/>
                <a:gd name="T107" fmla="*/ 10000 w 10000"/>
                <a:gd name="T108" fmla="*/ 5291 h 529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13" name="Freeform 5">
              <a:extLst>
                <a:ext uri="{FF2B5EF4-FFF2-40B4-BE49-F238E27FC236}">
                  <a16:creationId xmlns="" xmlns:a16="http://schemas.microsoft.com/office/drawing/2014/main" id="{A59874C9-9C0F-476E-BCBF-B6F840198335}"/>
                </a:ext>
              </a:extLst>
            </p:cNvPr>
            <p:cNvSpPr>
              <a:spLocks/>
            </p:cNvSpPr>
            <p:nvPr/>
          </p:nvSpPr>
          <p:spPr bwMode="gray">
            <a:xfrm>
              <a:off x="455613" y="2801938"/>
              <a:ext cx="11277600" cy="3602037"/>
            </a:xfrm>
            <a:custGeom>
              <a:avLst/>
              <a:gdLst>
                <a:gd name="T0" fmla="*/ 0 w 10000"/>
                <a:gd name="T1" fmla="*/ 0 h 7946"/>
                <a:gd name="T2" fmla="*/ 0 w 10000"/>
                <a:gd name="T3" fmla="*/ 7945 h 7946"/>
                <a:gd name="T4" fmla="*/ 10000 w 10000"/>
                <a:gd name="T5" fmla="*/ 7946 h 7946"/>
                <a:gd name="T6" fmla="*/ 10000 w 10000"/>
                <a:gd name="T7" fmla="*/ 4 h 7946"/>
                <a:gd name="T8" fmla="*/ 9773 w 10000"/>
                <a:gd name="T9" fmla="*/ 91 h 7946"/>
                <a:gd name="T10" fmla="*/ 9547 w 10000"/>
                <a:gd name="T11" fmla="*/ 175 h 7946"/>
                <a:gd name="T12" fmla="*/ 9320 w 10000"/>
                <a:gd name="T13" fmla="*/ 256 h 7946"/>
                <a:gd name="T14" fmla="*/ 9092 w 10000"/>
                <a:gd name="T15" fmla="*/ 326 h 7946"/>
                <a:gd name="T16" fmla="*/ 8865 w 10000"/>
                <a:gd name="T17" fmla="*/ 396 h 7946"/>
                <a:gd name="T18" fmla="*/ 8637 w 10000"/>
                <a:gd name="T19" fmla="*/ 462 h 7946"/>
                <a:gd name="T20" fmla="*/ 8412 w 10000"/>
                <a:gd name="T21" fmla="*/ 518 h 7946"/>
                <a:gd name="T22" fmla="*/ 8184 w 10000"/>
                <a:gd name="T23" fmla="*/ 571 h 7946"/>
                <a:gd name="T24" fmla="*/ 7957 w 10000"/>
                <a:gd name="T25" fmla="*/ 620 h 7946"/>
                <a:gd name="T26" fmla="*/ 7734 w 10000"/>
                <a:gd name="T27" fmla="*/ 662 h 7946"/>
                <a:gd name="T28" fmla="*/ 7508 w 10000"/>
                <a:gd name="T29" fmla="*/ 704 h 7946"/>
                <a:gd name="T30" fmla="*/ 7285 w 10000"/>
                <a:gd name="T31" fmla="*/ 739 h 7946"/>
                <a:gd name="T32" fmla="*/ 7062 w 10000"/>
                <a:gd name="T33" fmla="*/ 767 h 7946"/>
                <a:gd name="T34" fmla="*/ 6840 w 10000"/>
                <a:gd name="T35" fmla="*/ 795 h 7946"/>
                <a:gd name="T36" fmla="*/ 6620 w 10000"/>
                <a:gd name="T37" fmla="*/ 819 h 7946"/>
                <a:gd name="T38" fmla="*/ 6402 w 10000"/>
                <a:gd name="T39" fmla="*/ 837 h 7946"/>
                <a:gd name="T40" fmla="*/ 6184 w 10000"/>
                <a:gd name="T41" fmla="*/ 851 h 7946"/>
                <a:gd name="T42" fmla="*/ 5968 w 10000"/>
                <a:gd name="T43" fmla="*/ 865 h 7946"/>
                <a:gd name="T44" fmla="*/ 5755 w 10000"/>
                <a:gd name="T45" fmla="*/ 872 h 7946"/>
                <a:gd name="T46" fmla="*/ 5542 w 10000"/>
                <a:gd name="T47" fmla="*/ 879 h 7946"/>
                <a:gd name="T48" fmla="*/ 5332 w 10000"/>
                <a:gd name="T49" fmla="*/ 882 h 7946"/>
                <a:gd name="T50" fmla="*/ 5124 w 10000"/>
                <a:gd name="T51" fmla="*/ 879 h 7946"/>
                <a:gd name="T52" fmla="*/ 4918 w 10000"/>
                <a:gd name="T53" fmla="*/ 879 h 7946"/>
                <a:gd name="T54" fmla="*/ 4714 w 10000"/>
                <a:gd name="T55" fmla="*/ 872 h 7946"/>
                <a:gd name="T56" fmla="*/ 4514 w 10000"/>
                <a:gd name="T57" fmla="*/ 861 h 7946"/>
                <a:gd name="T58" fmla="*/ 4316 w 10000"/>
                <a:gd name="T59" fmla="*/ 851 h 7946"/>
                <a:gd name="T60" fmla="*/ 4122 w 10000"/>
                <a:gd name="T61" fmla="*/ 840 h 7946"/>
                <a:gd name="T62" fmla="*/ 3929 w 10000"/>
                <a:gd name="T63" fmla="*/ 823 h 7946"/>
                <a:gd name="T64" fmla="*/ 3739 w 10000"/>
                <a:gd name="T65" fmla="*/ 805 h 7946"/>
                <a:gd name="T66" fmla="*/ 3553 w 10000"/>
                <a:gd name="T67" fmla="*/ 788 h 7946"/>
                <a:gd name="T68" fmla="*/ 3190 w 10000"/>
                <a:gd name="T69" fmla="*/ 742 h 7946"/>
                <a:gd name="T70" fmla="*/ 2842 w 10000"/>
                <a:gd name="T71" fmla="*/ 693 h 7946"/>
                <a:gd name="T72" fmla="*/ 2508 w 10000"/>
                <a:gd name="T73" fmla="*/ 641 h 7946"/>
                <a:gd name="T74" fmla="*/ 2192 w 10000"/>
                <a:gd name="T75" fmla="*/ 585 h 7946"/>
                <a:gd name="T76" fmla="*/ 1890 w 10000"/>
                <a:gd name="T77" fmla="*/ 525 h 7946"/>
                <a:gd name="T78" fmla="*/ 1610 w 10000"/>
                <a:gd name="T79" fmla="*/ 462 h 7946"/>
                <a:gd name="T80" fmla="*/ 1347 w 10000"/>
                <a:gd name="T81" fmla="*/ 399 h 7946"/>
                <a:gd name="T82" fmla="*/ 1105 w 10000"/>
                <a:gd name="T83" fmla="*/ 336 h 7946"/>
                <a:gd name="T84" fmla="*/ 883 w 10000"/>
                <a:gd name="T85" fmla="*/ 277 h 7946"/>
                <a:gd name="T86" fmla="*/ 686 w 10000"/>
                <a:gd name="T87" fmla="*/ 221 h 7946"/>
                <a:gd name="T88" fmla="*/ 508 w 10000"/>
                <a:gd name="T89" fmla="*/ 168 h 7946"/>
                <a:gd name="T90" fmla="*/ 358 w 10000"/>
                <a:gd name="T91" fmla="*/ 123 h 7946"/>
                <a:gd name="T92" fmla="*/ 232 w 10000"/>
                <a:gd name="T93" fmla="*/ 81 h 7946"/>
                <a:gd name="T94" fmla="*/ 59 w 10000"/>
                <a:gd name="T95" fmla="*/ 21 h 7946"/>
                <a:gd name="T96" fmla="*/ 0 w 10000"/>
                <a:gd name="T97" fmla="*/ 0 h 794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0000"/>
                <a:gd name="T148" fmla="*/ 0 h 7946"/>
                <a:gd name="T149" fmla="*/ 10000 w 10000"/>
                <a:gd name="T150" fmla="*/ 7946 h 794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14" name="Freeform 5">
              <a:extLst>
                <a:ext uri="{FF2B5EF4-FFF2-40B4-BE49-F238E27FC236}">
                  <a16:creationId xmlns="" xmlns:a16="http://schemas.microsoft.com/office/drawing/2014/main" id="{B07472CD-BB64-4674-87F5-DA751C355B07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0" y="1588"/>
              <a:ext cx="12192000" cy="6856412"/>
            </a:xfrm>
            <a:custGeom>
              <a:avLst/>
              <a:gdLst>
                <a:gd name="T0" fmla="*/ 0 w 15356"/>
                <a:gd name="T1" fmla="*/ 0 h 8638"/>
                <a:gd name="T2" fmla="*/ 0 w 15356"/>
                <a:gd name="T3" fmla="*/ 8638 h 8638"/>
                <a:gd name="T4" fmla="*/ 15356 w 15356"/>
                <a:gd name="T5" fmla="*/ 8638 h 8638"/>
                <a:gd name="T6" fmla="*/ 15356 w 15356"/>
                <a:gd name="T7" fmla="*/ 0 h 8638"/>
                <a:gd name="T8" fmla="*/ 0 w 15356"/>
                <a:gd name="T9" fmla="*/ 0 h 8638"/>
                <a:gd name="T10" fmla="*/ 14748 w 15356"/>
                <a:gd name="T11" fmla="*/ 8038 h 8638"/>
                <a:gd name="T12" fmla="*/ 600 w 15356"/>
                <a:gd name="T13" fmla="*/ 8038 h 8638"/>
                <a:gd name="T14" fmla="*/ 600 w 15356"/>
                <a:gd name="T15" fmla="*/ 592 h 8638"/>
                <a:gd name="T16" fmla="*/ 14748 w 15356"/>
                <a:gd name="T17" fmla="*/ 592 h 8638"/>
                <a:gd name="T18" fmla="*/ 14748 w 15356"/>
                <a:gd name="T19" fmla="*/ 8038 h 86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356"/>
                <a:gd name="T31" fmla="*/ 0 h 8638"/>
                <a:gd name="T32" fmla="*/ 15356 w 15356"/>
                <a:gd name="T33" fmla="*/ 8638 h 863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</p:grpSp>
      <p:sp>
        <p:nvSpPr>
          <p:cNvPr id="15" name="Rectangle 12">
            <a:extLst>
              <a:ext uri="{FF2B5EF4-FFF2-40B4-BE49-F238E27FC236}">
                <a16:creationId xmlns="" xmlns:a16="http://schemas.microsoft.com/office/drawing/2014/main" id="{81072107-F01A-45F0-B054-802966E618EB}"/>
              </a:ext>
            </a:extLst>
          </p:cNvPr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Date Placeholder 3">
            <a:extLst>
              <a:ext uri="{FF2B5EF4-FFF2-40B4-BE49-F238E27FC236}">
                <a16:creationId xmlns="" xmlns:a16="http://schemas.microsoft.com/office/drawing/2014/main" id="{0949A88A-CF7C-4A7D-991C-F2F5F059F9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8A0F-A9D6-4928-AE3B-48EEE667B798}" type="datetimeFigureOut">
              <a:rPr lang="ru-RU"/>
              <a:pPr>
                <a:defRPr/>
              </a:pPr>
              <a:t>19.12.2023</a:t>
            </a:fld>
            <a:endParaRPr lang="ru-RU"/>
          </a:p>
        </p:txBody>
      </p:sp>
      <p:sp>
        <p:nvSpPr>
          <p:cNvPr id="17" name="Footer Placeholder 4">
            <a:extLst>
              <a:ext uri="{FF2B5EF4-FFF2-40B4-BE49-F238E27FC236}">
                <a16:creationId xmlns="" xmlns:a16="http://schemas.microsoft.com/office/drawing/2014/main" id="{41D82BD9-10B2-4703-9DA8-EA76E248B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5">
            <a:extLst>
              <a:ext uri="{FF2B5EF4-FFF2-40B4-BE49-F238E27FC236}">
                <a16:creationId xmlns="" xmlns:a16="http://schemas.microsoft.com/office/drawing/2014/main" id="{2FC587D8-B6D5-471F-B02D-5DAD5A8EC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2B6529-18C9-43D3-A7DE-4547A7D0DE3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6342512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2">
            <a:extLst>
              <a:ext uri="{FF2B5EF4-FFF2-40B4-BE49-F238E27FC236}">
                <a16:creationId xmlns="" xmlns:a16="http://schemas.microsoft.com/office/drawing/2014/main" id="{0EA17D1D-075E-493C-8033-207473B9CBB8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6" name="Rectangle 16">
              <a:extLst>
                <a:ext uri="{FF2B5EF4-FFF2-40B4-BE49-F238E27FC236}">
                  <a16:creationId xmlns="" xmlns:a16="http://schemas.microsoft.com/office/drawing/2014/main" id="{7321885F-73C9-4FF2-952C-CA23B283D6B0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9">
              <a:extLst>
                <a:ext uri="{FF2B5EF4-FFF2-40B4-BE49-F238E27FC236}">
                  <a16:creationId xmlns="" xmlns:a16="http://schemas.microsoft.com/office/drawing/2014/main" id="{2E283FC5-652F-43CA-BDEA-89AE7E7E199C}"/>
                </a:ext>
              </a:extLst>
            </p:cNvPr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21">
              <a:extLst>
                <a:ext uri="{FF2B5EF4-FFF2-40B4-BE49-F238E27FC236}">
                  <a16:creationId xmlns="" xmlns:a16="http://schemas.microsoft.com/office/drawing/2014/main" id="{7B3AEDFF-5DFB-4A7A-81B4-2AEC38D714FF}"/>
                </a:ext>
              </a:extLst>
            </p:cNvPr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22">
              <a:extLst>
                <a:ext uri="{FF2B5EF4-FFF2-40B4-BE49-F238E27FC236}">
                  <a16:creationId xmlns="" xmlns:a16="http://schemas.microsoft.com/office/drawing/2014/main" id="{8C405E99-34F5-4BAB-9BEC-74C9D35419DB}"/>
                </a:ext>
              </a:extLst>
            </p:cNvPr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23">
              <a:extLst>
                <a:ext uri="{FF2B5EF4-FFF2-40B4-BE49-F238E27FC236}">
                  <a16:creationId xmlns="" xmlns:a16="http://schemas.microsoft.com/office/drawing/2014/main" id="{4E3392FF-5703-4530-BFD7-DA728D45F3E0}"/>
                </a:ext>
              </a:extLst>
            </p:cNvPr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24">
              <a:extLst>
                <a:ext uri="{FF2B5EF4-FFF2-40B4-BE49-F238E27FC236}">
                  <a16:creationId xmlns="" xmlns:a16="http://schemas.microsoft.com/office/drawing/2014/main" id="{A8493508-5DCD-4862-AF0C-CE166BA6EA20}"/>
                </a:ext>
              </a:extLst>
            </p:cNvPr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>
              <a:extLst>
                <a:ext uri="{FF2B5EF4-FFF2-40B4-BE49-F238E27FC236}">
                  <a16:creationId xmlns="" xmlns:a16="http://schemas.microsoft.com/office/drawing/2014/main" id="{CF370742-4F35-4203-8BEF-8687504548FD}"/>
                </a:ext>
              </a:extLst>
            </p:cNvPr>
            <p:cNvSpPr>
              <a:spLocks/>
            </p:cNvSpPr>
            <p:nvPr/>
          </p:nvSpPr>
          <p:spPr bwMode="gray">
            <a:xfrm rot="-589932">
              <a:off x="8491538" y="4184650"/>
              <a:ext cx="3298825" cy="441325"/>
            </a:xfrm>
            <a:custGeom>
              <a:avLst/>
              <a:gdLst>
                <a:gd name="T0" fmla="*/ 85 w 10000"/>
                <a:gd name="T1" fmla="*/ 2532 h 5291"/>
                <a:gd name="T2" fmla="*/ 9958 w 10000"/>
                <a:gd name="T3" fmla="*/ 5291 h 5291"/>
                <a:gd name="T4" fmla="*/ 10000 w 10000"/>
                <a:gd name="T5" fmla="*/ 0 h 5291"/>
                <a:gd name="T6" fmla="*/ 9667 w 10000"/>
                <a:gd name="T7" fmla="*/ 204 h 5291"/>
                <a:gd name="T8" fmla="*/ 9334 w 10000"/>
                <a:gd name="T9" fmla="*/ 400 h 5291"/>
                <a:gd name="T10" fmla="*/ 9001 w 10000"/>
                <a:gd name="T11" fmla="*/ 590 h 5291"/>
                <a:gd name="T12" fmla="*/ 8667 w 10000"/>
                <a:gd name="T13" fmla="*/ 753 h 5291"/>
                <a:gd name="T14" fmla="*/ 8333 w 10000"/>
                <a:gd name="T15" fmla="*/ 917 h 5291"/>
                <a:gd name="T16" fmla="*/ 7999 w 10000"/>
                <a:gd name="T17" fmla="*/ 1071 h 5291"/>
                <a:gd name="T18" fmla="*/ 7669 w 10000"/>
                <a:gd name="T19" fmla="*/ 1202 h 5291"/>
                <a:gd name="T20" fmla="*/ 7333 w 10000"/>
                <a:gd name="T21" fmla="*/ 1325 h 5291"/>
                <a:gd name="T22" fmla="*/ 7000 w 10000"/>
                <a:gd name="T23" fmla="*/ 1440 h 5291"/>
                <a:gd name="T24" fmla="*/ 6673 w 10000"/>
                <a:gd name="T25" fmla="*/ 1538 h 5291"/>
                <a:gd name="T26" fmla="*/ 6340 w 10000"/>
                <a:gd name="T27" fmla="*/ 1636 h 5291"/>
                <a:gd name="T28" fmla="*/ 6013 w 10000"/>
                <a:gd name="T29" fmla="*/ 1719 h 5291"/>
                <a:gd name="T30" fmla="*/ 5686 w 10000"/>
                <a:gd name="T31" fmla="*/ 1784 h 5291"/>
                <a:gd name="T32" fmla="*/ 5359 w 10000"/>
                <a:gd name="T33" fmla="*/ 1850 h 5291"/>
                <a:gd name="T34" fmla="*/ 5036 w 10000"/>
                <a:gd name="T35" fmla="*/ 1906 h 5291"/>
                <a:gd name="T36" fmla="*/ 4717 w 10000"/>
                <a:gd name="T37" fmla="*/ 1948 h 5291"/>
                <a:gd name="T38" fmla="*/ 4396 w 10000"/>
                <a:gd name="T39" fmla="*/ 1980 h 5291"/>
                <a:gd name="T40" fmla="*/ 4079 w 10000"/>
                <a:gd name="T41" fmla="*/ 2013 h 5291"/>
                <a:gd name="T42" fmla="*/ 3766 w 10000"/>
                <a:gd name="T43" fmla="*/ 2029 h 5291"/>
                <a:gd name="T44" fmla="*/ 3454 w 10000"/>
                <a:gd name="T45" fmla="*/ 2046 h 5291"/>
                <a:gd name="T46" fmla="*/ 3145 w 10000"/>
                <a:gd name="T47" fmla="*/ 2053 h 5291"/>
                <a:gd name="T48" fmla="*/ 2839 w 10000"/>
                <a:gd name="T49" fmla="*/ 2046 h 5291"/>
                <a:gd name="T50" fmla="*/ 2537 w 10000"/>
                <a:gd name="T51" fmla="*/ 2046 h 5291"/>
                <a:gd name="T52" fmla="*/ 2238 w 10000"/>
                <a:gd name="T53" fmla="*/ 2029 h 5291"/>
                <a:gd name="T54" fmla="*/ 1943 w 10000"/>
                <a:gd name="T55" fmla="*/ 2004 h 5291"/>
                <a:gd name="T56" fmla="*/ 1653 w 10000"/>
                <a:gd name="T57" fmla="*/ 1980 h 5291"/>
                <a:gd name="T58" fmla="*/ 1368 w 10000"/>
                <a:gd name="T59" fmla="*/ 1955 h 5291"/>
                <a:gd name="T60" fmla="*/ 1085 w 10000"/>
                <a:gd name="T61" fmla="*/ 1915 h 5291"/>
                <a:gd name="T62" fmla="*/ 806 w 10000"/>
                <a:gd name="T63" fmla="*/ 1873 h 5291"/>
                <a:gd name="T64" fmla="*/ 533 w 10000"/>
                <a:gd name="T65" fmla="*/ 1833 h 5291"/>
                <a:gd name="T66" fmla="*/ 0 w 10000"/>
                <a:gd name="T67" fmla="*/ 1726 h 5291"/>
                <a:gd name="T68" fmla="*/ 85 w 10000"/>
                <a:gd name="T69" fmla="*/ 2532 h 529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0000"/>
                <a:gd name="T106" fmla="*/ 0 h 5291"/>
                <a:gd name="T107" fmla="*/ 10000 w 10000"/>
                <a:gd name="T108" fmla="*/ 5291 h 529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15" name="Freeform 5">
              <a:extLst>
                <a:ext uri="{FF2B5EF4-FFF2-40B4-BE49-F238E27FC236}">
                  <a16:creationId xmlns="" xmlns:a16="http://schemas.microsoft.com/office/drawing/2014/main" id="{24A9873F-5BE8-49D7-AACD-DCD62CCC5AE5}"/>
                </a:ext>
              </a:extLst>
            </p:cNvPr>
            <p:cNvSpPr>
              <a:spLocks/>
            </p:cNvSpPr>
            <p:nvPr/>
          </p:nvSpPr>
          <p:spPr bwMode="gray">
            <a:xfrm>
              <a:off x="455613" y="4241800"/>
              <a:ext cx="11277600" cy="2336800"/>
            </a:xfrm>
            <a:custGeom>
              <a:avLst/>
              <a:gdLst>
                <a:gd name="T0" fmla="*/ 0 w 10000"/>
                <a:gd name="T1" fmla="*/ 0 h 8000"/>
                <a:gd name="T2" fmla="*/ 0 w 10000"/>
                <a:gd name="T3" fmla="*/ 7970 h 8000"/>
                <a:gd name="T4" fmla="*/ 10000 w 10000"/>
                <a:gd name="T5" fmla="*/ 8000 h 8000"/>
                <a:gd name="T6" fmla="*/ 10000 w 10000"/>
                <a:gd name="T7" fmla="*/ 7 h 8000"/>
                <a:gd name="T8" fmla="*/ 9773 w 10000"/>
                <a:gd name="T9" fmla="*/ 156 h 8000"/>
                <a:gd name="T10" fmla="*/ 9547 w 10000"/>
                <a:gd name="T11" fmla="*/ 298 h 8000"/>
                <a:gd name="T12" fmla="*/ 9320 w 10000"/>
                <a:gd name="T13" fmla="*/ 437 h 8000"/>
                <a:gd name="T14" fmla="*/ 9092 w 10000"/>
                <a:gd name="T15" fmla="*/ 556 h 8000"/>
                <a:gd name="T16" fmla="*/ 8865 w 10000"/>
                <a:gd name="T17" fmla="*/ 676 h 8000"/>
                <a:gd name="T18" fmla="*/ 8637 w 10000"/>
                <a:gd name="T19" fmla="*/ 788 h 8000"/>
                <a:gd name="T20" fmla="*/ 8412 w 10000"/>
                <a:gd name="T21" fmla="*/ 884 h 8000"/>
                <a:gd name="T22" fmla="*/ 8184 w 10000"/>
                <a:gd name="T23" fmla="*/ 975 h 8000"/>
                <a:gd name="T24" fmla="*/ 7957 w 10000"/>
                <a:gd name="T25" fmla="*/ 1058 h 8000"/>
                <a:gd name="T26" fmla="*/ 7734 w 10000"/>
                <a:gd name="T27" fmla="*/ 1130 h 8000"/>
                <a:gd name="T28" fmla="*/ 7508 w 10000"/>
                <a:gd name="T29" fmla="*/ 1202 h 8000"/>
                <a:gd name="T30" fmla="*/ 7285 w 10000"/>
                <a:gd name="T31" fmla="*/ 1262 h 8000"/>
                <a:gd name="T32" fmla="*/ 7062 w 10000"/>
                <a:gd name="T33" fmla="*/ 1309 h 8000"/>
                <a:gd name="T34" fmla="*/ 6840 w 10000"/>
                <a:gd name="T35" fmla="*/ 1358 h 8000"/>
                <a:gd name="T36" fmla="*/ 6620 w 10000"/>
                <a:gd name="T37" fmla="*/ 1399 h 8000"/>
                <a:gd name="T38" fmla="*/ 6402 w 10000"/>
                <a:gd name="T39" fmla="*/ 1428 h 8000"/>
                <a:gd name="T40" fmla="*/ 6184 w 10000"/>
                <a:gd name="T41" fmla="*/ 1453 h 8000"/>
                <a:gd name="T42" fmla="*/ 5968 w 10000"/>
                <a:gd name="T43" fmla="*/ 1477 h 8000"/>
                <a:gd name="T44" fmla="*/ 5755 w 10000"/>
                <a:gd name="T45" fmla="*/ 1488 h 8000"/>
                <a:gd name="T46" fmla="*/ 5542 w 10000"/>
                <a:gd name="T47" fmla="*/ 1500 h 8000"/>
                <a:gd name="T48" fmla="*/ 5332 w 10000"/>
                <a:gd name="T49" fmla="*/ 1506 h 8000"/>
                <a:gd name="T50" fmla="*/ 5124 w 10000"/>
                <a:gd name="T51" fmla="*/ 1500 h 8000"/>
                <a:gd name="T52" fmla="*/ 4918 w 10000"/>
                <a:gd name="T53" fmla="*/ 1500 h 8000"/>
                <a:gd name="T54" fmla="*/ 4714 w 10000"/>
                <a:gd name="T55" fmla="*/ 1488 h 8000"/>
                <a:gd name="T56" fmla="*/ 4514 w 10000"/>
                <a:gd name="T57" fmla="*/ 1470 h 8000"/>
                <a:gd name="T58" fmla="*/ 4316 w 10000"/>
                <a:gd name="T59" fmla="*/ 1453 h 8000"/>
                <a:gd name="T60" fmla="*/ 4122 w 10000"/>
                <a:gd name="T61" fmla="*/ 1434 h 8000"/>
                <a:gd name="T62" fmla="*/ 3929 w 10000"/>
                <a:gd name="T63" fmla="*/ 1405 h 8000"/>
                <a:gd name="T64" fmla="*/ 3739 w 10000"/>
                <a:gd name="T65" fmla="*/ 1374 h 8000"/>
                <a:gd name="T66" fmla="*/ 3553 w 10000"/>
                <a:gd name="T67" fmla="*/ 1346 h 8000"/>
                <a:gd name="T68" fmla="*/ 3190 w 10000"/>
                <a:gd name="T69" fmla="*/ 1267 h 8000"/>
                <a:gd name="T70" fmla="*/ 2842 w 10000"/>
                <a:gd name="T71" fmla="*/ 1183 h 8000"/>
                <a:gd name="T72" fmla="*/ 2508 w 10000"/>
                <a:gd name="T73" fmla="*/ 1095 h 8000"/>
                <a:gd name="T74" fmla="*/ 2192 w 10000"/>
                <a:gd name="T75" fmla="*/ 998 h 8000"/>
                <a:gd name="T76" fmla="*/ 1890 w 10000"/>
                <a:gd name="T77" fmla="*/ 897 h 8000"/>
                <a:gd name="T78" fmla="*/ 1610 w 10000"/>
                <a:gd name="T79" fmla="*/ 788 h 8000"/>
                <a:gd name="T80" fmla="*/ 1347 w 10000"/>
                <a:gd name="T81" fmla="*/ 681 h 8000"/>
                <a:gd name="T82" fmla="*/ 1105 w 10000"/>
                <a:gd name="T83" fmla="*/ 574 h 8000"/>
                <a:gd name="T84" fmla="*/ 883 w 10000"/>
                <a:gd name="T85" fmla="*/ 473 h 8000"/>
                <a:gd name="T86" fmla="*/ 686 w 10000"/>
                <a:gd name="T87" fmla="*/ 377 h 8000"/>
                <a:gd name="T88" fmla="*/ 508 w 10000"/>
                <a:gd name="T89" fmla="*/ 286 h 8000"/>
                <a:gd name="T90" fmla="*/ 358 w 10000"/>
                <a:gd name="T91" fmla="*/ 210 h 8000"/>
                <a:gd name="T92" fmla="*/ 232 w 10000"/>
                <a:gd name="T93" fmla="*/ 138 h 8000"/>
                <a:gd name="T94" fmla="*/ 59 w 10000"/>
                <a:gd name="T95" fmla="*/ 35 h 8000"/>
                <a:gd name="T96" fmla="*/ 0 w 10000"/>
                <a:gd name="T97" fmla="*/ 0 h 800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0000"/>
                <a:gd name="T148" fmla="*/ 0 h 8000"/>
                <a:gd name="T149" fmla="*/ 10000 w 10000"/>
                <a:gd name="T150" fmla="*/ 8000 h 800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16" name="Freeform 5">
              <a:extLst>
                <a:ext uri="{FF2B5EF4-FFF2-40B4-BE49-F238E27FC236}">
                  <a16:creationId xmlns="" xmlns:a16="http://schemas.microsoft.com/office/drawing/2014/main" id="{B2251C64-4607-4879-82EB-3F55260AA671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0" y="1588"/>
              <a:ext cx="12192000" cy="6856412"/>
            </a:xfrm>
            <a:custGeom>
              <a:avLst/>
              <a:gdLst>
                <a:gd name="T0" fmla="*/ 0 w 15356"/>
                <a:gd name="T1" fmla="*/ 0 h 8638"/>
                <a:gd name="T2" fmla="*/ 0 w 15356"/>
                <a:gd name="T3" fmla="*/ 8638 h 8638"/>
                <a:gd name="T4" fmla="*/ 15356 w 15356"/>
                <a:gd name="T5" fmla="*/ 8638 h 8638"/>
                <a:gd name="T6" fmla="*/ 15356 w 15356"/>
                <a:gd name="T7" fmla="*/ 0 h 8638"/>
                <a:gd name="T8" fmla="*/ 0 w 15356"/>
                <a:gd name="T9" fmla="*/ 0 h 8638"/>
                <a:gd name="T10" fmla="*/ 14748 w 15356"/>
                <a:gd name="T11" fmla="*/ 8038 h 8638"/>
                <a:gd name="T12" fmla="*/ 600 w 15356"/>
                <a:gd name="T13" fmla="*/ 8038 h 8638"/>
                <a:gd name="T14" fmla="*/ 600 w 15356"/>
                <a:gd name="T15" fmla="*/ 592 h 8638"/>
                <a:gd name="T16" fmla="*/ 14748 w 15356"/>
                <a:gd name="T17" fmla="*/ 592 h 8638"/>
                <a:gd name="T18" fmla="*/ 14748 w 15356"/>
                <a:gd name="T19" fmla="*/ 8038 h 86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356"/>
                <a:gd name="T31" fmla="*/ 0 h 8638"/>
                <a:gd name="T32" fmla="*/ 15356 w 15356"/>
                <a:gd name="T33" fmla="*/ 8638 h 863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4A24F144-FC8E-4034-B3E1-6A4D4C1E3EC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881063" y="608013"/>
            <a:ext cx="801687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en-US" sz="9600">
                <a:solidFill>
                  <a:srgbClr val="EF53A5"/>
                </a:solidFill>
                <a:latin typeface="Arial" charset="0"/>
                <a:cs typeface="Arial" charset="0"/>
              </a:rPr>
              <a:t>“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CAA3A13A-BD01-4D54-9FEE-793CB4D3BFA6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883775" y="2613025"/>
            <a:ext cx="6540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eaLnBrk="1" hangingPunct="1">
              <a:defRPr/>
            </a:pPr>
            <a:r>
              <a:rPr lang="en-US" sz="9600">
                <a:solidFill>
                  <a:srgbClr val="EF53A5"/>
                </a:solidFill>
                <a:latin typeface="Arial" charset="0"/>
                <a:cs typeface="Arial" charset="0"/>
              </a:rPr>
              <a:t>”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="" xmlns:a16="http://schemas.microsoft.com/office/drawing/2014/main" id="{6BC61C1B-ACA7-4FB3-B520-6BC242131FC1}"/>
              </a:ext>
            </a:extLst>
          </p:cNvPr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Date Placeholder 3">
            <a:extLst>
              <a:ext uri="{FF2B5EF4-FFF2-40B4-BE49-F238E27FC236}">
                <a16:creationId xmlns="" xmlns:a16="http://schemas.microsoft.com/office/drawing/2014/main" id="{94E5DE3C-4DA8-4930-92C6-FDBB91A3664E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4BA97-58E7-4219-A8A9-E613EC285D14}" type="datetimeFigureOut">
              <a:rPr lang="ru-RU"/>
              <a:pPr>
                <a:defRPr/>
              </a:pPr>
              <a:t>19.12.2023</a:t>
            </a:fld>
            <a:endParaRPr lang="ru-RU"/>
          </a:p>
        </p:txBody>
      </p:sp>
      <p:sp>
        <p:nvSpPr>
          <p:cNvPr id="21" name="Footer Placeholder 4">
            <a:extLst>
              <a:ext uri="{FF2B5EF4-FFF2-40B4-BE49-F238E27FC236}">
                <a16:creationId xmlns="" xmlns:a16="http://schemas.microsoft.com/office/drawing/2014/main" id="{88CE6426-93CB-4B5F-B5C0-BD6B393C5ECF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Slide Number Placeholder 5">
            <a:extLst>
              <a:ext uri="{FF2B5EF4-FFF2-40B4-BE49-F238E27FC236}">
                <a16:creationId xmlns="" xmlns:a16="http://schemas.microsoft.com/office/drawing/2014/main" id="{DA90CDD1-8540-4BA9-AB1A-16AB4A224E6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3ABB086-F63C-4DA6-A99B-BB004D5E43B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5252738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">
            <a:extLst>
              <a:ext uri="{FF2B5EF4-FFF2-40B4-BE49-F238E27FC236}">
                <a16:creationId xmlns="" xmlns:a16="http://schemas.microsoft.com/office/drawing/2014/main" id="{F5657A9A-07B2-4346-81FB-35A0E00E7185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Rectangle 10">
              <a:extLst>
                <a:ext uri="{FF2B5EF4-FFF2-40B4-BE49-F238E27FC236}">
                  <a16:creationId xmlns="" xmlns:a16="http://schemas.microsoft.com/office/drawing/2014/main" id="{65C002FB-C7F1-4C62-8C81-9E209C9AFDC3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4">
              <a:extLst>
                <a:ext uri="{FF2B5EF4-FFF2-40B4-BE49-F238E27FC236}">
                  <a16:creationId xmlns="" xmlns:a16="http://schemas.microsoft.com/office/drawing/2014/main" id="{808F4E51-B421-41FD-967C-173377AFAC03}"/>
                </a:ext>
              </a:extLst>
            </p:cNvPr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5">
              <a:extLst>
                <a:ext uri="{FF2B5EF4-FFF2-40B4-BE49-F238E27FC236}">
                  <a16:creationId xmlns="" xmlns:a16="http://schemas.microsoft.com/office/drawing/2014/main" id="{4E06767F-3388-460D-811E-15BC109BCDBA}"/>
                </a:ext>
              </a:extLst>
            </p:cNvPr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6">
              <a:extLst>
                <a:ext uri="{FF2B5EF4-FFF2-40B4-BE49-F238E27FC236}">
                  <a16:creationId xmlns="" xmlns:a16="http://schemas.microsoft.com/office/drawing/2014/main" id="{E17E43AB-C776-43FC-B5D8-455A28846715}"/>
                </a:ext>
              </a:extLst>
            </p:cNvPr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7">
              <a:extLst>
                <a:ext uri="{FF2B5EF4-FFF2-40B4-BE49-F238E27FC236}">
                  <a16:creationId xmlns="" xmlns:a16="http://schemas.microsoft.com/office/drawing/2014/main" id="{253650D4-D58B-4772-8A97-347AFA9831F9}"/>
                </a:ext>
              </a:extLst>
            </p:cNvPr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8">
              <a:extLst>
                <a:ext uri="{FF2B5EF4-FFF2-40B4-BE49-F238E27FC236}">
                  <a16:creationId xmlns="" xmlns:a16="http://schemas.microsoft.com/office/drawing/2014/main" id="{462F7BCA-EC9F-4DB4-8BFD-088B8BF57819}"/>
                </a:ext>
              </a:extLst>
            </p:cNvPr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>
              <a:extLst>
                <a:ext uri="{FF2B5EF4-FFF2-40B4-BE49-F238E27FC236}">
                  <a16:creationId xmlns="" xmlns:a16="http://schemas.microsoft.com/office/drawing/2014/main" id="{F2C661F4-368B-493A-92FD-2061FD69B427}"/>
                </a:ext>
              </a:extLst>
            </p:cNvPr>
            <p:cNvSpPr>
              <a:spLocks/>
            </p:cNvSpPr>
            <p:nvPr/>
          </p:nvSpPr>
          <p:spPr bwMode="gray">
            <a:xfrm rot="-589932">
              <a:off x="8491538" y="4194175"/>
              <a:ext cx="3298825" cy="439738"/>
            </a:xfrm>
            <a:custGeom>
              <a:avLst/>
              <a:gdLst>
                <a:gd name="T0" fmla="*/ 85 w 10000"/>
                <a:gd name="T1" fmla="*/ 2532 h 5291"/>
                <a:gd name="T2" fmla="*/ 9958 w 10000"/>
                <a:gd name="T3" fmla="*/ 5291 h 5291"/>
                <a:gd name="T4" fmla="*/ 10000 w 10000"/>
                <a:gd name="T5" fmla="*/ 0 h 5291"/>
                <a:gd name="T6" fmla="*/ 9667 w 10000"/>
                <a:gd name="T7" fmla="*/ 204 h 5291"/>
                <a:gd name="T8" fmla="*/ 9334 w 10000"/>
                <a:gd name="T9" fmla="*/ 400 h 5291"/>
                <a:gd name="T10" fmla="*/ 9001 w 10000"/>
                <a:gd name="T11" fmla="*/ 590 h 5291"/>
                <a:gd name="T12" fmla="*/ 8667 w 10000"/>
                <a:gd name="T13" fmla="*/ 753 h 5291"/>
                <a:gd name="T14" fmla="*/ 8333 w 10000"/>
                <a:gd name="T15" fmla="*/ 917 h 5291"/>
                <a:gd name="T16" fmla="*/ 7999 w 10000"/>
                <a:gd name="T17" fmla="*/ 1071 h 5291"/>
                <a:gd name="T18" fmla="*/ 7669 w 10000"/>
                <a:gd name="T19" fmla="*/ 1202 h 5291"/>
                <a:gd name="T20" fmla="*/ 7333 w 10000"/>
                <a:gd name="T21" fmla="*/ 1325 h 5291"/>
                <a:gd name="T22" fmla="*/ 7000 w 10000"/>
                <a:gd name="T23" fmla="*/ 1440 h 5291"/>
                <a:gd name="T24" fmla="*/ 6673 w 10000"/>
                <a:gd name="T25" fmla="*/ 1538 h 5291"/>
                <a:gd name="T26" fmla="*/ 6340 w 10000"/>
                <a:gd name="T27" fmla="*/ 1636 h 5291"/>
                <a:gd name="T28" fmla="*/ 6013 w 10000"/>
                <a:gd name="T29" fmla="*/ 1719 h 5291"/>
                <a:gd name="T30" fmla="*/ 5686 w 10000"/>
                <a:gd name="T31" fmla="*/ 1784 h 5291"/>
                <a:gd name="T32" fmla="*/ 5359 w 10000"/>
                <a:gd name="T33" fmla="*/ 1850 h 5291"/>
                <a:gd name="T34" fmla="*/ 5036 w 10000"/>
                <a:gd name="T35" fmla="*/ 1906 h 5291"/>
                <a:gd name="T36" fmla="*/ 4717 w 10000"/>
                <a:gd name="T37" fmla="*/ 1948 h 5291"/>
                <a:gd name="T38" fmla="*/ 4396 w 10000"/>
                <a:gd name="T39" fmla="*/ 1980 h 5291"/>
                <a:gd name="T40" fmla="*/ 4079 w 10000"/>
                <a:gd name="T41" fmla="*/ 2013 h 5291"/>
                <a:gd name="T42" fmla="*/ 3766 w 10000"/>
                <a:gd name="T43" fmla="*/ 2029 h 5291"/>
                <a:gd name="T44" fmla="*/ 3454 w 10000"/>
                <a:gd name="T45" fmla="*/ 2046 h 5291"/>
                <a:gd name="T46" fmla="*/ 3145 w 10000"/>
                <a:gd name="T47" fmla="*/ 2053 h 5291"/>
                <a:gd name="T48" fmla="*/ 2839 w 10000"/>
                <a:gd name="T49" fmla="*/ 2046 h 5291"/>
                <a:gd name="T50" fmla="*/ 2537 w 10000"/>
                <a:gd name="T51" fmla="*/ 2046 h 5291"/>
                <a:gd name="T52" fmla="*/ 2238 w 10000"/>
                <a:gd name="T53" fmla="*/ 2029 h 5291"/>
                <a:gd name="T54" fmla="*/ 1943 w 10000"/>
                <a:gd name="T55" fmla="*/ 2004 h 5291"/>
                <a:gd name="T56" fmla="*/ 1653 w 10000"/>
                <a:gd name="T57" fmla="*/ 1980 h 5291"/>
                <a:gd name="T58" fmla="*/ 1368 w 10000"/>
                <a:gd name="T59" fmla="*/ 1955 h 5291"/>
                <a:gd name="T60" fmla="*/ 1085 w 10000"/>
                <a:gd name="T61" fmla="*/ 1915 h 5291"/>
                <a:gd name="T62" fmla="*/ 806 w 10000"/>
                <a:gd name="T63" fmla="*/ 1873 h 5291"/>
                <a:gd name="T64" fmla="*/ 533 w 10000"/>
                <a:gd name="T65" fmla="*/ 1833 h 5291"/>
                <a:gd name="T66" fmla="*/ 0 w 10000"/>
                <a:gd name="T67" fmla="*/ 1726 h 5291"/>
                <a:gd name="T68" fmla="*/ 85 w 10000"/>
                <a:gd name="T69" fmla="*/ 2532 h 529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0000"/>
                <a:gd name="T106" fmla="*/ 0 h 5291"/>
                <a:gd name="T107" fmla="*/ 10000 w 10000"/>
                <a:gd name="T108" fmla="*/ 5291 h 529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12" name="Freeform 5">
              <a:extLst>
                <a:ext uri="{FF2B5EF4-FFF2-40B4-BE49-F238E27FC236}">
                  <a16:creationId xmlns="" xmlns:a16="http://schemas.microsoft.com/office/drawing/2014/main" id="{F3BB42D7-233F-4312-8C16-4FFAF0B35F27}"/>
                </a:ext>
              </a:extLst>
            </p:cNvPr>
            <p:cNvSpPr>
              <a:spLocks/>
            </p:cNvSpPr>
            <p:nvPr/>
          </p:nvSpPr>
          <p:spPr bwMode="gray">
            <a:xfrm>
              <a:off x="455613" y="4241800"/>
              <a:ext cx="11277600" cy="2336800"/>
            </a:xfrm>
            <a:custGeom>
              <a:avLst/>
              <a:gdLst>
                <a:gd name="T0" fmla="*/ 0 w 10000"/>
                <a:gd name="T1" fmla="*/ 0 h 8000"/>
                <a:gd name="T2" fmla="*/ 0 w 10000"/>
                <a:gd name="T3" fmla="*/ 7970 h 8000"/>
                <a:gd name="T4" fmla="*/ 10000 w 10000"/>
                <a:gd name="T5" fmla="*/ 8000 h 8000"/>
                <a:gd name="T6" fmla="*/ 10000 w 10000"/>
                <a:gd name="T7" fmla="*/ 7 h 8000"/>
                <a:gd name="T8" fmla="*/ 9773 w 10000"/>
                <a:gd name="T9" fmla="*/ 156 h 8000"/>
                <a:gd name="T10" fmla="*/ 9547 w 10000"/>
                <a:gd name="T11" fmla="*/ 298 h 8000"/>
                <a:gd name="T12" fmla="*/ 9320 w 10000"/>
                <a:gd name="T13" fmla="*/ 437 h 8000"/>
                <a:gd name="T14" fmla="*/ 9092 w 10000"/>
                <a:gd name="T15" fmla="*/ 556 h 8000"/>
                <a:gd name="T16" fmla="*/ 8865 w 10000"/>
                <a:gd name="T17" fmla="*/ 676 h 8000"/>
                <a:gd name="T18" fmla="*/ 8637 w 10000"/>
                <a:gd name="T19" fmla="*/ 788 h 8000"/>
                <a:gd name="T20" fmla="*/ 8412 w 10000"/>
                <a:gd name="T21" fmla="*/ 884 h 8000"/>
                <a:gd name="T22" fmla="*/ 8184 w 10000"/>
                <a:gd name="T23" fmla="*/ 975 h 8000"/>
                <a:gd name="T24" fmla="*/ 7957 w 10000"/>
                <a:gd name="T25" fmla="*/ 1058 h 8000"/>
                <a:gd name="T26" fmla="*/ 7734 w 10000"/>
                <a:gd name="T27" fmla="*/ 1130 h 8000"/>
                <a:gd name="T28" fmla="*/ 7508 w 10000"/>
                <a:gd name="T29" fmla="*/ 1202 h 8000"/>
                <a:gd name="T30" fmla="*/ 7285 w 10000"/>
                <a:gd name="T31" fmla="*/ 1262 h 8000"/>
                <a:gd name="T32" fmla="*/ 7062 w 10000"/>
                <a:gd name="T33" fmla="*/ 1309 h 8000"/>
                <a:gd name="T34" fmla="*/ 6840 w 10000"/>
                <a:gd name="T35" fmla="*/ 1358 h 8000"/>
                <a:gd name="T36" fmla="*/ 6620 w 10000"/>
                <a:gd name="T37" fmla="*/ 1399 h 8000"/>
                <a:gd name="T38" fmla="*/ 6402 w 10000"/>
                <a:gd name="T39" fmla="*/ 1428 h 8000"/>
                <a:gd name="T40" fmla="*/ 6184 w 10000"/>
                <a:gd name="T41" fmla="*/ 1453 h 8000"/>
                <a:gd name="T42" fmla="*/ 5968 w 10000"/>
                <a:gd name="T43" fmla="*/ 1477 h 8000"/>
                <a:gd name="T44" fmla="*/ 5755 w 10000"/>
                <a:gd name="T45" fmla="*/ 1488 h 8000"/>
                <a:gd name="T46" fmla="*/ 5542 w 10000"/>
                <a:gd name="T47" fmla="*/ 1500 h 8000"/>
                <a:gd name="T48" fmla="*/ 5332 w 10000"/>
                <a:gd name="T49" fmla="*/ 1506 h 8000"/>
                <a:gd name="T50" fmla="*/ 5124 w 10000"/>
                <a:gd name="T51" fmla="*/ 1500 h 8000"/>
                <a:gd name="T52" fmla="*/ 4918 w 10000"/>
                <a:gd name="T53" fmla="*/ 1500 h 8000"/>
                <a:gd name="T54" fmla="*/ 4714 w 10000"/>
                <a:gd name="T55" fmla="*/ 1488 h 8000"/>
                <a:gd name="T56" fmla="*/ 4514 w 10000"/>
                <a:gd name="T57" fmla="*/ 1470 h 8000"/>
                <a:gd name="T58" fmla="*/ 4316 w 10000"/>
                <a:gd name="T59" fmla="*/ 1453 h 8000"/>
                <a:gd name="T60" fmla="*/ 4122 w 10000"/>
                <a:gd name="T61" fmla="*/ 1434 h 8000"/>
                <a:gd name="T62" fmla="*/ 3929 w 10000"/>
                <a:gd name="T63" fmla="*/ 1405 h 8000"/>
                <a:gd name="T64" fmla="*/ 3739 w 10000"/>
                <a:gd name="T65" fmla="*/ 1374 h 8000"/>
                <a:gd name="T66" fmla="*/ 3553 w 10000"/>
                <a:gd name="T67" fmla="*/ 1346 h 8000"/>
                <a:gd name="T68" fmla="*/ 3190 w 10000"/>
                <a:gd name="T69" fmla="*/ 1267 h 8000"/>
                <a:gd name="T70" fmla="*/ 2842 w 10000"/>
                <a:gd name="T71" fmla="*/ 1183 h 8000"/>
                <a:gd name="T72" fmla="*/ 2508 w 10000"/>
                <a:gd name="T73" fmla="*/ 1095 h 8000"/>
                <a:gd name="T74" fmla="*/ 2192 w 10000"/>
                <a:gd name="T75" fmla="*/ 998 h 8000"/>
                <a:gd name="T76" fmla="*/ 1890 w 10000"/>
                <a:gd name="T77" fmla="*/ 897 h 8000"/>
                <a:gd name="T78" fmla="*/ 1610 w 10000"/>
                <a:gd name="T79" fmla="*/ 788 h 8000"/>
                <a:gd name="T80" fmla="*/ 1347 w 10000"/>
                <a:gd name="T81" fmla="*/ 681 h 8000"/>
                <a:gd name="T82" fmla="*/ 1105 w 10000"/>
                <a:gd name="T83" fmla="*/ 574 h 8000"/>
                <a:gd name="T84" fmla="*/ 883 w 10000"/>
                <a:gd name="T85" fmla="*/ 473 h 8000"/>
                <a:gd name="T86" fmla="*/ 686 w 10000"/>
                <a:gd name="T87" fmla="*/ 377 h 8000"/>
                <a:gd name="T88" fmla="*/ 508 w 10000"/>
                <a:gd name="T89" fmla="*/ 286 h 8000"/>
                <a:gd name="T90" fmla="*/ 358 w 10000"/>
                <a:gd name="T91" fmla="*/ 210 h 8000"/>
                <a:gd name="T92" fmla="*/ 232 w 10000"/>
                <a:gd name="T93" fmla="*/ 138 h 8000"/>
                <a:gd name="T94" fmla="*/ 59 w 10000"/>
                <a:gd name="T95" fmla="*/ 35 h 8000"/>
                <a:gd name="T96" fmla="*/ 0 w 10000"/>
                <a:gd name="T97" fmla="*/ 0 h 800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0000"/>
                <a:gd name="T148" fmla="*/ 0 h 8000"/>
                <a:gd name="T149" fmla="*/ 10000 w 10000"/>
                <a:gd name="T150" fmla="*/ 8000 h 800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13" name="Freeform 5">
              <a:extLst>
                <a:ext uri="{FF2B5EF4-FFF2-40B4-BE49-F238E27FC236}">
                  <a16:creationId xmlns="" xmlns:a16="http://schemas.microsoft.com/office/drawing/2014/main" id="{56B2DDF5-3C65-48C3-9698-57B97B85903A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0" y="1588"/>
              <a:ext cx="12192000" cy="6856412"/>
            </a:xfrm>
            <a:custGeom>
              <a:avLst/>
              <a:gdLst>
                <a:gd name="T0" fmla="*/ 0 w 15356"/>
                <a:gd name="T1" fmla="*/ 0 h 8638"/>
                <a:gd name="T2" fmla="*/ 0 w 15356"/>
                <a:gd name="T3" fmla="*/ 8638 h 8638"/>
                <a:gd name="T4" fmla="*/ 15356 w 15356"/>
                <a:gd name="T5" fmla="*/ 8638 h 8638"/>
                <a:gd name="T6" fmla="*/ 15356 w 15356"/>
                <a:gd name="T7" fmla="*/ 0 h 8638"/>
                <a:gd name="T8" fmla="*/ 0 w 15356"/>
                <a:gd name="T9" fmla="*/ 0 h 8638"/>
                <a:gd name="T10" fmla="*/ 14748 w 15356"/>
                <a:gd name="T11" fmla="*/ 8038 h 8638"/>
                <a:gd name="T12" fmla="*/ 600 w 15356"/>
                <a:gd name="T13" fmla="*/ 8038 h 8638"/>
                <a:gd name="T14" fmla="*/ 600 w 15356"/>
                <a:gd name="T15" fmla="*/ 592 h 8638"/>
                <a:gd name="T16" fmla="*/ 14748 w 15356"/>
                <a:gd name="T17" fmla="*/ 592 h 8638"/>
                <a:gd name="T18" fmla="*/ 14748 w 15356"/>
                <a:gd name="T19" fmla="*/ 8038 h 86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356"/>
                <a:gd name="T31" fmla="*/ 0 h 8638"/>
                <a:gd name="T32" fmla="*/ 15356 w 15356"/>
                <a:gd name="T33" fmla="*/ 8638 h 863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3E8E6E25-8212-4854-A647-4BB4A366ED24}"/>
              </a:ext>
            </a:extLst>
          </p:cNvPr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5" name="Date Placeholder 3">
            <a:extLst>
              <a:ext uri="{FF2B5EF4-FFF2-40B4-BE49-F238E27FC236}">
                <a16:creationId xmlns="" xmlns:a16="http://schemas.microsoft.com/office/drawing/2014/main" id="{EFB647A3-743D-4D97-B4C7-5BBA9B6A03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48FAB-8F71-45E6-A598-2C45339EB334}" type="datetimeFigureOut">
              <a:rPr lang="ru-RU"/>
              <a:pPr>
                <a:defRPr/>
              </a:pPr>
              <a:t>19.12.2023</a:t>
            </a:fld>
            <a:endParaRPr lang="ru-RU"/>
          </a:p>
        </p:txBody>
      </p:sp>
      <p:sp>
        <p:nvSpPr>
          <p:cNvPr id="16" name="Footer Placeholder 4">
            <a:extLst>
              <a:ext uri="{FF2B5EF4-FFF2-40B4-BE49-F238E27FC236}">
                <a16:creationId xmlns="" xmlns:a16="http://schemas.microsoft.com/office/drawing/2014/main" id="{75B9CF08-92FD-41DB-B6C4-D7F00DE080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Slide Number Placeholder 5">
            <a:extLst>
              <a:ext uri="{FF2B5EF4-FFF2-40B4-BE49-F238E27FC236}">
                <a16:creationId xmlns="" xmlns:a16="http://schemas.microsoft.com/office/drawing/2014/main" id="{31169596-3C94-44D1-8EE3-BE5941A21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39C6AE-4612-427C-BF7A-E815E025028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9402022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16">
            <a:extLst>
              <a:ext uri="{FF2B5EF4-FFF2-40B4-BE49-F238E27FC236}">
                <a16:creationId xmlns="" xmlns:a16="http://schemas.microsoft.com/office/drawing/2014/main" id="{62B16F71-9722-49E2-A566-C076ACF71708}"/>
              </a:ext>
            </a:extLst>
          </p:cNvPr>
          <p:cNvCxnSpPr/>
          <p:nvPr/>
        </p:nvCxnSpPr>
        <p:spPr>
          <a:xfrm>
            <a:off x="4403725" y="2570163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17">
            <a:extLst>
              <a:ext uri="{FF2B5EF4-FFF2-40B4-BE49-F238E27FC236}">
                <a16:creationId xmlns="" xmlns:a16="http://schemas.microsoft.com/office/drawing/2014/main" id="{8EE49D24-41BE-4DDA-A885-D5C3EDE6FD5D}"/>
              </a:ext>
            </a:extLst>
          </p:cNvPr>
          <p:cNvCxnSpPr/>
          <p:nvPr/>
        </p:nvCxnSpPr>
        <p:spPr>
          <a:xfrm>
            <a:off x="7772400" y="2570163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Date Placeholder 6">
            <a:extLst>
              <a:ext uri="{FF2B5EF4-FFF2-40B4-BE49-F238E27FC236}">
                <a16:creationId xmlns="" xmlns:a16="http://schemas.microsoft.com/office/drawing/2014/main" id="{221B0A2F-8C72-47ED-B309-D66D1F3725E0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255960-4D99-43BC-BAA3-325D1DBBC5E1}" type="datetimeFigureOut">
              <a:rPr lang="ru-RU"/>
              <a:pPr>
                <a:defRPr/>
              </a:pPr>
              <a:t>19.12.2023</a:t>
            </a:fld>
            <a:endParaRPr lang="ru-RU"/>
          </a:p>
        </p:txBody>
      </p:sp>
      <p:sp>
        <p:nvSpPr>
          <p:cNvPr id="12" name="Footer Placeholder 7">
            <a:extLst>
              <a:ext uri="{FF2B5EF4-FFF2-40B4-BE49-F238E27FC236}">
                <a16:creationId xmlns="" xmlns:a16="http://schemas.microsoft.com/office/drawing/2014/main" id="{E8ED240F-EA01-49AD-9AB5-FF338D24693D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" name="Slide Number Placeholder 8">
            <a:extLst>
              <a:ext uri="{FF2B5EF4-FFF2-40B4-BE49-F238E27FC236}">
                <a16:creationId xmlns="" xmlns:a16="http://schemas.microsoft.com/office/drawing/2014/main" id="{43A90B42-4E2E-4A33-B032-1229F07CF99D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C410FC55-4D74-470E-B957-583214795CF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3648350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Connector 42">
            <a:extLst>
              <a:ext uri="{FF2B5EF4-FFF2-40B4-BE49-F238E27FC236}">
                <a16:creationId xmlns="" xmlns:a16="http://schemas.microsoft.com/office/drawing/2014/main" id="{77BF9391-B73C-45CC-964C-5B2F68D8E281}"/>
              </a:ext>
            </a:extLst>
          </p:cNvPr>
          <p:cNvCxnSpPr/>
          <p:nvPr/>
        </p:nvCxnSpPr>
        <p:spPr>
          <a:xfrm>
            <a:off x="4405313" y="2570163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43">
            <a:extLst>
              <a:ext uri="{FF2B5EF4-FFF2-40B4-BE49-F238E27FC236}">
                <a16:creationId xmlns="" xmlns:a16="http://schemas.microsoft.com/office/drawing/2014/main" id="{B77C3FCC-EB0B-4A2C-8120-B1BA61A924E4}"/>
              </a:ext>
            </a:extLst>
          </p:cNvPr>
          <p:cNvCxnSpPr/>
          <p:nvPr/>
        </p:nvCxnSpPr>
        <p:spPr>
          <a:xfrm>
            <a:off x="7797800" y="2570163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/>
              <a:t>Вставка рисунка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5" name="Date Placeholder 6">
            <a:extLst>
              <a:ext uri="{FF2B5EF4-FFF2-40B4-BE49-F238E27FC236}">
                <a16:creationId xmlns="" xmlns:a16="http://schemas.microsoft.com/office/drawing/2014/main" id="{5AC349BD-5603-4C67-9D75-786AF1E94E7D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381D8-BC04-412B-9561-C5762A9D1F07}" type="datetimeFigureOut">
              <a:rPr lang="ru-RU"/>
              <a:pPr>
                <a:defRPr/>
              </a:pPr>
              <a:t>19.12.2023</a:t>
            </a:fld>
            <a:endParaRPr lang="ru-RU"/>
          </a:p>
        </p:txBody>
      </p:sp>
      <p:sp>
        <p:nvSpPr>
          <p:cNvPr id="16" name="Footer Placeholder 7">
            <a:extLst>
              <a:ext uri="{FF2B5EF4-FFF2-40B4-BE49-F238E27FC236}">
                <a16:creationId xmlns="" xmlns:a16="http://schemas.microsoft.com/office/drawing/2014/main" id="{53BC53AC-97A8-4EB3-9156-AF8E560F5870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>
          <a:xfrm>
            <a:off x="560388" y="6391275"/>
            <a:ext cx="36449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Slide Number Placeholder 8">
            <a:extLst>
              <a:ext uri="{FF2B5EF4-FFF2-40B4-BE49-F238E27FC236}">
                <a16:creationId xmlns="" xmlns:a16="http://schemas.microsoft.com/office/drawing/2014/main" id="{6DF7A86F-6853-4A54-AEF2-3FBDCBC68FC0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4ED8371A-225D-42BC-866D-80602935FC0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34415357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29B8EA5-F1FE-4451-8D27-92A7B11E987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694988" y="6391275"/>
            <a:ext cx="990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97DCA4-8C3E-4FFD-90B5-52F2C02EB571}" type="datetimeFigureOut">
              <a:rPr lang="ru-RU"/>
              <a:pPr>
                <a:defRPr/>
              </a:pPr>
              <a:t>19.12.2023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F4A79D0-221D-4D61-A417-CB8105AE7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9AB2F9D-7951-4B9E-BB6D-0E9515AFB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88B98B-1CA6-4366-A97C-655EA36C06A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1863156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8">
            <a:extLst>
              <a:ext uri="{FF2B5EF4-FFF2-40B4-BE49-F238E27FC236}">
                <a16:creationId xmlns="" xmlns:a16="http://schemas.microsoft.com/office/drawing/2014/main" id="{BFB5CA3D-7C69-46A9-908B-FCD0477647BD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5" name="Rectangle 11">
              <a:extLst>
                <a:ext uri="{FF2B5EF4-FFF2-40B4-BE49-F238E27FC236}">
                  <a16:creationId xmlns="" xmlns:a16="http://schemas.microsoft.com/office/drawing/2014/main" id="{39832EE4-AF0A-4566-94B9-6065595ADD1B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" name="Oval 14">
              <a:extLst>
                <a:ext uri="{FF2B5EF4-FFF2-40B4-BE49-F238E27FC236}">
                  <a16:creationId xmlns="" xmlns:a16="http://schemas.microsoft.com/office/drawing/2014/main" id="{A3CBD64F-BD9E-41A2-91A1-56980BEF050D}"/>
                </a:ext>
              </a:extLst>
            </p:cNvPr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Oval 15">
              <a:extLst>
                <a:ext uri="{FF2B5EF4-FFF2-40B4-BE49-F238E27FC236}">
                  <a16:creationId xmlns="" xmlns:a16="http://schemas.microsoft.com/office/drawing/2014/main" id="{849FC692-544C-46D2-89BF-859C501A417D}"/>
                </a:ext>
              </a:extLst>
            </p:cNvPr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Oval 17">
              <a:extLst>
                <a:ext uri="{FF2B5EF4-FFF2-40B4-BE49-F238E27FC236}">
                  <a16:creationId xmlns="" xmlns:a16="http://schemas.microsoft.com/office/drawing/2014/main" id="{5E1FC973-0047-437A-8A83-2C7D5A164250}"/>
                </a:ext>
              </a:extLst>
            </p:cNvPr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18">
              <a:extLst>
                <a:ext uri="{FF2B5EF4-FFF2-40B4-BE49-F238E27FC236}">
                  <a16:creationId xmlns="" xmlns:a16="http://schemas.microsoft.com/office/drawing/2014/main" id="{96D792FF-97EB-486D-8F5C-60AE61FF70A4}"/>
                </a:ext>
              </a:extLst>
            </p:cNvPr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19">
              <a:extLst>
                <a:ext uri="{FF2B5EF4-FFF2-40B4-BE49-F238E27FC236}">
                  <a16:creationId xmlns="" xmlns:a16="http://schemas.microsoft.com/office/drawing/2014/main" id="{3C2CFB61-BB25-443E-BC59-41690E47E973}"/>
                </a:ext>
              </a:extLst>
            </p:cNvPr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6">
              <a:extLst>
                <a:ext uri="{FF2B5EF4-FFF2-40B4-BE49-F238E27FC236}">
                  <a16:creationId xmlns="" xmlns:a16="http://schemas.microsoft.com/office/drawing/2014/main" id="{112F2375-31FC-4F73-816E-6DEA221AF098}"/>
                </a:ext>
              </a:extLst>
            </p:cNvPr>
            <p:cNvSpPr/>
            <p:nvPr/>
          </p:nvSpPr>
          <p:spPr bwMode="gray">
            <a:xfrm>
              <a:off x="414338" y="401638"/>
              <a:ext cx="6511925" cy="60547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5">
              <a:extLst>
                <a:ext uri="{FF2B5EF4-FFF2-40B4-BE49-F238E27FC236}">
                  <a16:creationId xmlns="" xmlns:a16="http://schemas.microsoft.com/office/drawing/2014/main" id="{281FC02B-E909-4C1C-930C-653D73FB6DEE}"/>
                </a:ext>
              </a:extLst>
            </p:cNvPr>
            <p:cNvSpPr>
              <a:spLocks/>
            </p:cNvSpPr>
            <p:nvPr/>
          </p:nvSpPr>
          <p:spPr bwMode="gray">
            <a:xfrm rot="5101749">
              <a:off x="6293645" y="4577556"/>
              <a:ext cx="3300412" cy="441325"/>
            </a:xfrm>
            <a:custGeom>
              <a:avLst/>
              <a:gdLst>
                <a:gd name="T0" fmla="*/ 85 w 10000"/>
                <a:gd name="T1" fmla="*/ 2532 h 5291"/>
                <a:gd name="T2" fmla="*/ 9958 w 10000"/>
                <a:gd name="T3" fmla="*/ 5291 h 5291"/>
                <a:gd name="T4" fmla="*/ 10000 w 10000"/>
                <a:gd name="T5" fmla="*/ 0 h 5291"/>
                <a:gd name="T6" fmla="*/ 9667 w 10000"/>
                <a:gd name="T7" fmla="*/ 204 h 5291"/>
                <a:gd name="T8" fmla="*/ 9334 w 10000"/>
                <a:gd name="T9" fmla="*/ 400 h 5291"/>
                <a:gd name="T10" fmla="*/ 9001 w 10000"/>
                <a:gd name="T11" fmla="*/ 590 h 5291"/>
                <a:gd name="T12" fmla="*/ 8667 w 10000"/>
                <a:gd name="T13" fmla="*/ 753 h 5291"/>
                <a:gd name="T14" fmla="*/ 8333 w 10000"/>
                <a:gd name="T15" fmla="*/ 917 h 5291"/>
                <a:gd name="T16" fmla="*/ 7999 w 10000"/>
                <a:gd name="T17" fmla="*/ 1071 h 5291"/>
                <a:gd name="T18" fmla="*/ 7669 w 10000"/>
                <a:gd name="T19" fmla="*/ 1202 h 5291"/>
                <a:gd name="T20" fmla="*/ 7333 w 10000"/>
                <a:gd name="T21" fmla="*/ 1325 h 5291"/>
                <a:gd name="T22" fmla="*/ 7000 w 10000"/>
                <a:gd name="T23" fmla="*/ 1440 h 5291"/>
                <a:gd name="T24" fmla="*/ 6673 w 10000"/>
                <a:gd name="T25" fmla="*/ 1538 h 5291"/>
                <a:gd name="T26" fmla="*/ 6340 w 10000"/>
                <a:gd name="T27" fmla="*/ 1636 h 5291"/>
                <a:gd name="T28" fmla="*/ 6013 w 10000"/>
                <a:gd name="T29" fmla="*/ 1719 h 5291"/>
                <a:gd name="T30" fmla="*/ 5686 w 10000"/>
                <a:gd name="T31" fmla="*/ 1784 h 5291"/>
                <a:gd name="T32" fmla="*/ 5359 w 10000"/>
                <a:gd name="T33" fmla="*/ 1850 h 5291"/>
                <a:gd name="T34" fmla="*/ 5036 w 10000"/>
                <a:gd name="T35" fmla="*/ 1906 h 5291"/>
                <a:gd name="T36" fmla="*/ 4717 w 10000"/>
                <a:gd name="T37" fmla="*/ 1948 h 5291"/>
                <a:gd name="T38" fmla="*/ 4396 w 10000"/>
                <a:gd name="T39" fmla="*/ 1980 h 5291"/>
                <a:gd name="T40" fmla="*/ 4079 w 10000"/>
                <a:gd name="T41" fmla="*/ 2013 h 5291"/>
                <a:gd name="T42" fmla="*/ 3766 w 10000"/>
                <a:gd name="T43" fmla="*/ 2029 h 5291"/>
                <a:gd name="T44" fmla="*/ 3454 w 10000"/>
                <a:gd name="T45" fmla="*/ 2046 h 5291"/>
                <a:gd name="T46" fmla="*/ 3145 w 10000"/>
                <a:gd name="T47" fmla="*/ 2053 h 5291"/>
                <a:gd name="T48" fmla="*/ 2839 w 10000"/>
                <a:gd name="T49" fmla="*/ 2046 h 5291"/>
                <a:gd name="T50" fmla="*/ 2537 w 10000"/>
                <a:gd name="T51" fmla="*/ 2046 h 5291"/>
                <a:gd name="T52" fmla="*/ 2238 w 10000"/>
                <a:gd name="T53" fmla="*/ 2029 h 5291"/>
                <a:gd name="T54" fmla="*/ 1943 w 10000"/>
                <a:gd name="T55" fmla="*/ 2004 h 5291"/>
                <a:gd name="T56" fmla="*/ 1653 w 10000"/>
                <a:gd name="T57" fmla="*/ 1980 h 5291"/>
                <a:gd name="T58" fmla="*/ 1368 w 10000"/>
                <a:gd name="T59" fmla="*/ 1955 h 5291"/>
                <a:gd name="T60" fmla="*/ 1085 w 10000"/>
                <a:gd name="T61" fmla="*/ 1915 h 5291"/>
                <a:gd name="T62" fmla="*/ 806 w 10000"/>
                <a:gd name="T63" fmla="*/ 1873 h 5291"/>
                <a:gd name="T64" fmla="*/ 533 w 10000"/>
                <a:gd name="T65" fmla="*/ 1833 h 5291"/>
                <a:gd name="T66" fmla="*/ 0 w 10000"/>
                <a:gd name="T67" fmla="*/ 1726 h 5291"/>
                <a:gd name="T68" fmla="*/ 85 w 10000"/>
                <a:gd name="T69" fmla="*/ 2532 h 529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0000"/>
                <a:gd name="T106" fmla="*/ 0 h 5291"/>
                <a:gd name="T107" fmla="*/ 10000 w 10000"/>
                <a:gd name="T108" fmla="*/ 5291 h 529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13" name="Freeform 5">
              <a:extLst>
                <a:ext uri="{FF2B5EF4-FFF2-40B4-BE49-F238E27FC236}">
                  <a16:creationId xmlns="" xmlns:a16="http://schemas.microsoft.com/office/drawing/2014/main" id="{7D8F0E84-4237-427F-A04B-E261652B36FA}"/>
                </a:ext>
              </a:extLst>
            </p:cNvPr>
            <p:cNvSpPr>
              <a:spLocks/>
            </p:cNvSpPr>
            <p:nvPr/>
          </p:nvSpPr>
          <p:spPr bwMode="gray">
            <a:xfrm rot="5400000">
              <a:off x="4448175" y="2801938"/>
              <a:ext cx="6054725" cy="1254125"/>
            </a:xfrm>
            <a:custGeom>
              <a:avLst/>
              <a:gdLst>
                <a:gd name="T0" fmla="*/ 0 w 10000"/>
                <a:gd name="T1" fmla="*/ 0 h 8000"/>
                <a:gd name="T2" fmla="*/ 0 w 10000"/>
                <a:gd name="T3" fmla="*/ 7970 h 8000"/>
                <a:gd name="T4" fmla="*/ 10000 w 10000"/>
                <a:gd name="T5" fmla="*/ 8000 h 8000"/>
                <a:gd name="T6" fmla="*/ 10000 w 10000"/>
                <a:gd name="T7" fmla="*/ 7 h 8000"/>
                <a:gd name="T8" fmla="*/ 9773 w 10000"/>
                <a:gd name="T9" fmla="*/ 156 h 8000"/>
                <a:gd name="T10" fmla="*/ 9547 w 10000"/>
                <a:gd name="T11" fmla="*/ 298 h 8000"/>
                <a:gd name="T12" fmla="*/ 9320 w 10000"/>
                <a:gd name="T13" fmla="*/ 437 h 8000"/>
                <a:gd name="T14" fmla="*/ 9092 w 10000"/>
                <a:gd name="T15" fmla="*/ 556 h 8000"/>
                <a:gd name="T16" fmla="*/ 8865 w 10000"/>
                <a:gd name="T17" fmla="*/ 676 h 8000"/>
                <a:gd name="T18" fmla="*/ 8637 w 10000"/>
                <a:gd name="T19" fmla="*/ 788 h 8000"/>
                <a:gd name="T20" fmla="*/ 8412 w 10000"/>
                <a:gd name="T21" fmla="*/ 884 h 8000"/>
                <a:gd name="T22" fmla="*/ 8184 w 10000"/>
                <a:gd name="T23" fmla="*/ 975 h 8000"/>
                <a:gd name="T24" fmla="*/ 7957 w 10000"/>
                <a:gd name="T25" fmla="*/ 1058 h 8000"/>
                <a:gd name="T26" fmla="*/ 7734 w 10000"/>
                <a:gd name="T27" fmla="*/ 1130 h 8000"/>
                <a:gd name="T28" fmla="*/ 7508 w 10000"/>
                <a:gd name="T29" fmla="*/ 1202 h 8000"/>
                <a:gd name="T30" fmla="*/ 7285 w 10000"/>
                <a:gd name="T31" fmla="*/ 1262 h 8000"/>
                <a:gd name="T32" fmla="*/ 7062 w 10000"/>
                <a:gd name="T33" fmla="*/ 1309 h 8000"/>
                <a:gd name="T34" fmla="*/ 6840 w 10000"/>
                <a:gd name="T35" fmla="*/ 1358 h 8000"/>
                <a:gd name="T36" fmla="*/ 6620 w 10000"/>
                <a:gd name="T37" fmla="*/ 1399 h 8000"/>
                <a:gd name="T38" fmla="*/ 6402 w 10000"/>
                <a:gd name="T39" fmla="*/ 1428 h 8000"/>
                <a:gd name="T40" fmla="*/ 6184 w 10000"/>
                <a:gd name="T41" fmla="*/ 1453 h 8000"/>
                <a:gd name="T42" fmla="*/ 5968 w 10000"/>
                <a:gd name="T43" fmla="*/ 1477 h 8000"/>
                <a:gd name="T44" fmla="*/ 5755 w 10000"/>
                <a:gd name="T45" fmla="*/ 1488 h 8000"/>
                <a:gd name="T46" fmla="*/ 5542 w 10000"/>
                <a:gd name="T47" fmla="*/ 1500 h 8000"/>
                <a:gd name="T48" fmla="*/ 5332 w 10000"/>
                <a:gd name="T49" fmla="*/ 1506 h 8000"/>
                <a:gd name="T50" fmla="*/ 5124 w 10000"/>
                <a:gd name="T51" fmla="*/ 1500 h 8000"/>
                <a:gd name="T52" fmla="*/ 4918 w 10000"/>
                <a:gd name="T53" fmla="*/ 1500 h 8000"/>
                <a:gd name="T54" fmla="*/ 4714 w 10000"/>
                <a:gd name="T55" fmla="*/ 1488 h 8000"/>
                <a:gd name="T56" fmla="*/ 4514 w 10000"/>
                <a:gd name="T57" fmla="*/ 1470 h 8000"/>
                <a:gd name="T58" fmla="*/ 4316 w 10000"/>
                <a:gd name="T59" fmla="*/ 1453 h 8000"/>
                <a:gd name="T60" fmla="*/ 4122 w 10000"/>
                <a:gd name="T61" fmla="*/ 1434 h 8000"/>
                <a:gd name="T62" fmla="*/ 3929 w 10000"/>
                <a:gd name="T63" fmla="*/ 1405 h 8000"/>
                <a:gd name="T64" fmla="*/ 3739 w 10000"/>
                <a:gd name="T65" fmla="*/ 1374 h 8000"/>
                <a:gd name="T66" fmla="*/ 3553 w 10000"/>
                <a:gd name="T67" fmla="*/ 1346 h 8000"/>
                <a:gd name="T68" fmla="*/ 3190 w 10000"/>
                <a:gd name="T69" fmla="*/ 1267 h 8000"/>
                <a:gd name="T70" fmla="*/ 2842 w 10000"/>
                <a:gd name="T71" fmla="*/ 1183 h 8000"/>
                <a:gd name="T72" fmla="*/ 2508 w 10000"/>
                <a:gd name="T73" fmla="*/ 1095 h 8000"/>
                <a:gd name="T74" fmla="*/ 2192 w 10000"/>
                <a:gd name="T75" fmla="*/ 998 h 8000"/>
                <a:gd name="T76" fmla="*/ 1890 w 10000"/>
                <a:gd name="T77" fmla="*/ 897 h 8000"/>
                <a:gd name="T78" fmla="*/ 1610 w 10000"/>
                <a:gd name="T79" fmla="*/ 788 h 8000"/>
                <a:gd name="T80" fmla="*/ 1347 w 10000"/>
                <a:gd name="T81" fmla="*/ 681 h 8000"/>
                <a:gd name="T82" fmla="*/ 1105 w 10000"/>
                <a:gd name="T83" fmla="*/ 574 h 8000"/>
                <a:gd name="T84" fmla="*/ 883 w 10000"/>
                <a:gd name="T85" fmla="*/ 473 h 8000"/>
                <a:gd name="T86" fmla="*/ 686 w 10000"/>
                <a:gd name="T87" fmla="*/ 377 h 8000"/>
                <a:gd name="T88" fmla="*/ 508 w 10000"/>
                <a:gd name="T89" fmla="*/ 286 h 8000"/>
                <a:gd name="T90" fmla="*/ 358 w 10000"/>
                <a:gd name="T91" fmla="*/ 210 h 8000"/>
                <a:gd name="T92" fmla="*/ 232 w 10000"/>
                <a:gd name="T93" fmla="*/ 138 h 8000"/>
                <a:gd name="T94" fmla="*/ 59 w 10000"/>
                <a:gd name="T95" fmla="*/ 35 h 8000"/>
                <a:gd name="T96" fmla="*/ 0 w 10000"/>
                <a:gd name="T97" fmla="*/ 0 h 8000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10000"/>
                <a:gd name="T148" fmla="*/ 0 h 8000"/>
                <a:gd name="T149" fmla="*/ 10000 w 10000"/>
                <a:gd name="T150" fmla="*/ 8000 h 8000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14" name="Freeform 5">
              <a:extLst>
                <a:ext uri="{FF2B5EF4-FFF2-40B4-BE49-F238E27FC236}">
                  <a16:creationId xmlns="" xmlns:a16="http://schemas.microsoft.com/office/drawing/2014/main" id="{6F18E48F-7B49-41A1-80A7-EFE31FCA3245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0" y="1588"/>
              <a:ext cx="12192000" cy="6856412"/>
            </a:xfrm>
            <a:custGeom>
              <a:avLst/>
              <a:gdLst>
                <a:gd name="T0" fmla="*/ 0 w 15356"/>
                <a:gd name="T1" fmla="*/ 0 h 8638"/>
                <a:gd name="T2" fmla="*/ 0 w 15356"/>
                <a:gd name="T3" fmla="*/ 8638 h 8638"/>
                <a:gd name="T4" fmla="*/ 15356 w 15356"/>
                <a:gd name="T5" fmla="*/ 8638 h 8638"/>
                <a:gd name="T6" fmla="*/ 15356 w 15356"/>
                <a:gd name="T7" fmla="*/ 0 h 8638"/>
                <a:gd name="T8" fmla="*/ 0 w 15356"/>
                <a:gd name="T9" fmla="*/ 0 h 8638"/>
                <a:gd name="T10" fmla="*/ 14748 w 15356"/>
                <a:gd name="T11" fmla="*/ 8038 h 8638"/>
                <a:gd name="T12" fmla="*/ 600 w 15356"/>
                <a:gd name="T13" fmla="*/ 8038 h 8638"/>
                <a:gd name="T14" fmla="*/ 600 w 15356"/>
                <a:gd name="T15" fmla="*/ 592 h 8638"/>
                <a:gd name="T16" fmla="*/ 14748 w 15356"/>
                <a:gd name="T17" fmla="*/ 592 h 8638"/>
                <a:gd name="T18" fmla="*/ 14748 w 15356"/>
                <a:gd name="T19" fmla="*/ 8038 h 86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356"/>
                <a:gd name="T31" fmla="*/ 0 h 8638"/>
                <a:gd name="T32" fmla="*/ 15356 w 15356"/>
                <a:gd name="T33" fmla="*/ 8638 h 863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</p:grpSp>
      <p:sp>
        <p:nvSpPr>
          <p:cNvPr id="15" name="Rectangle 13">
            <a:extLst>
              <a:ext uri="{FF2B5EF4-FFF2-40B4-BE49-F238E27FC236}">
                <a16:creationId xmlns="" xmlns:a16="http://schemas.microsoft.com/office/drawing/2014/main" id="{C40F7D19-0EC8-4508-BDD5-0BCEF3686371}"/>
              </a:ext>
            </a:extLst>
          </p:cNvPr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6" name="Date Placeholder 3">
            <a:extLst>
              <a:ext uri="{FF2B5EF4-FFF2-40B4-BE49-F238E27FC236}">
                <a16:creationId xmlns="" xmlns:a16="http://schemas.microsoft.com/office/drawing/2014/main" id="{C33B9C19-E43F-4F0B-A83E-D993E85B435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653713" y="6391275"/>
            <a:ext cx="992187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946362-849F-4BD2-B385-C4DC03F7C3E3}" type="datetimeFigureOut">
              <a:rPr lang="ru-RU"/>
              <a:pPr>
                <a:defRPr/>
              </a:pPr>
              <a:t>19.12.2023</a:t>
            </a:fld>
            <a:endParaRPr lang="ru-RU"/>
          </a:p>
        </p:txBody>
      </p:sp>
      <p:sp>
        <p:nvSpPr>
          <p:cNvPr id="17" name="Footer Placeholder 4">
            <a:extLst>
              <a:ext uri="{FF2B5EF4-FFF2-40B4-BE49-F238E27FC236}">
                <a16:creationId xmlns="" xmlns:a16="http://schemas.microsoft.com/office/drawing/2014/main" id="{5EADAD7D-E038-47AF-86DE-F8119425B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Slide Number Placeholder 5">
            <a:extLst>
              <a:ext uri="{FF2B5EF4-FFF2-40B4-BE49-F238E27FC236}">
                <a16:creationId xmlns="" xmlns:a16="http://schemas.microsoft.com/office/drawing/2014/main" id="{D18100DB-1A1C-4466-A12F-5DFEF54B1E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3B96BD-1E86-433A-8602-83AE39CB484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821354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dirty="0"/>
              <a:pPr/>
              <a:t>12/19/2023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610049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7">
            <a:extLst>
              <a:ext uri="{FF2B5EF4-FFF2-40B4-BE49-F238E27FC236}">
                <a16:creationId xmlns="" xmlns:a16="http://schemas.microsoft.com/office/drawing/2014/main" id="{F90518CE-5886-48AB-BA6D-8BECC90DF78A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>
              <a:extLst>
                <a:ext uri="{FF2B5EF4-FFF2-40B4-BE49-F238E27FC236}">
                  <a16:creationId xmlns="" xmlns:a16="http://schemas.microsoft.com/office/drawing/2014/main" id="{025B66CA-C0A7-49F3-83EF-143FF9CB309D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0" cstate="print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>
              <a:extLst>
                <a:ext uri="{FF2B5EF4-FFF2-40B4-BE49-F238E27FC236}">
                  <a16:creationId xmlns="" xmlns:a16="http://schemas.microsoft.com/office/drawing/2014/main" id="{04E02F30-731A-4212-9CCA-261F3CEDB64C}"/>
                </a:ext>
              </a:extLst>
            </p:cNvPr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>
              <a:extLst>
                <a:ext uri="{FF2B5EF4-FFF2-40B4-BE49-F238E27FC236}">
                  <a16:creationId xmlns="" xmlns:a16="http://schemas.microsoft.com/office/drawing/2014/main" id="{A7688873-2B9C-4641-8AE9-3481110E7C8F}"/>
                </a:ext>
              </a:extLst>
            </p:cNvPr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>
              <a:extLst>
                <a:ext uri="{FF2B5EF4-FFF2-40B4-BE49-F238E27FC236}">
                  <a16:creationId xmlns="" xmlns:a16="http://schemas.microsoft.com/office/drawing/2014/main" id="{C088EF85-DA82-4DE0-AE0A-91E75DA8FCE7}"/>
                </a:ext>
              </a:extLst>
            </p:cNvPr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>
              <a:extLst>
                <a:ext uri="{FF2B5EF4-FFF2-40B4-BE49-F238E27FC236}">
                  <a16:creationId xmlns="" xmlns:a16="http://schemas.microsoft.com/office/drawing/2014/main" id="{32B5AC5E-4B9A-4435-8BE3-1FB5F66328BC}"/>
                </a:ext>
              </a:extLst>
            </p:cNvPr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>
              <a:extLst>
                <a:ext uri="{FF2B5EF4-FFF2-40B4-BE49-F238E27FC236}">
                  <a16:creationId xmlns="" xmlns:a16="http://schemas.microsoft.com/office/drawing/2014/main" id="{C5C91527-169F-4627-8D03-4D3C52598ED6}"/>
                </a:ext>
              </a:extLst>
            </p:cNvPr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51" name="Freeform 5">
              <a:extLst>
                <a:ext uri="{FF2B5EF4-FFF2-40B4-BE49-F238E27FC236}">
                  <a16:creationId xmlns="" xmlns:a16="http://schemas.microsoft.com/office/drawing/2014/main" id="{99D073AD-2D7C-483D-8DB5-18BF8A9E768D}"/>
                </a:ext>
              </a:extLst>
            </p:cNvPr>
            <p:cNvSpPr>
              <a:spLocks/>
            </p:cNvSpPr>
            <p:nvPr/>
          </p:nvSpPr>
          <p:spPr bwMode="gray">
            <a:xfrm rot="-589932">
              <a:off x="8491538" y="1797050"/>
              <a:ext cx="3298825" cy="441325"/>
            </a:xfrm>
            <a:custGeom>
              <a:avLst/>
              <a:gdLst>
                <a:gd name="T0" fmla="*/ 85 w 10000"/>
                <a:gd name="T1" fmla="*/ 2532 h 5291"/>
                <a:gd name="T2" fmla="*/ 9958 w 10000"/>
                <a:gd name="T3" fmla="*/ 5291 h 5291"/>
                <a:gd name="T4" fmla="*/ 10000 w 10000"/>
                <a:gd name="T5" fmla="*/ 0 h 5291"/>
                <a:gd name="T6" fmla="*/ 9667 w 10000"/>
                <a:gd name="T7" fmla="*/ 204 h 5291"/>
                <a:gd name="T8" fmla="*/ 9334 w 10000"/>
                <a:gd name="T9" fmla="*/ 400 h 5291"/>
                <a:gd name="T10" fmla="*/ 9001 w 10000"/>
                <a:gd name="T11" fmla="*/ 590 h 5291"/>
                <a:gd name="T12" fmla="*/ 8667 w 10000"/>
                <a:gd name="T13" fmla="*/ 753 h 5291"/>
                <a:gd name="T14" fmla="*/ 8333 w 10000"/>
                <a:gd name="T15" fmla="*/ 917 h 5291"/>
                <a:gd name="T16" fmla="*/ 7999 w 10000"/>
                <a:gd name="T17" fmla="*/ 1071 h 5291"/>
                <a:gd name="T18" fmla="*/ 7669 w 10000"/>
                <a:gd name="T19" fmla="*/ 1202 h 5291"/>
                <a:gd name="T20" fmla="*/ 7333 w 10000"/>
                <a:gd name="T21" fmla="*/ 1325 h 5291"/>
                <a:gd name="T22" fmla="*/ 7000 w 10000"/>
                <a:gd name="T23" fmla="*/ 1440 h 5291"/>
                <a:gd name="T24" fmla="*/ 6673 w 10000"/>
                <a:gd name="T25" fmla="*/ 1538 h 5291"/>
                <a:gd name="T26" fmla="*/ 6340 w 10000"/>
                <a:gd name="T27" fmla="*/ 1636 h 5291"/>
                <a:gd name="T28" fmla="*/ 6013 w 10000"/>
                <a:gd name="T29" fmla="*/ 1719 h 5291"/>
                <a:gd name="T30" fmla="*/ 5686 w 10000"/>
                <a:gd name="T31" fmla="*/ 1784 h 5291"/>
                <a:gd name="T32" fmla="*/ 5359 w 10000"/>
                <a:gd name="T33" fmla="*/ 1850 h 5291"/>
                <a:gd name="T34" fmla="*/ 5036 w 10000"/>
                <a:gd name="T35" fmla="*/ 1906 h 5291"/>
                <a:gd name="T36" fmla="*/ 4717 w 10000"/>
                <a:gd name="T37" fmla="*/ 1948 h 5291"/>
                <a:gd name="T38" fmla="*/ 4396 w 10000"/>
                <a:gd name="T39" fmla="*/ 1980 h 5291"/>
                <a:gd name="T40" fmla="*/ 4079 w 10000"/>
                <a:gd name="T41" fmla="*/ 2013 h 5291"/>
                <a:gd name="T42" fmla="*/ 3766 w 10000"/>
                <a:gd name="T43" fmla="*/ 2029 h 5291"/>
                <a:gd name="T44" fmla="*/ 3454 w 10000"/>
                <a:gd name="T45" fmla="*/ 2046 h 5291"/>
                <a:gd name="T46" fmla="*/ 3145 w 10000"/>
                <a:gd name="T47" fmla="*/ 2053 h 5291"/>
                <a:gd name="T48" fmla="*/ 2839 w 10000"/>
                <a:gd name="T49" fmla="*/ 2046 h 5291"/>
                <a:gd name="T50" fmla="*/ 2537 w 10000"/>
                <a:gd name="T51" fmla="*/ 2046 h 5291"/>
                <a:gd name="T52" fmla="*/ 2238 w 10000"/>
                <a:gd name="T53" fmla="*/ 2029 h 5291"/>
                <a:gd name="T54" fmla="*/ 1943 w 10000"/>
                <a:gd name="T55" fmla="*/ 2004 h 5291"/>
                <a:gd name="T56" fmla="*/ 1653 w 10000"/>
                <a:gd name="T57" fmla="*/ 1980 h 5291"/>
                <a:gd name="T58" fmla="*/ 1368 w 10000"/>
                <a:gd name="T59" fmla="*/ 1955 h 5291"/>
                <a:gd name="T60" fmla="*/ 1085 w 10000"/>
                <a:gd name="T61" fmla="*/ 1915 h 5291"/>
                <a:gd name="T62" fmla="*/ 806 w 10000"/>
                <a:gd name="T63" fmla="*/ 1873 h 5291"/>
                <a:gd name="T64" fmla="*/ 533 w 10000"/>
                <a:gd name="T65" fmla="*/ 1833 h 5291"/>
                <a:gd name="T66" fmla="*/ 0 w 10000"/>
                <a:gd name="T67" fmla="*/ 1726 h 5291"/>
                <a:gd name="T68" fmla="*/ 85 w 10000"/>
                <a:gd name="T69" fmla="*/ 2532 h 529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0000"/>
                <a:gd name="T106" fmla="*/ 0 h 5291"/>
                <a:gd name="T107" fmla="*/ 10000 w 10000"/>
                <a:gd name="T108" fmla="*/ 5291 h 529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1052" name="Freeform 5">
              <a:extLst>
                <a:ext uri="{FF2B5EF4-FFF2-40B4-BE49-F238E27FC236}">
                  <a16:creationId xmlns="" xmlns:a16="http://schemas.microsoft.com/office/drawing/2014/main" id="{550E70D8-DCD7-4877-A0CE-04AEA40A4202}"/>
                </a:ext>
              </a:extLst>
            </p:cNvPr>
            <p:cNvSpPr>
              <a:spLocks/>
            </p:cNvSpPr>
            <p:nvPr/>
          </p:nvSpPr>
          <p:spPr bwMode="gray">
            <a:xfrm>
              <a:off x="458788" y="1866900"/>
              <a:ext cx="11277600" cy="4533900"/>
            </a:xfrm>
            <a:custGeom>
              <a:avLst/>
              <a:gdLst>
                <a:gd name="T0" fmla="*/ 0 w 7104"/>
                <a:gd name="T1" fmla="*/ 0 h 2856"/>
                <a:gd name="T2" fmla="*/ 0 w 7104"/>
                <a:gd name="T3" fmla="*/ 2856 h 2856"/>
                <a:gd name="T4" fmla="*/ 7104 w 7104"/>
                <a:gd name="T5" fmla="*/ 2856 h 2856"/>
                <a:gd name="T6" fmla="*/ 7104 w 7104"/>
                <a:gd name="T7" fmla="*/ 1 h 2856"/>
                <a:gd name="T8" fmla="*/ 6943 w 7104"/>
                <a:gd name="T9" fmla="*/ 26 h 2856"/>
                <a:gd name="T10" fmla="*/ 6782 w 7104"/>
                <a:gd name="T11" fmla="*/ 50 h 2856"/>
                <a:gd name="T12" fmla="*/ 6621 w 7104"/>
                <a:gd name="T13" fmla="*/ 73 h 2856"/>
                <a:gd name="T14" fmla="*/ 6459 w 7104"/>
                <a:gd name="T15" fmla="*/ 93 h 2856"/>
                <a:gd name="T16" fmla="*/ 6298 w 7104"/>
                <a:gd name="T17" fmla="*/ 113 h 2856"/>
                <a:gd name="T18" fmla="*/ 6136 w 7104"/>
                <a:gd name="T19" fmla="*/ 132 h 2856"/>
                <a:gd name="T20" fmla="*/ 5976 w 7104"/>
                <a:gd name="T21" fmla="*/ 148 h 2856"/>
                <a:gd name="T22" fmla="*/ 5814 w 7104"/>
                <a:gd name="T23" fmla="*/ 163 h 2856"/>
                <a:gd name="T24" fmla="*/ 5653 w 7104"/>
                <a:gd name="T25" fmla="*/ 177 h 2856"/>
                <a:gd name="T26" fmla="*/ 5494 w 7104"/>
                <a:gd name="T27" fmla="*/ 189 h 2856"/>
                <a:gd name="T28" fmla="*/ 5334 w 7104"/>
                <a:gd name="T29" fmla="*/ 201 h 2856"/>
                <a:gd name="T30" fmla="*/ 5175 w 7104"/>
                <a:gd name="T31" fmla="*/ 211 h 2856"/>
                <a:gd name="T32" fmla="*/ 5017 w 7104"/>
                <a:gd name="T33" fmla="*/ 219 h 2856"/>
                <a:gd name="T34" fmla="*/ 4859 w 7104"/>
                <a:gd name="T35" fmla="*/ 227 h 2856"/>
                <a:gd name="T36" fmla="*/ 4703 w 7104"/>
                <a:gd name="T37" fmla="*/ 234 h 2856"/>
                <a:gd name="T38" fmla="*/ 4548 w 7104"/>
                <a:gd name="T39" fmla="*/ 239 h 2856"/>
                <a:gd name="T40" fmla="*/ 4393 w 7104"/>
                <a:gd name="T41" fmla="*/ 243 h 2856"/>
                <a:gd name="T42" fmla="*/ 4240 w 7104"/>
                <a:gd name="T43" fmla="*/ 247 h 2856"/>
                <a:gd name="T44" fmla="*/ 4088 w 7104"/>
                <a:gd name="T45" fmla="*/ 249 h 2856"/>
                <a:gd name="T46" fmla="*/ 3937 w 7104"/>
                <a:gd name="T47" fmla="*/ 251 h 2856"/>
                <a:gd name="T48" fmla="*/ 3788 w 7104"/>
                <a:gd name="T49" fmla="*/ 252 h 2856"/>
                <a:gd name="T50" fmla="*/ 3640 w 7104"/>
                <a:gd name="T51" fmla="*/ 251 h 2856"/>
                <a:gd name="T52" fmla="*/ 3494 w 7104"/>
                <a:gd name="T53" fmla="*/ 251 h 2856"/>
                <a:gd name="T54" fmla="*/ 3349 w 7104"/>
                <a:gd name="T55" fmla="*/ 249 h 2856"/>
                <a:gd name="T56" fmla="*/ 3207 w 7104"/>
                <a:gd name="T57" fmla="*/ 246 h 2856"/>
                <a:gd name="T58" fmla="*/ 3066 w 7104"/>
                <a:gd name="T59" fmla="*/ 243 h 2856"/>
                <a:gd name="T60" fmla="*/ 2928 w 7104"/>
                <a:gd name="T61" fmla="*/ 240 h 2856"/>
                <a:gd name="T62" fmla="*/ 2791 w 7104"/>
                <a:gd name="T63" fmla="*/ 235 h 2856"/>
                <a:gd name="T64" fmla="*/ 2656 w 7104"/>
                <a:gd name="T65" fmla="*/ 230 h 2856"/>
                <a:gd name="T66" fmla="*/ 2524 w 7104"/>
                <a:gd name="T67" fmla="*/ 225 h 2856"/>
                <a:gd name="T68" fmla="*/ 2266 w 7104"/>
                <a:gd name="T69" fmla="*/ 212 h 2856"/>
                <a:gd name="T70" fmla="*/ 2019 w 7104"/>
                <a:gd name="T71" fmla="*/ 198 h 2856"/>
                <a:gd name="T72" fmla="*/ 1782 w 7104"/>
                <a:gd name="T73" fmla="*/ 183 h 2856"/>
                <a:gd name="T74" fmla="*/ 1557 w 7104"/>
                <a:gd name="T75" fmla="*/ 167 h 2856"/>
                <a:gd name="T76" fmla="*/ 1343 w 7104"/>
                <a:gd name="T77" fmla="*/ 150 h 2856"/>
                <a:gd name="T78" fmla="*/ 1144 w 7104"/>
                <a:gd name="T79" fmla="*/ 132 h 2856"/>
                <a:gd name="T80" fmla="*/ 957 w 7104"/>
                <a:gd name="T81" fmla="*/ 114 h 2856"/>
                <a:gd name="T82" fmla="*/ 785 w 7104"/>
                <a:gd name="T83" fmla="*/ 96 h 2856"/>
                <a:gd name="T84" fmla="*/ 627 w 7104"/>
                <a:gd name="T85" fmla="*/ 79 h 2856"/>
                <a:gd name="T86" fmla="*/ 487 w 7104"/>
                <a:gd name="T87" fmla="*/ 63 h 2856"/>
                <a:gd name="T88" fmla="*/ 361 w 7104"/>
                <a:gd name="T89" fmla="*/ 48 h 2856"/>
                <a:gd name="T90" fmla="*/ 254 w 7104"/>
                <a:gd name="T91" fmla="*/ 35 h 2856"/>
                <a:gd name="T92" fmla="*/ 165 w 7104"/>
                <a:gd name="T93" fmla="*/ 23 h 2856"/>
                <a:gd name="T94" fmla="*/ 42 w 7104"/>
                <a:gd name="T95" fmla="*/ 6 h 2856"/>
                <a:gd name="T96" fmla="*/ 0 w 7104"/>
                <a:gd name="T97" fmla="*/ 0 h 285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7104"/>
                <a:gd name="T148" fmla="*/ 0 h 2856"/>
                <a:gd name="T149" fmla="*/ 7104 w 7104"/>
                <a:gd name="T150" fmla="*/ 2856 h 285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  <p:sp>
          <p:nvSpPr>
            <p:cNvPr id="1053" name="Freeform 5">
              <a:extLst>
                <a:ext uri="{FF2B5EF4-FFF2-40B4-BE49-F238E27FC236}">
                  <a16:creationId xmlns="" xmlns:a16="http://schemas.microsoft.com/office/drawing/2014/main" id="{8382A029-8293-459A-8531-4C4E98EBD753}"/>
                </a:ext>
              </a:extLst>
            </p:cNvPr>
            <p:cNvSpPr>
              <a:spLocks noEditPoints="1"/>
            </p:cNvSpPr>
            <p:nvPr/>
          </p:nvSpPr>
          <p:spPr bwMode="gray">
            <a:xfrm>
              <a:off x="0" y="1588"/>
              <a:ext cx="12192000" cy="6856412"/>
            </a:xfrm>
            <a:custGeom>
              <a:avLst/>
              <a:gdLst>
                <a:gd name="T0" fmla="*/ 0 w 15356"/>
                <a:gd name="T1" fmla="*/ 0 h 8638"/>
                <a:gd name="T2" fmla="*/ 0 w 15356"/>
                <a:gd name="T3" fmla="*/ 8638 h 8638"/>
                <a:gd name="T4" fmla="*/ 15356 w 15356"/>
                <a:gd name="T5" fmla="*/ 8638 h 8638"/>
                <a:gd name="T6" fmla="*/ 15356 w 15356"/>
                <a:gd name="T7" fmla="*/ 0 h 8638"/>
                <a:gd name="T8" fmla="*/ 0 w 15356"/>
                <a:gd name="T9" fmla="*/ 0 h 8638"/>
                <a:gd name="T10" fmla="*/ 14748 w 15356"/>
                <a:gd name="T11" fmla="*/ 8038 h 8638"/>
                <a:gd name="T12" fmla="*/ 600 w 15356"/>
                <a:gd name="T13" fmla="*/ 8038 h 8638"/>
                <a:gd name="T14" fmla="*/ 600 w 15356"/>
                <a:gd name="T15" fmla="*/ 592 h 8638"/>
                <a:gd name="T16" fmla="*/ 14748 w 15356"/>
                <a:gd name="T17" fmla="*/ 592 h 8638"/>
                <a:gd name="T18" fmla="*/ 14748 w 15356"/>
                <a:gd name="T19" fmla="*/ 8038 h 863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5356"/>
                <a:gd name="T31" fmla="*/ 0 h 8638"/>
                <a:gd name="T32" fmla="*/ 15356 w 15356"/>
                <a:gd name="T33" fmla="*/ 8638 h 8638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>
                <a:latin typeface="Arial" charset="0"/>
                <a:cs typeface="Arial" charset="0"/>
              </a:endParaRPr>
            </a:p>
          </p:txBody>
        </p:sp>
      </p:grpSp>
      <p:sp>
        <p:nvSpPr>
          <p:cNvPr id="1027" name="Title Placeholder 1">
            <a:extLst>
              <a:ext uri="{FF2B5EF4-FFF2-40B4-BE49-F238E27FC236}">
                <a16:creationId xmlns="" xmlns:a16="http://schemas.microsoft.com/office/drawing/2014/main" id="{A4EBCADC-171D-4A57-83E8-63680C23C71E}"/>
              </a:ext>
            </a:extLst>
          </p:cNvPr>
          <p:cNvSpPr>
            <a:spLocks noGrp="1"/>
          </p:cNvSpPr>
          <p:nvPr>
            <p:ph type="title"/>
          </p:nvPr>
        </p:nvSpPr>
        <p:spPr bwMode="gray">
          <a:xfrm>
            <a:off x="1155700" y="973138"/>
            <a:ext cx="87614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1028" name="Text Placeholder 2">
            <a:extLst>
              <a:ext uri="{FF2B5EF4-FFF2-40B4-BE49-F238E27FC236}">
                <a16:creationId xmlns="" xmlns:a16="http://schemas.microsoft.com/office/drawing/2014/main" id="{9FC84E3C-765C-443D-98DB-070AE86308A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1155700" y="2603500"/>
            <a:ext cx="8761413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37D817D-AF0D-40B0-A090-75A67F6ADC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653713" y="6391275"/>
            <a:ext cx="990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b="1" i="0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9C34FB6-1EE9-4686-9FC4-360490771724}" type="datetimeFigureOut">
              <a:rPr lang="ru-RU"/>
              <a:pPr>
                <a:defRPr/>
              </a:pPr>
              <a:t>19.12.2023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380A42D4-0A59-4CA3-9E74-9EBF6B0612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60388" y="6391275"/>
            <a:ext cx="386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 b="1" i="0">
                <a:solidFill>
                  <a:schemeClr val="accent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" name="Rectangle 20">
            <a:extLst>
              <a:ext uri="{FF2B5EF4-FFF2-40B4-BE49-F238E27FC236}">
                <a16:creationId xmlns="" xmlns:a16="http://schemas.microsoft.com/office/drawing/2014/main" id="{23DFA756-ECC2-4D9C-A3E6-9B0B6BFC4BA0}"/>
              </a:ext>
            </a:extLst>
          </p:cNvPr>
          <p:cNvSpPr/>
          <p:nvPr/>
        </p:nvSpPr>
        <p:spPr>
          <a:xfrm>
            <a:off x="10437813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27537CF-5C54-4AB1-8E57-24CB1B2B1BB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10352088" y="295275"/>
            <a:ext cx="838200" cy="76835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28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fld id="{DD40539F-515F-4D80-8601-70E6AA60CF9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922140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chemeClr val="bg2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Century Gothic" panose="020B050202020202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Century Gothic" panose="020B050202020202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Century Gothic" panose="020B050202020202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Century Gothic" panose="020B0502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3200"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anose="05040102010807070707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9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chart" Target="../charts/chart3.xml"/><Relationship Id="rId10" Type="http://schemas.openxmlformats.org/officeDocument/2006/relationships/image" Target="../media/image15.jpeg"/><Relationship Id="rId4" Type="http://schemas.openxmlformats.org/officeDocument/2006/relationships/image" Target="../media/image10.jpeg"/><Relationship Id="rId9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&#1041;&#1077;&#1079;%20&#1080;&#1084;&#1077;&#1085;&#1080;.jpg" TargetMode="External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microsoft.com/office/2007/relationships/hdphoto" Target="../media/hdphoto2.wdp"/><Relationship Id="rId4" Type="http://schemas.openxmlformats.org/officeDocument/2006/relationships/image" Target="../media/image17.png"/><Relationship Id="rId9" Type="http://schemas.openxmlformats.org/officeDocument/2006/relationships/hyperlink" Target="CM6A6090.jpg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>
            <a:extLst>
              <a:ext uri="{FF2B5EF4-FFF2-40B4-BE49-F238E27FC236}">
                <a16:creationId xmlns="" xmlns:a16="http://schemas.microsoft.com/office/drawing/2014/main" id="{554A589A-BDDC-41D7-9F88-003B0B9238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0777" y="940377"/>
            <a:ext cx="9751636" cy="2647951"/>
          </a:xfrm>
        </p:spPr>
        <p:txBody>
          <a:bodyPr/>
          <a:lstStyle/>
          <a:p>
            <a:pPr algn="ctr" eaLnBrk="1" hangingPunct="1"/>
            <a:r>
              <a:rPr lang="ru-RU" altLang="ru-RU" sz="3200" b="1" dirty="0">
                <a:solidFill>
                  <a:srgbClr val="FFFF00"/>
                </a:solidFill>
              </a:rPr>
              <a:t/>
            </a:r>
            <a:br>
              <a:rPr lang="ru-RU" altLang="ru-RU" sz="3200" b="1" dirty="0">
                <a:solidFill>
                  <a:srgbClr val="FFFF00"/>
                </a:solidFill>
              </a:rPr>
            </a:br>
            <a:r>
              <a:rPr lang="ru-RU" altLang="ru-RU" sz="3200" b="1" dirty="0">
                <a:solidFill>
                  <a:srgbClr val="FFFF00"/>
                </a:solidFill>
              </a:rPr>
              <a:t/>
            </a:r>
            <a:br>
              <a:rPr lang="ru-RU" altLang="ru-RU" sz="3200" b="1" dirty="0">
                <a:solidFill>
                  <a:srgbClr val="FFFF00"/>
                </a:solidFill>
              </a:rPr>
            </a:br>
            <a:r>
              <a:rPr lang="ru-RU" altLang="ru-RU" sz="3200" b="1" dirty="0">
                <a:solidFill>
                  <a:srgbClr val="FFFF00"/>
                </a:solidFill>
              </a:rPr>
              <a:t/>
            </a:r>
            <a:br>
              <a:rPr lang="ru-RU" altLang="ru-RU" sz="3200" b="1" dirty="0">
                <a:solidFill>
                  <a:srgbClr val="FFFF00"/>
                </a:solidFill>
              </a:rPr>
            </a:br>
            <a:r>
              <a:rPr lang="ru-RU" altLang="ru-RU" sz="3200" b="1" dirty="0">
                <a:solidFill>
                  <a:srgbClr val="FFFF00"/>
                </a:solidFill>
              </a:rPr>
              <a:t/>
            </a:r>
            <a:br>
              <a:rPr lang="ru-RU" altLang="ru-RU" sz="3200" b="1" dirty="0">
                <a:solidFill>
                  <a:srgbClr val="FFFF00"/>
                </a:solidFill>
              </a:rPr>
            </a:br>
            <a:r>
              <a:rPr lang="ru-RU" altLang="ru-RU" sz="3200" b="1" dirty="0">
                <a:solidFill>
                  <a:srgbClr val="FFFF00"/>
                </a:solidFill>
              </a:rPr>
              <a:t/>
            </a:r>
            <a:br>
              <a:rPr lang="ru-RU" altLang="ru-RU" sz="3200" b="1" dirty="0">
                <a:solidFill>
                  <a:srgbClr val="FFFF00"/>
                </a:solidFill>
              </a:rPr>
            </a:br>
            <a:r>
              <a:rPr lang="ru-RU" altLang="ru-RU" sz="3200" b="1" dirty="0">
                <a:solidFill>
                  <a:srgbClr val="FFFF00"/>
                </a:solidFill>
              </a:rPr>
              <a:t>РЕАЛИЗАЦИЯ МЕЖДИСЦИПЛИНАРНЫХ СВЯЗЕЙ В УРОЧНОЙ И ВНЕУРОЧНОЙ ДЕЯТЕЛЬНОСТИ КАК ЭЛЕМЕНТ РАЗВИТИЯ ФИНАНСОВОЙ ГРАМОТНОСТИ СТУДЕНТОВ</a:t>
            </a:r>
            <a:r>
              <a:rPr lang="ru-RU" altLang="ru-RU" sz="3200" dirty="0">
                <a:solidFill>
                  <a:srgbClr val="FFFF00"/>
                </a:solidFill>
              </a:rPr>
              <a:t/>
            </a:r>
            <a:br>
              <a:rPr lang="ru-RU" altLang="ru-RU" sz="3200" dirty="0">
                <a:solidFill>
                  <a:srgbClr val="FFFF00"/>
                </a:solidFill>
              </a:rPr>
            </a:br>
            <a:endParaRPr lang="ru-RU" altLang="ru-RU" sz="3200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708E0F37-B652-4D26-A4FE-21EB037CA1A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14032" y="3429000"/>
            <a:ext cx="6287536" cy="1752600"/>
          </a:xfrm>
        </p:spPr>
        <p:txBody>
          <a:bodyPr rtlCol="0">
            <a:normAutofit fontScale="40000" lnSpcReduction="20000"/>
          </a:bodyPr>
          <a:lstStyle/>
          <a:p>
            <a:pPr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endParaRPr lang="ru-RU" sz="800" dirty="0">
              <a:solidFill>
                <a:srgbClr val="FFFF00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endParaRPr lang="ru-RU" sz="800" dirty="0">
              <a:solidFill>
                <a:srgbClr val="FFFF00"/>
              </a:solidFill>
            </a:endParaRPr>
          </a:p>
          <a:p>
            <a:pPr algn="ctr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r>
              <a:rPr lang="ru-RU" sz="6000" i="1" cap="none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(актуальный педагогический опыт)</a:t>
            </a:r>
          </a:p>
          <a:p>
            <a:pPr algn="ctr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endParaRPr lang="ru-RU" sz="6000" i="1" cap="none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algn="ctr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r>
              <a:rPr lang="ru-RU" sz="6000" i="1" cap="none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Педсовет 20.12.2023 г.</a:t>
            </a:r>
          </a:p>
          <a:p>
            <a:pPr algn="ctr" eaLnBrk="1" fontAlgn="auto" hangingPunct="1">
              <a:spcAft>
                <a:spcPts val="0"/>
              </a:spcAft>
              <a:buFont typeface="Wingdings 3" charset="2"/>
              <a:buNone/>
              <a:defRPr/>
            </a:pPr>
            <a:endParaRPr lang="ru-RU" sz="2000" i="1" dirty="0">
              <a:solidFill>
                <a:srgbClr val="FFFF00"/>
              </a:solidFill>
            </a:endParaRPr>
          </a:p>
        </p:txBody>
      </p:sp>
      <p:sp>
        <p:nvSpPr>
          <p:cNvPr id="15365" name="Прямоугольник 4">
            <a:extLst>
              <a:ext uri="{FF2B5EF4-FFF2-40B4-BE49-F238E27FC236}">
                <a16:creationId xmlns="" xmlns:a16="http://schemas.microsoft.com/office/drawing/2014/main" id="{BCBE8511-71DC-40C7-9264-B621CDEE5F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57800" y="5006975"/>
            <a:ext cx="6438900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Автор опыта:</a:t>
            </a:r>
          </a:p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преподаватель ОГАПОУ «Шебекинский</a:t>
            </a:r>
          </a:p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b="0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техникум промышленности и транспорта» </a:t>
            </a:r>
          </a:p>
          <a:p>
            <a:pPr marL="0" marR="0" lvl="0" indent="0" algn="r" defTabSz="4572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altLang="ru-RU" sz="2000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ru-RU" altLang="ru-RU" sz="2800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Березиков Алексей Алексеевич</a:t>
            </a:r>
            <a:endParaRPr kumimoji="0" lang="ru-RU" altLang="ru-RU" sz="2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8" name="Рисунок 6">
            <a:extLst>
              <a:ext uri="{FF2B5EF4-FFF2-40B4-BE49-F238E27FC236}">
                <a16:creationId xmlns="" xmlns:a16="http://schemas.microsoft.com/office/drawing/2014/main" id="{EC51466D-FA00-4C51-879A-0783B8EA14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2413" y="672724"/>
            <a:ext cx="1224369" cy="127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B93A655-0387-48B1-8535-F8B69FF33B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992" y="935431"/>
            <a:ext cx="8761413" cy="708025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FFFF00"/>
                </a:solidFill>
              </a:rPr>
              <a:t> УРОВЕНЬ ФИНАНСОВОЙ ГРАМОТНОСТИ НАСЕЛЕНИЯ</a:t>
            </a:r>
          </a:p>
        </p:txBody>
      </p:sp>
      <p:graphicFrame>
        <p:nvGraphicFramePr>
          <p:cNvPr id="11" name="Объект 10">
            <a:extLst>
              <a:ext uri="{FF2B5EF4-FFF2-40B4-BE49-F238E27FC236}">
                <a16:creationId xmlns="" xmlns:a16="http://schemas.microsoft.com/office/drawing/2014/main" id="{24B0F0DF-B3E3-4686-BE92-D73BFF80262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344916898"/>
              </p:ext>
            </p:extLst>
          </p:nvPr>
        </p:nvGraphicFramePr>
        <p:xfrm>
          <a:off x="65989" y="1998482"/>
          <a:ext cx="6363092" cy="47888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Диаграмма 13">
            <a:extLst>
              <a:ext uri="{FF2B5EF4-FFF2-40B4-BE49-F238E27FC236}">
                <a16:creationId xmlns="" xmlns:a16="http://schemas.microsoft.com/office/drawing/2014/main" id="{31C204D3-A9A9-4DFF-A27B-32D8FAA78876}"/>
              </a:ext>
            </a:extLst>
          </p:cNvPr>
          <p:cNvGraphicFramePr/>
          <p:nvPr>
            <p:extLst>
              <p:ext uri="{D42A27DB-BD31-4B8C-83A1-F6EECF244321}">
                <p14:modId xmlns="" xmlns:p14="http://schemas.microsoft.com/office/powerpoint/2010/main" val="189581084"/>
              </p:ext>
            </p:extLst>
          </p:nvPr>
        </p:nvGraphicFramePr>
        <p:xfrm>
          <a:off x="6429080" y="2362200"/>
          <a:ext cx="5762920" cy="44250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="" xmlns:p14="http://schemas.microsoft.com/office/powerpoint/2010/main" val="310335645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="" xmlns:a16="http://schemas.microsoft.com/office/drawing/2014/main" id="{84A5F21C-DB1A-97AD-D0BB-69F9755A05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08394" y="2137133"/>
            <a:ext cx="6306841" cy="472086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CBBCD84-63AE-C333-3DE5-4004097766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7806" y="2603499"/>
            <a:ext cx="9206664" cy="3864207"/>
          </a:xfrm>
        </p:spPr>
        <p:txBody>
          <a:bodyPr>
            <a:noAutofit/>
          </a:bodyPr>
          <a:lstStyle/>
          <a:p>
            <a:r>
              <a:rPr lang="ru-RU" sz="2400" dirty="0" smtClean="0"/>
              <a:t>Программа </a:t>
            </a:r>
            <a:r>
              <a:rPr lang="ru-RU" sz="2400" dirty="0"/>
              <a:t>повышения финансовой грамотности населения, на 2017-2023 годы </a:t>
            </a:r>
            <a:r>
              <a:rPr lang="ru-RU" sz="2400" dirty="0" smtClean="0"/>
              <a:t>,</a:t>
            </a:r>
          </a:p>
          <a:p>
            <a:r>
              <a:rPr lang="ru-RU" sz="2400" dirty="0" smtClean="0"/>
              <a:t>Стратегия содействия </a:t>
            </a:r>
            <a:r>
              <a:rPr lang="ru-RU" sz="2400" dirty="0"/>
              <a:t>повышению уровня финансовой грамотности населения и развитию финансового образования в РФ. </a:t>
            </a:r>
          </a:p>
          <a:p>
            <a:r>
              <a:rPr lang="ru-RU" sz="2400" dirty="0"/>
              <a:t>24 октября 2023 года распоряжением Правительства РФ была утверждена Стратегии повышения финансовой грамотности и формирования финансовой культуры до 2030 года. </a:t>
            </a:r>
          </a:p>
        </p:txBody>
      </p:sp>
      <p:sp>
        <p:nvSpPr>
          <p:cNvPr id="6" name="Заголовок 1">
            <a:extLst>
              <a:ext uri="{FF2B5EF4-FFF2-40B4-BE49-F238E27FC236}">
                <a16:creationId xmlns="" xmlns:a16="http://schemas.microsoft.com/office/drawing/2014/main" id="{FE21C372-26E6-AE4B-A9CA-8A53F09C4C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5293" y="838200"/>
            <a:ext cx="8761413" cy="708025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FFFF00"/>
                </a:solidFill>
              </a:rPr>
              <a:t> МЕРЫ ПО ПОВЫШЕНИЮ ФИНАНСОВОЙ ГРАМОТНОСТИ</a:t>
            </a:r>
          </a:p>
        </p:txBody>
      </p:sp>
    </p:spTree>
    <p:extLst>
      <p:ext uri="{BB962C8B-B14F-4D97-AF65-F5344CB8AC3E}">
        <p14:creationId xmlns="" xmlns:p14="http://schemas.microsoft.com/office/powerpoint/2010/main" val="7013642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F220695-524C-3BAE-242C-B3612EE712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618" y="2280557"/>
            <a:ext cx="6098721" cy="3739243"/>
          </a:xfrm>
        </p:spPr>
        <p:txBody>
          <a:bodyPr/>
          <a:lstStyle/>
          <a:p>
            <a:pPr indent="450215" algn="just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r>
              <a:rPr lang="ru-RU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Проблемы междисциплинарных связей отражены в ряде работ ученых-педагогов, психологов, физиологов, методистов Б.Г. Ананьева, С.Я. </a:t>
            </a:r>
            <a:r>
              <a:rPr lang="ru-RU" sz="20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Батышева</a:t>
            </a:r>
            <a:r>
              <a:rPr lang="ru-RU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А.П. Беляевой, Н.Ф. Борисенко, Е.Н. Кабановой-Меллер, М.И. </a:t>
            </a:r>
            <a:r>
              <a:rPr lang="ru-RU" sz="200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Махмутова</a:t>
            </a:r>
            <a:r>
              <a:rPr lang="ru-RU" sz="20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 других. Большое внимание реализации междисциплинарных связей в области среднего профессионального образования уделено во многочисленных работах и публикациях Самойленко П.И. и Сергеева А.В. </a:t>
            </a:r>
            <a:endParaRPr lang="ru-RU" sz="2000" dirty="0">
              <a:solidFill>
                <a:srgbClr val="FF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/>
          </a:p>
        </p:txBody>
      </p:sp>
      <p:sp>
        <p:nvSpPr>
          <p:cNvPr id="6" name="Заголовок 1">
            <a:extLst>
              <a:ext uri="{FF2B5EF4-FFF2-40B4-BE49-F238E27FC236}">
                <a16:creationId xmlns="" xmlns:a16="http://schemas.microsoft.com/office/drawing/2014/main" id="{A3F029F5-EDD1-44A9-5F49-20022008D2A0}"/>
              </a:ext>
            </a:extLst>
          </p:cNvPr>
          <p:cNvSpPr txBox="1">
            <a:spLocks/>
          </p:cNvSpPr>
          <p:nvPr/>
        </p:nvSpPr>
        <p:spPr bwMode="gray">
          <a:xfrm>
            <a:off x="1715293" y="838200"/>
            <a:ext cx="87614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  <a:lvl2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bg2"/>
                </a:solidFill>
                <a:latin typeface="Century Gothic" panose="020B0502020202020204" pitchFamily="34" charset="0"/>
              </a:defRPr>
            </a:lvl2pPr>
            <a:lvl3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bg2"/>
                </a:solidFill>
                <a:latin typeface="Century Gothic" panose="020B0502020202020204" pitchFamily="34" charset="0"/>
              </a:defRPr>
            </a:lvl3pPr>
            <a:lvl4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bg2"/>
                </a:solidFill>
                <a:latin typeface="Century Gothic" panose="020B0502020202020204" pitchFamily="34" charset="0"/>
              </a:defRPr>
            </a:lvl4pPr>
            <a:lvl5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bg2"/>
                </a:solidFill>
                <a:latin typeface="Century Gothic" panose="020B0502020202020204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4000" b="1" dirty="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8" name="Заголовок 1">
            <a:extLst>
              <a:ext uri="{FF2B5EF4-FFF2-40B4-BE49-F238E27FC236}">
                <a16:creationId xmlns="" xmlns:a16="http://schemas.microsoft.com/office/drawing/2014/main" id="{20EFFC4F-0C64-F4F9-553F-E6C7599CB7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9478" y="838200"/>
            <a:ext cx="8761413" cy="708025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FFFF00"/>
                </a:solidFill>
              </a:rPr>
              <a:t> ТЕОРЕТИЧЕСКАЯ БАЗА ОПЫТА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="" xmlns:a16="http://schemas.microsoft.com/office/drawing/2014/main" id="{3B3124FF-4FB4-C7A4-066B-BA6DC3D9BB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3517" y="2901044"/>
            <a:ext cx="5608865" cy="373924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0890513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B0C83ED-F9EC-581C-DE9E-0861D1221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68636" y="2280556"/>
            <a:ext cx="7722622" cy="3102429"/>
          </a:xfrm>
        </p:spPr>
        <p:txBody>
          <a:bodyPr/>
          <a:lstStyle/>
          <a:p>
            <a:pPr indent="450215" algn="just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Идея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при отсутствии в учебном плане логистов дисциплины ОФГ её может заместить 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активизация междисциплинарных связей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урочной и внеурочной деятельности в рамках изучения имеющихся дисциплин и модулей.</a:t>
            </a:r>
            <a:endParaRPr lang="ru-RU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15000"/>
              </a:lnSpc>
              <a:spcBef>
                <a:spcPts val="600"/>
              </a:spcBef>
              <a:spcAft>
                <a:spcPts val="1000"/>
              </a:spcAft>
            </a:pPr>
            <a:r>
              <a:rPr lang="ru-RU" sz="24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Таким образом,  в техникуме стартовал проект, </a:t>
            </a:r>
            <a:r>
              <a:rPr lang="ru-RU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автор данного опыта с 2020 г. по настоящее время является </a:t>
            </a:r>
            <a:r>
              <a:rPr lang="ru-RU" sz="24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ответственным руководителем рабочей группы по повышению финансовой грамотности в ОГАПОУ «ШТПТ».</a:t>
            </a:r>
            <a:endParaRPr lang="ru-RU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Заголовок 1">
            <a:extLst>
              <a:ext uri="{FF2B5EF4-FFF2-40B4-BE49-F238E27FC236}">
                <a16:creationId xmlns="" xmlns:a16="http://schemas.microsoft.com/office/drawing/2014/main" id="{328C7226-1B06-3A45-72FA-B9F39DE61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9478" y="838200"/>
            <a:ext cx="8761413" cy="1006929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FFFF00"/>
                </a:solidFill>
              </a:rPr>
              <a:t> ВЕДУЩАЯ ПЕДАГОГИЧЕСКАЯ ИДЕЯ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="" xmlns:a16="http://schemas.microsoft.com/office/drawing/2014/main" id="{A5A08421-4146-223A-13A8-13E6FD1A0C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17371"/>
            <a:ext cx="4142317" cy="310242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4457464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3DF6488-BD40-4BD1-8D8B-1F08D7A530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5127" y="609601"/>
            <a:ext cx="8761413" cy="1428750"/>
          </a:xfrm>
        </p:spPr>
        <p:txBody>
          <a:bodyPr/>
          <a:lstStyle/>
          <a:p>
            <a:pPr algn="ctr"/>
            <a:r>
              <a:rPr lang="ru-RU" sz="4000" b="1" smtClean="0">
                <a:solidFill>
                  <a:srgbClr val="FFFF00"/>
                </a:solidFill>
              </a:rPr>
              <a:t>ОПИСАНИЕ </a:t>
            </a:r>
            <a:r>
              <a:rPr lang="ru-RU" sz="4000" b="1" dirty="0">
                <a:solidFill>
                  <a:srgbClr val="FFFF00"/>
                </a:solidFill>
              </a:rPr>
              <a:t>ОПЫТА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214151F3-100D-461D-8B8E-7C62FB4DAF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6290" y="3415479"/>
            <a:ext cx="9620250" cy="3390900"/>
          </a:xfrm>
        </p:spPr>
        <p:txBody>
          <a:bodyPr/>
          <a:lstStyle/>
          <a:p>
            <a:r>
              <a:rPr lang="ru-RU" sz="240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изучать элементы </a:t>
            </a:r>
            <a:r>
              <a:rPr lang="ru-RU" sz="2400" b="1" i="1" u="sng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финансовой грамотности, понимать</a:t>
            </a:r>
            <a:r>
              <a:rPr lang="ru-RU" sz="2400" i="1" u="sng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основные принципы управления личными финансами;</a:t>
            </a:r>
          </a:p>
          <a:p>
            <a:r>
              <a:rPr lang="ru-RU" sz="240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приобретать </a:t>
            </a:r>
            <a:r>
              <a:rPr lang="ru-RU" sz="2400" b="1" i="1" u="sng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финансовую компетентность</a:t>
            </a:r>
            <a:r>
              <a:rPr lang="ru-RU" sz="240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т.е. </a:t>
            </a:r>
            <a:r>
              <a:rPr lang="ru-RU" sz="2400" b="1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способность </a:t>
            </a:r>
            <a:r>
              <a:rPr lang="ru-RU" sz="2400" b="1" i="1" u="sng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применять</a:t>
            </a:r>
            <a:r>
              <a:rPr lang="ru-RU" sz="2400" i="1" u="sng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i="1" u="sng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знания</a:t>
            </a:r>
            <a:r>
              <a:rPr lang="ru-RU" sz="2400" i="1" u="sng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реальных ситуациях;</a:t>
            </a:r>
            <a:endParaRPr lang="ru-RU" sz="2400" i="1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400" b="1" i="1" u="sng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применять знания в области финансов </a:t>
            </a:r>
            <a:r>
              <a:rPr lang="ru-RU" sz="240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уже </a:t>
            </a:r>
            <a:r>
              <a:rPr lang="ru-RU" sz="2400" b="1" i="1" u="sng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 интересах предприятия</a:t>
            </a:r>
            <a:r>
              <a:rPr lang="ru-RU" sz="2400" i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при анализе его финансово-хозяйственной деятельности, при оценке инвестиционных проектов.</a:t>
            </a:r>
            <a:endParaRPr lang="ru-RU" sz="2400" i="1" dirty="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86DAE9BB-2F5C-4C78-A3F6-0E45249FA70A}"/>
              </a:ext>
            </a:extLst>
          </p:cNvPr>
          <p:cNvSpPr txBox="1"/>
          <p:nvPr/>
        </p:nvSpPr>
        <p:spPr>
          <a:xfrm>
            <a:off x="0" y="2228850"/>
            <a:ext cx="912495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effectLst/>
                <a:ea typeface="Times New Roman" panose="02020603050405020304" pitchFamily="18" charset="0"/>
              </a:rPr>
              <a:t>Изучаемый набор дисциплин и модулей экономико-правовой направленности позволит:</a:t>
            </a:r>
            <a:endParaRPr lang="ru-RU" sz="2800" b="1" dirty="0"/>
          </a:p>
        </p:txBody>
      </p:sp>
      <p:pic>
        <p:nvPicPr>
          <p:cNvPr id="3074" name="Picture 2">
            <a:extLst>
              <a:ext uri="{FF2B5EF4-FFF2-40B4-BE49-F238E27FC236}">
                <a16:creationId xmlns="" xmlns:a16="http://schemas.microsoft.com/office/drawing/2014/main" id="{966DF015-DC5F-4167-9D0F-DF32F07DA7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4554" y="2724150"/>
            <a:ext cx="2517446" cy="33964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533949842"/>
      </p:ext>
    </p:extLst>
  </p:cSld>
  <p:clrMapOvr>
    <a:masterClrMapping/>
  </p:clrMapOvr>
  <p:transition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="" xmlns:a16="http://schemas.microsoft.com/office/drawing/2014/main" id="{12AF76DD-3F14-5255-D5FC-28B86EB88B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0243" y="2603499"/>
            <a:ext cx="4859865" cy="364489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8E49848-CC5E-09F9-A295-4482A7DE4E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67843" y="2374899"/>
            <a:ext cx="8017329" cy="4107544"/>
          </a:xfrm>
        </p:spPr>
        <p:txBody>
          <a:bodyPr/>
          <a:lstStyle/>
          <a:p>
            <a:pPr indent="450215" algn="just">
              <a:spcBef>
                <a:spcPts val="600"/>
              </a:spcBef>
              <a:spcAft>
                <a:spcPts val="0"/>
              </a:spcAft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Работа над опытом проходит в течение трех лет (2020 г. - по </a:t>
            </a:r>
            <a:r>
              <a:rPr lang="ru-RU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н.в</a:t>
            </a: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.) и включает: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Предварительное изучение уровня финансовой грамотности обучающихся в ПОО.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Установление междисциплинарных связей в области ФГ для спец. 38.02.03 Операционная деятельность в логистике.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Разработка комплекса совместных мероприятий преподавателей дисциплин экономико-правовой направленности для реализации поставленной цели.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600"/>
              </a:spcBef>
              <a:spcAft>
                <a:spcPts val="0"/>
              </a:spcAft>
              <a:buFont typeface="+mj-lt"/>
              <a:buAutoNum type="arabicPeriod"/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Проведение мониторинга реализации образовательных задач.</a:t>
            </a:r>
            <a:endParaRPr lang="ru-RU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Распространение опыта</a:t>
            </a:r>
            <a:endParaRPr lang="ru-RU" sz="2000" dirty="0"/>
          </a:p>
        </p:txBody>
      </p:sp>
      <p:sp>
        <p:nvSpPr>
          <p:cNvPr id="4" name="Заголовок 1">
            <a:extLst>
              <a:ext uri="{FF2B5EF4-FFF2-40B4-BE49-F238E27FC236}">
                <a16:creationId xmlns="" xmlns:a16="http://schemas.microsoft.com/office/drawing/2014/main" id="{0F0254F4-E662-8A47-C080-35F4243F3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5127" y="609601"/>
            <a:ext cx="8761413" cy="1428750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FFFF00"/>
                </a:solidFill>
              </a:rPr>
              <a:t>ДЛИТЕЛЬНОСТЬ РАБОТЫ НАД ОПЫТОМ</a:t>
            </a:r>
          </a:p>
        </p:txBody>
      </p:sp>
    </p:spTree>
    <p:extLst>
      <p:ext uri="{BB962C8B-B14F-4D97-AF65-F5344CB8AC3E}">
        <p14:creationId xmlns="" xmlns:p14="http://schemas.microsoft.com/office/powerpoint/2010/main" val="14679505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>
            <a:extLst>
              <a:ext uri="{FF2B5EF4-FFF2-40B4-BE49-F238E27FC236}">
                <a16:creationId xmlns="" xmlns:a16="http://schemas.microsoft.com/office/drawing/2014/main" id="{2A6F4809-1458-4413-BD0D-97F0375C54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86744863"/>
              </p:ext>
            </p:extLst>
          </p:nvPr>
        </p:nvGraphicFramePr>
        <p:xfrm>
          <a:off x="1" y="-1"/>
          <a:ext cx="12096749" cy="6755943"/>
        </p:xfrm>
        <a:graphic>
          <a:graphicData uri="http://schemas.openxmlformats.org/drawingml/2006/table">
            <a:tbl>
              <a:tblPr firstRow="1" firstCol="1" bandRow="1">
                <a:tableStyleId>{2A488322-F2BA-4B5B-9748-0D474271808F}</a:tableStyleId>
              </a:tblPr>
              <a:tblGrid>
                <a:gridCol w="2781300">
                  <a:extLst>
                    <a:ext uri="{9D8B030D-6E8A-4147-A177-3AD203B41FA5}">
                      <a16:colId xmlns="" xmlns:a16="http://schemas.microsoft.com/office/drawing/2014/main" val="2410550757"/>
                    </a:ext>
                  </a:extLst>
                </a:gridCol>
                <a:gridCol w="3409950">
                  <a:extLst>
                    <a:ext uri="{9D8B030D-6E8A-4147-A177-3AD203B41FA5}">
                      <a16:colId xmlns="" xmlns:a16="http://schemas.microsoft.com/office/drawing/2014/main" val="66284611"/>
                    </a:ext>
                  </a:extLst>
                </a:gridCol>
                <a:gridCol w="3314699">
                  <a:extLst>
                    <a:ext uri="{9D8B030D-6E8A-4147-A177-3AD203B41FA5}">
                      <a16:colId xmlns="" xmlns:a16="http://schemas.microsoft.com/office/drawing/2014/main" val="3376868469"/>
                    </a:ext>
                  </a:extLst>
                </a:gridCol>
                <a:gridCol w="2590800">
                  <a:extLst>
                    <a:ext uri="{9D8B030D-6E8A-4147-A177-3AD203B41FA5}">
                      <a16:colId xmlns="" xmlns:a16="http://schemas.microsoft.com/office/drawing/2014/main" val="2062912559"/>
                    </a:ext>
                  </a:extLst>
                </a:gridCol>
              </a:tblGrid>
              <a:tr h="514653">
                <a:tc>
                  <a:txBody>
                    <a:bodyPr/>
                    <a:lstStyle/>
                    <a:p>
                      <a:pPr marL="19050" indent="-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FFFF00"/>
                          </a:solidFill>
                          <a:effectLst/>
                        </a:rPr>
                        <a:t>УД или МДК</a:t>
                      </a:r>
                      <a:endParaRPr lang="ru-RU" sz="24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9050" indent="-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FFFF00"/>
                          </a:solidFill>
                          <a:effectLst/>
                        </a:rPr>
                        <a:t>Дидактические единицы</a:t>
                      </a:r>
                      <a:endParaRPr lang="ru-RU" sz="20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9050" indent="-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FFFF00"/>
                          </a:solidFill>
                          <a:effectLst/>
                        </a:rPr>
                        <a:t>ЗУН</a:t>
                      </a:r>
                      <a:endParaRPr lang="ru-RU" sz="24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9050" indent="-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FFFF00"/>
                          </a:solidFill>
                          <a:effectLst/>
                        </a:rPr>
                        <a:t>Уровни усвоения</a:t>
                      </a:r>
                      <a:endParaRPr lang="ru-RU" sz="2000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17469260"/>
                  </a:ext>
                </a:extLst>
              </a:tr>
              <a:tr h="1005502">
                <a:tc>
                  <a:txBody>
                    <a:bodyPr/>
                    <a:lstStyle/>
                    <a:p>
                      <a:pPr marL="19050" indent="-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Экономика</a:t>
                      </a:r>
                    </a:p>
                    <a:p>
                      <a:pPr marL="19050" indent="-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 </a:t>
                      </a:r>
                    </a:p>
                    <a:p>
                      <a:pPr marL="19050" indent="-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Право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Деньги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Рынок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Спрос и предложение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Имущественные права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Базовые представления 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</a:rPr>
                        <a:t>Узнавание</a:t>
                      </a:r>
                      <a:endParaRPr lang="ru-RU" sz="16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684947551"/>
                  </a:ext>
                </a:extLst>
              </a:tr>
              <a:tr h="1005502">
                <a:tc>
                  <a:txBody>
                    <a:bodyPr/>
                    <a:lstStyle/>
                    <a:p>
                      <a:pPr marL="19050" indent="-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Основы предпринимательства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Стартовый капитал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Прибыль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Бюджет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Бизнес-план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Базовые представления Прикладные знания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Узнавание</a:t>
                      </a:r>
                    </a:p>
                    <a:p>
                      <a:pPr marL="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Воспроизведение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945571622"/>
                  </a:ext>
                </a:extLst>
              </a:tr>
              <a:tr h="1005502">
                <a:tc>
                  <a:txBody>
                    <a:bodyPr/>
                    <a:lstStyle/>
                    <a:p>
                      <a:pPr marL="19050" indent="-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Финансы, денежное обращение и кредит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Банк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Кредит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Ценные бумаги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Бюджет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Базовые представления </a:t>
                      </a:r>
                    </a:p>
                    <a:p>
                      <a:pPr marL="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Знания и умения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Воспроизведение</a:t>
                      </a:r>
                    </a:p>
                    <a:p>
                      <a:pPr marL="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Решение типовых задач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614062341"/>
                  </a:ext>
                </a:extLst>
              </a:tr>
              <a:tr h="1204318">
                <a:tc>
                  <a:txBody>
                    <a:bodyPr/>
                    <a:lstStyle/>
                    <a:p>
                      <a:pPr marL="19050" indent="-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АФХД</a:t>
                      </a:r>
                    </a:p>
                    <a:p>
                      <a:pPr marL="19050" indent="-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 </a:t>
                      </a:r>
                    </a:p>
                    <a:p>
                      <a:pPr marL="19050" indent="-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Экономика предприятия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Экономический анализ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Экономическая эффективность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Ликвидность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Окупаемость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Базовые представления </a:t>
                      </a:r>
                    </a:p>
                    <a:p>
                      <a:pPr marL="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Знания и умения </a:t>
                      </a:r>
                    </a:p>
                    <a:p>
                      <a:pPr marL="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Практические навыки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Воспроизведение</a:t>
                      </a:r>
                    </a:p>
                    <a:p>
                      <a:pPr marL="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Решение типовых задач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991241458"/>
                  </a:ext>
                </a:extLst>
              </a:tr>
              <a:tr h="1070505">
                <a:tc>
                  <a:txBody>
                    <a:bodyPr/>
                    <a:lstStyle/>
                    <a:p>
                      <a:pPr marL="19050" indent="-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</a:rPr>
                        <a:t>МДК 03.02 Оценка инвестиционных проектов</a:t>
                      </a:r>
                      <a:endParaRPr lang="ru-RU" sz="18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Инвестиционный проект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Капиталовложения в логические системы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Оценка инвестиционных проектов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Знания и умения </a:t>
                      </a:r>
                    </a:p>
                    <a:p>
                      <a:pPr marL="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Практические навыки Профессиональные компетенции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Компетентности в нетиповых ситуациях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728783359"/>
                  </a:ext>
                </a:extLst>
              </a:tr>
              <a:tr h="804368">
                <a:tc>
                  <a:txBody>
                    <a:bodyPr/>
                    <a:lstStyle/>
                    <a:p>
                      <a:pPr marL="19050" indent="-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dirty="0">
                          <a:effectLst/>
                        </a:rPr>
                        <a:t>ВКР</a:t>
                      </a:r>
                      <a:endParaRPr lang="ru-RU" sz="32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Экономические разделы с бизнес-планированием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effectLst/>
                        </a:rPr>
                        <a:t>Предложения по внедрению </a:t>
                      </a:r>
                      <a:endParaRPr lang="ru-RU" sz="14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Исследовательские навыки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Решение задач в реальных ситуациях</a:t>
                      </a:r>
                    </a:p>
                    <a:p>
                      <a:pPr marL="1905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</a:rPr>
                        <a:t>Творчество</a:t>
                      </a:r>
                      <a:endParaRPr lang="ru-RU" sz="1600" b="1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0424" marR="40424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9727171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086126692"/>
      </p:ext>
    </p:extLst>
  </p:cSld>
  <p:clrMapOvr>
    <a:masterClrMapping/>
  </p:clrMapOvr>
  <p:transition>
    <p:wheel spokes="8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1B13FFE-F8A3-412E-AC29-1D819E85A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1172" y="932015"/>
            <a:ext cx="8761413" cy="708025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FFFF00"/>
                </a:solidFill>
              </a:rPr>
              <a:t>ЭТАПЫ И </a:t>
            </a:r>
            <a:br>
              <a:rPr lang="ru-RU" sz="4000" b="1" dirty="0">
                <a:solidFill>
                  <a:srgbClr val="FFFF00"/>
                </a:solidFill>
              </a:rPr>
            </a:br>
            <a:r>
              <a:rPr lang="ru-RU" sz="4000" b="1" dirty="0">
                <a:solidFill>
                  <a:srgbClr val="FFFF00"/>
                </a:solidFill>
              </a:rPr>
              <a:t>ОЖИДАЕМЫЕ РЕЗУЛЬТАТЫ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206A0FF6-034C-4C13-A818-D6DA3E79EF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878" y="2744379"/>
            <a:ext cx="5715000" cy="4252135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3600" b="1" dirty="0"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itchFamily="34" charset="0"/>
              </a:rPr>
              <a:t>Подготовительный</a:t>
            </a:r>
            <a:endParaRPr lang="ru-RU" sz="3600" dirty="0">
              <a:solidFill>
                <a:schemeClr val="tx1"/>
              </a:solidFill>
              <a:effectLst/>
              <a:ea typeface="Times New Roman" panose="02020603050405020304" pitchFamily="18" charset="0"/>
              <a:cs typeface="Arial" pitchFamily="34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endParaRPr lang="ru-RU" sz="3600" dirty="0">
              <a:solidFill>
                <a:schemeClr val="tx1"/>
              </a:solidFill>
              <a:effectLst/>
              <a:ea typeface="Times New Roman" panose="02020603050405020304" pitchFamily="18" charset="0"/>
              <a:cs typeface="Arial" pitchFamily="34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3600" b="1" dirty="0"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itchFamily="34" charset="0"/>
              </a:rPr>
              <a:t>Практический</a:t>
            </a:r>
            <a:endParaRPr lang="ru-RU" sz="3600" dirty="0">
              <a:solidFill>
                <a:schemeClr val="tx1"/>
              </a:solidFill>
              <a:effectLst/>
              <a:ea typeface="Times New Roman" panose="02020603050405020304" pitchFamily="18" charset="0"/>
              <a:cs typeface="Arial" pitchFamily="34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endParaRPr lang="ru-RU" sz="3600" dirty="0">
              <a:solidFill>
                <a:schemeClr val="tx1"/>
              </a:solidFill>
              <a:effectLst/>
              <a:ea typeface="Times New Roman" panose="02020603050405020304" pitchFamily="18" charset="0"/>
              <a:cs typeface="Arial" pitchFamily="34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3600" b="1" dirty="0">
                <a:solidFill>
                  <a:schemeClr val="tx1"/>
                </a:solidFill>
                <a:effectLst/>
                <a:ea typeface="Times New Roman" panose="02020603050405020304" pitchFamily="18" charset="0"/>
                <a:cs typeface="Arial" pitchFamily="34" charset="0"/>
              </a:rPr>
              <a:t>Заключительный</a:t>
            </a:r>
            <a:endParaRPr lang="ru-RU" sz="3600" dirty="0">
              <a:solidFill>
                <a:schemeClr val="tx1"/>
              </a:solidFill>
              <a:effectLst/>
              <a:ea typeface="Times New Roman" panose="02020603050405020304" pitchFamily="18" charset="0"/>
              <a:cs typeface="Arial" pitchFamily="34" charset="0"/>
            </a:endParaRPr>
          </a:p>
          <a:p>
            <a:pPr marL="0" indent="0">
              <a:buNone/>
            </a:pPr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06E84954-CDFF-4DC5-A833-CC926E64A952}"/>
              </a:ext>
            </a:extLst>
          </p:cNvPr>
          <p:cNvSpPr txBox="1"/>
          <p:nvPr/>
        </p:nvSpPr>
        <p:spPr>
          <a:xfrm>
            <a:off x="7510218" y="2400300"/>
            <a:ext cx="4681782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ru-RU" sz="2200" b="1" i="1" dirty="0"/>
              <a:t>Повышение уровня финансовой грамотности за весь период обучения </a:t>
            </a:r>
          </a:p>
          <a:p>
            <a:pPr marL="0" indent="0" algn="ctr">
              <a:buNone/>
            </a:pPr>
            <a:endParaRPr lang="ru-RU" sz="2200" b="1" i="1" dirty="0"/>
          </a:p>
          <a:p>
            <a:pPr marL="0" indent="0" algn="ctr">
              <a:buNone/>
            </a:pPr>
            <a:r>
              <a:rPr lang="ru-RU" sz="2200" dirty="0"/>
              <a:t>Студенты научатся </a:t>
            </a:r>
          </a:p>
          <a:p>
            <a:pPr marL="0" indent="0" algn="ctr">
              <a:buNone/>
            </a:pPr>
            <a:r>
              <a:rPr lang="ru-RU" sz="2200" b="1" dirty="0"/>
              <a:t>управлять желаниями, </a:t>
            </a:r>
          </a:p>
          <a:p>
            <a:pPr marL="0" indent="0" algn="ctr">
              <a:buNone/>
            </a:pPr>
            <a:r>
              <a:rPr lang="ru-RU" sz="2200" b="1" dirty="0"/>
              <a:t>сопоставлять их с бюджетом семьи</a:t>
            </a:r>
            <a:r>
              <a:rPr lang="ru-RU" sz="2200" dirty="0"/>
              <a:t>, </a:t>
            </a:r>
          </a:p>
          <a:p>
            <a:pPr marL="0" indent="0" algn="ctr">
              <a:buNone/>
            </a:pPr>
            <a:r>
              <a:rPr lang="ru-RU" sz="2200" dirty="0"/>
              <a:t>что будет способствовать </a:t>
            </a:r>
            <a:r>
              <a:rPr lang="ru-RU" sz="2200" b="1" dirty="0"/>
              <a:t>рациональному поведению </a:t>
            </a:r>
          </a:p>
          <a:p>
            <a:pPr marL="0" indent="0" algn="ctr">
              <a:buNone/>
            </a:pPr>
            <a:r>
              <a:rPr lang="ru-RU" sz="2200" b="1" dirty="0"/>
              <a:t>в сфере экономики</a:t>
            </a:r>
            <a:r>
              <a:rPr lang="ru-RU" sz="2200" dirty="0"/>
              <a:t>. </a:t>
            </a:r>
          </a:p>
          <a:p>
            <a:pPr marL="0" indent="0" algn="ctr">
              <a:buNone/>
            </a:pPr>
            <a:endParaRPr lang="ru-RU" sz="1800" dirty="0"/>
          </a:p>
        </p:txBody>
      </p:sp>
      <p:pic>
        <p:nvPicPr>
          <p:cNvPr id="2052" name="Picture 4">
            <a:extLst>
              <a:ext uri="{FF2B5EF4-FFF2-40B4-BE49-F238E27FC236}">
                <a16:creationId xmlns="" xmlns:a16="http://schemas.microsoft.com/office/drawing/2014/main" id="{8A9764F5-3122-481F-9056-C353D94040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1003" y="3972220"/>
            <a:ext cx="2064217" cy="2533650"/>
          </a:xfrm>
          <a:prstGeom prst="snip2DiagRect">
            <a:avLst/>
          </a:prstGeom>
          <a:solidFill>
            <a:schemeClr val="accent4">
              <a:lumMod val="20000"/>
              <a:lumOff val="80000"/>
            </a:scheme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="" xmlns:p14="http://schemas.microsoft.com/office/powerpoint/2010/main" val="1308616550"/>
      </p:ext>
    </p:extLst>
  </p:cSld>
  <p:clrMapOvr>
    <a:masterClrMapping/>
  </p:clrMapOvr>
  <p:transition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136AAFF5-6AA8-6DEF-DCE9-EAB4EDEBA62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09635">
            <a:off x="8675824" y="4335594"/>
            <a:ext cx="3936006" cy="149864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A8AF003B-36D7-6F64-AAD1-EE38ED2593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3177591">
            <a:off x="6178905" y="3355526"/>
            <a:ext cx="3510825" cy="263311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93C2639-AA9B-4C94-AA7D-87978EEF1A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6351" y="823451"/>
            <a:ext cx="9048749" cy="1043449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FFFF00"/>
                </a:solidFill>
              </a:rPr>
              <a:t>ТЕКУЩИЙ УРОВЕНЬ РЕАЛИЗАЦИИ </a:t>
            </a:r>
          </a:p>
        </p:txBody>
      </p:sp>
      <p:graphicFrame>
        <p:nvGraphicFramePr>
          <p:cNvPr id="6" name="Объект 5">
            <a:extLst>
              <a:ext uri="{FF2B5EF4-FFF2-40B4-BE49-F238E27FC236}">
                <a16:creationId xmlns="" xmlns:a16="http://schemas.microsoft.com/office/drawing/2014/main" id="{9FCAFA11-E714-4120-A361-D15BE32D28A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49987558"/>
              </p:ext>
            </p:extLst>
          </p:nvPr>
        </p:nvGraphicFramePr>
        <p:xfrm>
          <a:off x="-630683" y="2225707"/>
          <a:ext cx="7250881" cy="463229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A5BD9013-C6C5-1646-6253-A5FA7AD36ED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071" t="6503" r="3131"/>
          <a:stretch/>
        </p:blipFill>
        <p:spPr>
          <a:xfrm rot="20201573">
            <a:off x="6985222" y="2819098"/>
            <a:ext cx="2421732" cy="320601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76BFE006-F25B-E0AB-16F9-0A24DEB46A1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4807214">
            <a:off x="6848518" y="2582652"/>
            <a:ext cx="3316591" cy="248744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73345FDD-9822-8929-FD52-E6EA75485D9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5748251">
            <a:off x="7693442" y="2389446"/>
            <a:ext cx="3154548" cy="2365911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1CC99A6E-C6F6-5ED1-4CA9-F065B6D1BEB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1712">
            <a:off x="8785847" y="2259063"/>
            <a:ext cx="2296030" cy="306977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9E7A1B7C-EF1D-6721-C018-5479CD57BFEC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6141" t="11874" r="-2348"/>
          <a:stretch/>
        </p:blipFill>
        <p:spPr>
          <a:xfrm rot="8130472">
            <a:off x="9017523" y="3131617"/>
            <a:ext cx="3006653" cy="206559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94521225"/>
      </p:ext>
    </p:extLst>
  </p:cSld>
  <p:clrMapOvr>
    <a:masterClrMapping/>
  </p:clrMapOvr>
  <p:transition>
    <p:wipe dir="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="" xmlns:a16="http://schemas.microsoft.com/office/drawing/2014/main" id="{E3DD8ED3-67E4-42E8-8BF3-0289C7BCC0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5642" y="0"/>
            <a:ext cx="6356358" cy="36198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2" name="Picture 8">
            <a:extLst>
              <a:ext uri="{FF2B5EF4-FFF2-40B4-BE49-F238E27FC236}">
                <a16:creationId xmlns="" xmlns:a16="http://schemas.microsoft.com/office/drawing/2014/main" id="{2A3942BC-8F79-47A9-9D04-F7C6B57B60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7272" y="3769418"/>
            <a:ext cx="5501000" cy="30885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40" name="Picture 16">
            <a:extLst>
              <a:ext uri="{FF2B5EF4-FFF2-40B4-BE49-F238E27FC236}">
                <a16:creationId xmlns="" xmlns:a16="http://schemas.microsoft.com/office/drawing/2014/main" id="{966EA899-90AC-4577-A377-5EBA65E612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55" t="22948" b="13914"/>
          <a:stretch/>
        </p:blipFill>
        <p:spPr bwMode="auto">
          <a:xfrm>
            <a:off x="69728" y="3769418"/>
            <a:ext cx="6466788" cy="30885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5EEC1FA-6140-4621-BE3D-75D5BAEE59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54286" y="3088582"/>
            <a:ext cx="6466788" cy="1186941"/>
          </a:xfrm>
        </p:spPr>
        <p:txBody>
          <a:bodyPr/>
          <a:lstStyle/>
          <a:p>
            <a:pPr algn="ctr"/>
            <a:r>
              <a:rPr lang="ru-RU" b="1" u="sng" dirty="0">
                <a:solidFill>
                  <a:srgbClr val="FF0000"/>
                </a:solidFill>
                <a:highlight>
                  <a:srgbClr val="FFFF00"/>
                </a:highlight>
                <a:hlinkClick r:id="rId8" action="ppaction://hlinkfile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Результаты работы</a:t>
            </a:r>
            <a:endParaRPr lang="ru-RU" b="1" u="sng" dirty="0">
              <a:solidFill>
                <a:srgbClr val="FF0000"/>
              </a:solidFill>
              <a:highlight>
                <a:srgbClr val="FFFF00"/>
              </a:highligh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7FCDAB67-F299-1F8D-C148-350418055084}"/>
              </a:ext>
            </a:extLst>
          </p:cNvPr>
          <p:cNvSpPr txBox="1"/>
          <p:nvPr/>
        </p:nvSpPr>
        <p:spPr>
          <a:xfrm>
            <a:off x="-117020" y="617648"/>
            <a:ext cx="621302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b="1" dirty="0"/>
              <a:t>Реализуемые </a:t>
            </a:r>
            <a:r>
              <a:rPr lang="ru-RU" sz="1800" b="1" dirty="0">
                <a:solidFill>
                  <a:srgbClr val="FF0000"/>
                </a:solidFill>
                <a:highlight>
                  <a:srgbClr val="FFFF00"/>
                </a:highlight>
                <a:hlinkClick r:id="rId9" action="ppaction://hlinkfile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мероприятия</a:t>
            </a:r>
            <a:r>
              <a:rPr lang="ru-RU" sz="1800" dirty="0">
                <a:solidFill>
                  <a:srgbClr val="FF0000"/>
                </a:solidFill>
                <a:highlight>
                  <a:srgbClr val="FFFF00"/>
                </a:highlight>
                <a:hlinkClick r:id="rId9" action="ppaction://hlinkfile">
                  <a:extLst>
                    <a:ext uri="{A12FA001-AC4F-418D-AE19-62706E023703}">
                      <ahyp:hlinkClr xmlns="" xmlns:ahyp="http://schemas.microsoft.com/office/drawing/2018/hyperlinkcolor" val="tx"/>
                    </a:ext>
                  </a:extLst>
                </a:hlinkClick>
              </a:rPr>
              <a:t>:</a:t>
            </a:r>
            <a:endParaRPr lang="ru-RU" sz="1800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/>
            <a:endParaRPr lang="ru-RU" sz="1800" dirty="0">
              <a:solidFill>
                <a:srgbClr val="FF0000"/>
              </a:solidFill>
              <a:highlight>
                <a:srgbClr val="FFFF00"/>
              </a:highlight>
            </a:endParaRPr>
          </a:p>
          <a:p>
            <a:pPr algn="ctr"/>
            <a:r>
              <a:rPr lang="ru-RU" sz="1800" dirty="0"/>
              <a:t>-кружок «Финансовая грамотность»</a:t>
            </a:r>
          </a:p>
          <a:p>
            <a:pPr algn="ctr"/>
            <a:r>
              <a:rPr lang="ru-RU" sz="1800" dirty="0"/>
              <a:t>-внеучебные мероприятия</a:t>
            </a:r>
          </a:p>
          <a:p>
            <a:pPr algn="ctr"/>
            <a:r>
              <a:rPr lang="ru-RU" sz="1800" dirty="0"/>
              <a:t>-открытые уроки </a:t>
            </a:r>
          </a:p>
          <a:p>
            <a:pPr algn="ctr"/>
            <a:r>
              <a:rPr lang="ru-RU" sz="1800" dirty="0"/>
              <a:t>-проведение олимпиад</a:t>
            </a:r>
          </a:p>
          <a:p>
            <a:pPr algn="ctr"/>
            <a:r>
              <a:rPr lang="ru-RU" sz="1800" dirty="0"/>
              <a:t>-проведение недели финансовой грамотности</a:t>
            </a:r>
          </a:p>
          <a:p>
            <a:pPr algn="ctr"/>
            <a:r>
              <a:rPr lang="ru-RU" sz="1800" dirty="0"/>
              <a:t>-участие в проекте «Онлайн-уроки финансовой грамотности»</a:t>
            </a:r>
          </a:p>
          <a:p>
            <a:pPr algn="ctr"/>
            <a:r>
              <a:rPr lang="ru-RU" sz="1800" dirty="0"/>
              <a:t>-участие в Чемпионате по ФГ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038670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6076C4BB-2531-40FA-95F4-024EF8FD5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1" y="838200"/>
            <a:ext cx="9902364" cy="708025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FFFF00"/>
                </a:solidFill>
              </a:rPr>
              <a:t>ПЕРСПЕКТИВЫ РАЗВИТИЯ ПРОЕКТА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9AA9BFF1-BC62-4946-82E3-B4DF7EFF5B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3072" y="2771518"/>
            <a:ext cx="7217229" cy="3759911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ru-RU" sz="2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распространить</a:t>
            </a:r>
            <a:r>
              <a:rPr lang="ru-RU" sz="2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опыт проведения междисциплинарных мероприятий </a:t>
            </a:r>
            <a:r>
              <a:rPr lang="ru-RU" sz="2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на другие специальности и профессии;</a:t>
            </a:r>
          </a:p>
          <a:p>
            <a:pPr>
              <a:spcBef>
                <a:spcPts val="0"/>
              </a:spcBef>
            </a:pPr>
            <a:r>
              <a:rPr lang="ru-RU" sz="2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разработать дополнительную образовательную программу </a:t>
            </a:r>
            <a:r>
              <a:rPr lang="ru-RU" sz="26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 финансовой грамотности </a:t>
            </a:r>
            <a:r>
              <a:rPr lang="ru-RU" sz="2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для разноуровневых целевых аудиторий;</a:t>
            </a:r>
            <a:endParaRPr lang="ru-RU" sz="2600" b="1" dirty="0">
              <a:solidFill>
                <a:schemeClr val="tx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0"/>
              </a:spcBef>
            </a:pPr>
            <a:r>
              <a:rPr lang="ru-RU" sz="2600" b="1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повышать квалификацию педагогов</a:t>
            </a:r>
            <a:endParaRPr lang="ru-RU" sz="2600" dirty="0">
              <a:solidFill>
                <a:schemeClr val="tx1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="" xmlns:a16="http://schemas.microsoft.com/office/drawing/2014/main" id="{9E4C94F7-F8F9-46C2-B019-CBA807A2D8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301" y="2918475"/>
            <a:ext cx="4747123" cy="31013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949443327"/>
      </p:ext>
    </p:extLst>
  </p:cSld>
  <p:clrMapOvr>
    <a:masterClrMapping/>
  </p:clrMapOvr>
  <p:transition>
    <p:wedg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="" xmlns:a16="http://schemas.microsoft.com/office/drawing/2014/main" id="{A2669700-9508-4289-B6E9-2AE3DC920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5293" y="1209112"/>
            <a:ext cx="8761413" cy="708025"/>
          </a:xfrm>
        </p:spPr>
        <p:txBody>
          <a:bodyPr/>
          <a:lstStyle/>
          <a:p>
            <a:pPr algn="ctr"/>
            <a:r>
              <a:rPr lang="ru-RU" sz="4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БЛАГОДАРЮ ЗА ВНИМАНИЕ!</a:t>
            </a:r>
            <a:br>
              <a:rPr lang="ru-RU" sz="40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4000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87DDA728-3517-400C-9A7F-0D7EEC8E2109}"/>
              </a:ext>
            </a:extLst>
          </p:cNvPr>
          <p:cNvSpPr txBox="1"/>
          <p:nvPr/>
        </p:nvSpPr>
        <p:spPr>
          <a:xfrm>
            <a:off x="5742502" y="3055310"/>
            <a:ext cx="5909028" cy="23508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800" b="1" i="1" dirty="0">
                <a:solidFill>
                  <a:srgbClr val="333399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 </a:t>
            </a:r>
            <a:endParaRPr lang="ru-RU" sz="1600" i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 indent="270510" algn="ctr">
              <a:lnSpc>
                <a:spcPct val="115000"/>
              </a:lnSpc>
              <a:spcAft>
                <a:spcPts val="0"/>
              </a:spcAft>
            </a:pPr>
            <a:r>
              <a:rPr lang="ru-RU" sz="2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Финансовая грамотность — это прививка</a:t>
            </a:r>
            <a:endParaRPr lang="ru-RU" sz="2800" i="1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 indent="270510" algn="ctr">
              <a:lnSpc>
                <a:spcPct val="115000"/>
              </a:lnSpc>
              <a:spcAft>
                <a:spcPts val="0"/>
              </a:spcAft>
            </a:pPr>
            <a:r>
              <a:rPr lang="ru-RU" sz="2800" b="1" i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от каких-либо финансовых проблем!</a:t>
            </a:r>
          </a:p>
        </p:txBody>
      </p:sp>
      <p:pic>
        <p:nvPicPr>
          <p:cNvPr id="2052" name="Picture 4">
            <a:extLst>
              <a:ext uri="{FF2B5EF4-FFF2-40B4-BE49-F238E27FC236}">
                <a16:creationId xmlns="" xmlns:a16="http://schemas.microsoft.com/office/drawing/2014/main" id="{23F844AF-D778-453F-B20C-07FF43BAA1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470" y="2285580"/>
            <a:ext cx="5662367" cy="392891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94246665"/>
      </p:ext>
    </p:extLst>
  </p:cSld>
  <p:clrMapOvr>
    <a:masterClrMapping/>
  </p:clrMapOvr>
  <p:transition>
    <p:wipe dir="d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вет директоров">
  <a:themeElements>
    <a:clrScheme name="Совет директоров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Совет директоров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вет директоров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723</TotalTime>
  <Words>580</Words>
  <Application>Microsoft Office PowerPoint</Application>
  <PresentationFormat>Произвольный</PresentationFormat>
  <Paragraphs>129</Paragraphs>
  <Slides>13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Совет директоров</vt:lpstr>
      <vt:lpstr>     РЕАЛИЗАЦИЯ МЕЖДИСЦИПЛИНАРНЫХ СВЯЗЕЙ В УРОЧНОЙ И ВНЕУРОЧНОЙ ДЕЯТЕЛЬНОСТИ КАК ЭЛЕМЕНТ РАЗВИТИЯ ФИНАНСОВОЙ ГРАМОТНОСТИ СТУДЕНТОВ </vt:lpstr>
      <vt:lpstr> УРОВЕНЬ ФИНАНСОВОЙ ГРАМОТНОСТИ НАСЕЛЕНИЯ</vt:lpstr>
      <vt:lpstr> МЕРЫ ПО ПОВЫШЕНИЮ ФИНАНСОВОЙ ГРАМОТНОСТИ</vt:lpstr>
      <vt:lpstr> ТЕОРЕТИЧЕСКАЯ БАЗА ОПЫТА</vt:lpstr>
      <vt:lpstr> ВЕДУЩАЯ ПЕДАГОГИЧЕСКАЯ ИДЕЯ</vt:lpstr>
      <vt:lpstr>ОПИСАНИЕ ОПЫТА</vt:lpstr>
      <vt:lpstr>ДЛИТЕЛЬНОСТЬ РАБОТЫ НАД ОПЫТОМ</vt:lpstr>
      <vt:lpstr>Слайд 8</vt:lpstr>
      <vt:lpstr>ЭТАПЫ И  ОЖИДАЕМЫЕ РЕЗУЛЬТАТЫ</vt:lpstr>
      <vt:lpstr>ТЕКУЩИЙ УРОВЕНЬ РЕАЛИЗАЦИИ </vt:lpstr>
      <vt:lpstr>Результаты работы</vt:lpstr>
      <vt:lpstr>ПЕРСПЕКТИВЫ РАЗВИТИЯ ПРОЕКТА</vt:lpstr>
      <vt:lpstr>БЛАГОДАРЮ ЗА ВНИМАНИЕ!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Елена</cp:lastModifiedBy>
  <cp:revision>49</cp:revision>
  <dcterms:created xsi:type="dcterms:W3CDTF">2021-06-04T14:45:12Z</dcterms:created>
  <dcterms:modified xsi:type="dcterms:W3CDTF">2023-12-19T10:32:18Z</dcterms:modified>
</cp:coreProperties>
</file>