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1" r:id="rId3"/>
    <p:sldId id="262" r:id="rId4"/>
    <p:sldId id="259" r:id="rId5"/>
    <p:sldId id="263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EC736-6074-4E2E-AE66-8D9DA1E147FD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9CF82-8BEE-447C-AE00-746ABB7C55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EC736-6074-4E2E-AE66-8D9DA1E147FD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9CF82-8BEE-447C-AE00-746ABB7C55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EC736-6074-4E2E-AE66-8D9DA1E147FD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9CF82-8BEE-447C-AE00-746ABB7C55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EC736-6074-4E2E-AE66-8D9DA1E147FD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9CF82-8BEE-447C-AE00-746ABB7C55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EC736-6074-4E2E-AE66-8D9DA1E147FD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9CF82-8BEE-447C-AE00-746ABB7C55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EC736-6074-4E2E-AE66-8D9DA1E147FD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9CF82-8BEE-447C-AE00-746ABB7C55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EC736-6074-4E2E-AE66-8D9DA1E147FD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9CF82-8BEE-447C-AE00-746ABB7C55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EC736-6074-4E2E-AE66-8D9DA1E147FD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9CF82-8BEE-447C-AE00-746ABB7C55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EC736-6074-4E2E-AE66-8D9DA1E147FD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EE9CF82-8BEE-447C-AE00-746ABB7C559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EC736-6074-4E2E-AE66-8D9DA1E147FD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9CF82-8BEE-447C-AE00-746ABB7C55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EC736-6074-4E2E-AE66-8D9DA1E147FD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9CF82-8BEE-447C-AE00-746ABB7C55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CCEC736-6074-4E2E-AE66-8D9DA1E147FD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E9CF82-8BEE-447C-AE00-746ABB7C559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Дидактическая игра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«Назови героев сказки «Теремок»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005064"/>
            <a:ext cx="7854696" cy="17526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младшей группы №2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Трохова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Н.А.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620688"/>
            <a:ext cx="7203576" cy="1180728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Цели: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2276872"/>
            <a:ext cx="7854696" cy="2056192"/>
          </a:xfrm>
        </p:spPr>
        <p:txBody>
          <a:bodyPr>
            <a:normAutofit lnSpcReduction="10000"/>
          </a:bodyPr>
          <a:lstStyle/>
          <a:p>
            <a:pPr marL="514350" indent="-514350" algn="l">
              <a:buFont typeface="Wingdings" pitchFamily="2" charset="2"/>
              <a:buChar char="v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закрепить знания содержания сказки «Теремок»;</a:t>
            </a:r>
          </a:p>
          <a:p>
            <a:pPr marL="514350" indent="-514350" algn="l">
              <a:buFont typeface="Wingdings" pitchFamily="2" charset="2"/>
              <a:buChar char="v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развить творческие способности у детей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620688"/>
            <a:ext cx="7203576" cy="1180728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2132856"/>
            <a:ext cx="7854696" cy="3528392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Char char="v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учить детей внимательно слушать сказку;</a:t>
            </a:r>
          </a:p>
          <a:p>
            <a:pPr algn="l">
              <a:buFont typeface="Wingdings" pitchFamily="2" charset="2"/>
              <a:buChar char="v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вызвать интерес к персонажам сказки;</a:t>
            </a:r>
          </a:p>
          <a:p>
            <a:pPr algn="l">
              <a:buFont typeface="Wingdings" pitchFamily="2" charset="2"/>
              <a:buChar char="v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развить речь у детей;</a:t>
            </a:r>
          </a:p>
          <a:p>
            <a:pPr algn="l">
              <a:buFont typeface="Wingdings" pitchFamily="2" charset="2"/>
              <a:buChar char="v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формировать эмоциональную выразительность речи;</a:t>
            </a:r>
          </a:p>
          <a:p>
            <a:pPr algn="l">
              <a:buFont typeface="Wingdings" pitchFamily="2" charset="2"/>
              <a:buChar char="v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создать доброжелательную атмосферу, поднять детям настроение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SUS\Desktop\теремок\410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00" y="0"/>
            <a:ext cx="9145200" cy="6858000"/>
          </a:xfrm>
          <a:prstGeom prst="rect">
            <a:avLst/>
          </a:prstGeom>
          <a:noFill/>
        </p:spPr>
      </p:pic>
      <p:pic>
        <p:nvPicPr>
          <p:cNvPr id="7" name="Рисунок 6" descr="ffab1967c3e9c3ae74f58ac9048deb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60" y="4437112"/>
            <a:ext cx="1777022" cy="1777022"/>
          </a:xfrm>
          <a:prstGeom prst="rect">
            <a:avLst/>
          </a:prstGeom>
        </p:spPr>
      </p:pic>
      <p:pic>
        <p:nvPicPr>
          <p:cNvPr id="11" name="Рисунок 10" descr="0017-022-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32" y="4581128"/>
            <a:ext cx="1286605" cy="1556792"/>
          </a:xfrm>
          <a:prstGeom prst="rect">
            <a:avLst/>
          </a:prstGeom>
        </p:spPr>
      </p:pic>
      <p:pic>
        <p:nvPicPr>
          <p:cNvPr id="12" name="Рисунок 11" descr="109820109_7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04248" y="1772816"/>
            <a:ext cx="1864059" cy="2321206"/>
          </a:xfrm>
          <a:prstGeom prst="rect">
            <a:avLst/>
          </a:prstGeom>
        </p:spPr>
      </p:pic>
      <p:pic>
        <p:nvPicPr>
          <p:cNvPr id="14" name="Рисунок 13" descr="7874014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3156171" cy="4941168"/>
          </a:xfrm>
          <a:prstGeom prst="rect">
            <a:avLst/>
          </a:prstGeom>
        </p:spPr>
      </p:pic>
      <p:pic>
        <p:nvPicPr>
          <p:cNvPr id="15" name="Рисунок 14" descr="109819048_large_7_nRRR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87824" y="476672"/>
            <a:ext cx="3534866" cy="4024220"/>
          </a:xfrm>
          <a:prstGeom prst="rect">
            <a:avLst/>
          </a:prstGeom>
        </p:spPr>
      </p:pic>
      <p:pic>
        <p:nvPicPr>
          <p:cNvPr id="17" name="Рисунок 16" descr="hello_html_4dfe9b2c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1520" y="4077072"/>
            <a:ext cx="2409056" cy="2409056"/>
          </a:xfrm>
          <a:prstGeom prst="rect">
            <a:avLst/>
          </a:prstGeom>
        </p:spPr>
      </p:pic>
      <p:pic>
        <p:nvPicPr>
          <p:cNvPr id="18" name="Рисунок 17" descr="Volk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516216" y="3933056"/>
            <a:ext cx="2387044" cy="2387044"/>
          </a:xfrm>
          <a:prstGeom prst="rect">
            <a:avLst/>
          </a:prstGeom>
        </p:spPr>
      </p:pic>
      <p:pic>
        <p:nvPicPr>
          <p:cNvPr id="20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11" cstate="print"/>
          <a:stretch>
            <a:fillRect/>
          </a:stretch>
        </p:blipFill>
        <p:spPr>
          <a:xfrm>
            <a:off x="8299648" y="47667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92 -0.11332 L -0.14115 -0.627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-2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1 -0.10823 L 0.04462 -0.5698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54302E-6 L 0.23837 -0.2173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" y="-1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9.62072E-7 L -0.20434 -0.1898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" y="-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25717E-6 L -0.16198 -0.2157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" y="-1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9889E-6 L 0.06753 0.00324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2 -0.17831 L -4.44444E-6 6.47549E-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1 -0.03492 L 0.00521 0.06984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7 -0.12304 L 0.01007 0.0973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288 -0.02544 L 2.5E-6 -1.66512E-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" y="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9.62072E-7 L 0.03195 0.18756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" y="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9889E-6 L 0.19358 0.02429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" y="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3" dur="625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9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sefullsizequ4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7029401"/>
          </a:xfrm>
        </p:spPr>
      </p:pic>
      <p:pic>
        <p:nvPicPr>
          <p:cNvPr id="13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 cstate="print"/>
          <a:stretch>
            <a:fillRect/>
          </a:stretch>
        </p:blipFill>
        <p:spPr>
          <a:xfrm>
            <a:off x="6732240" y="54868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7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</TotalTime>
  <Words>65</Words>
  <Application>Microsoft Office PowerPoint</Application>
  <PresentationFormat>Экран (4:3)</PresentationFormat>
  <Paragraphs>13</Paragraphs>
  <Slides>5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Поток</vt:lpstr>
      <vt:lpstr>Дидактическая игра «Назови героев сказки «Теремок»</vt:lpstr>
      <vt:lpstr>Цели:</vt:lpstr>
      <vt:lpstr>Задачи: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Дидактическая игра «Собери овощи и фрукты в свою корзину»</dc:title>
  <dc:creator>ASUS</dc:creator>
  <cp:lastModifiedBy>ASUS</cp:lastModifiedBy>
  <cp:revision>21</cp:revision>
  <dcterms:created xsi:type="dcterms:W3CDTF">2019-01-12T16:32:33Z</dcterms:created>
  <dcterms:modified xsi:type="dcterms:W3CDTF">2019-01-12T20:13:53Z</dcterms:modified>
</cp:coreProperties>
</file>