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3" r:id="rId5"/>
    <p:sldId id="264" r:id="rId6"/>
    <p:sldId id="266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80" r:id="rId15"/>
    <p:sldId id="278" r:id="rId16"/>
    <p:sldId id="282" r:id="rId17"/>
    <p:sldId id="279" r:id="rId18"/>
    <p:sldId id="283" r:id="rId19"/>
    <p:sldId id="267" r:id="rId20"/>
    <p:sldId id="268" r:id="rId21"/>
    <p:sldId id="284" r:id="rId22"/>
    <p:sldId id="285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0185828E-6D50-4C84-8FF1-46AD432E2561}">
          <p14:sldIdLst>
            <p14:sldId id="257"/>
            <p14:sldId id="259"/>
            <p14:sldId id="260"/>
            <p14:sldId id="263"/>
            <p14:sldId id="264"/>
            <p14:sldId id="266"/>
            <p14:sldId id="270"/>
            <p14:sldId id="271"/>
            <p14:sldId id="272"/>
            <p14:sldId id="273"/>
            <p14:sldId id="274"/>
            <p14:sldId id="275"/>
            <p14:sldId id="276"/>
            <p14:sldId id="280"/>
            <p14:sldId id="278"/>
            <p14:sldId id="282"/>
            <p14:sldId id="279"/>
            <p14:sldId id="283"/>
            <p14:sldId id="267"/>
            <p14:sldId id="268"/>
            <p14:sldId id="284"/>
            <p14:sldId id="28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8" autoAdjust="0"/>
    <p:restoredTop sz="94660"/>
  </p:normalViewPr>
  <p:slideViewPr>
    <p:cSldViewPr>
      <p:cViewPr varScale="1">
        <p:scale>
          <a:sx n="56" d="100"/>
          <a:sy n="56" d="100"/>
        </p:scale>
        <p:origin x="-8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4" d="100"/>
        <a:sy n="74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B00C68-5FF9-470B-A711-E616C1255479}" type="datetimeFigureOut">
              <a:rPr lang="ru-RU" smtClean="0"/>
              <a:pPr/>
              <a:t>22.12.2014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971DD-7306-470D-8258-66E2A287107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mp3"/><Relationship Id="rId5" Type="http://schemas.openxmlformats.org/officeDocument/2006/relationships/image" Target="../media/image5.png"/><Relationship Id="rId4" Type="http://schemas.microsoft.com/office/2007/relationships/media" Target="../media/media1.mp3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Documents%20and%20Settings\&#1040;&#1076;&#1084;&#1080;&#1085;&#1080;&#1089;&#1090;&#1088;&#1072;&#1090;&#1086;&#1088;\&#1056;&#1072;&#1073;&#1086;&#1095;&#1080;&#1081;%20&#1089;&#1090;&#1086;&#1083;\&#1057;.&#1045;&#1089;&#1077;&#1085;&#1080;&#1085;%20&#1051;&#1077;&#1073;&#1077;&#1076;&#1091;&#1096;&#1082;&#1072;.wmv" TargetMode="Externa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544616"/>
          </a:xfrm>
        </p:spPr>
        <p:txBody>
          <a:bodyPr>
            <a:noAutofit/>
          </a:bodyPr>
          <a:lstStyle/>
          <a:p>
            <a:r>
              <a:rPr lang="ru-RU" sz="7200" dirty="0" smtClean="0">
                <a:solidFill>
                  <a:srgbClr val="FF0000"/>
                </a:solidFill>
              </a:rPr>
              <a:t>Доброе утро</a:t>
            </a:r>
            <a:endParaRPr lang="ru-RU" sz="7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30 ноября –День матери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Admin\Desktop\i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5723" y="2644215"/>
            <a:ext cx="7144768" cy="422108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5517232"/>
            <a:ext cx="7040761" cy="1162050"/>
          </a:xfrm>
        </p:spPr>
        <p:txBody>
          <a:bodyPr>
            <a:noAutofit/>
          </a:bodyPr>
          <a:lstStyle/>
          <a:p>
            <a:r>
              <a:rPr lang="ru-RU" sz="4000" dirty="0" smtClean="0"/>
              <a:t>Сергей Александрович Есенин</a:t>
            </a:r>
            <a:endParaRPr lang="ru-RU" sz="4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67544" y="404664"/>
            <a:ext cx="3008313" cy="4691063"/>
          </a:xfrm>
        </p:spPr>
        <p:txBody>
          <a:bodyPr>
            <a:normAutofit/>
          </a:bodyPr>
          <a:lstStyle/>
          <a:p>
            <a:r>
              <a:rPr lang="ru-RU" sz="3600" dirty="0" smtClean="0"/>
              <a:t>«Лебёдушка»</a:t>
            </a:r>
            <a:endParaRPr lang="ru-RU" sz="3600" dirty="0"/>
          </a:p>
        </p:txBody>
      </p:sp>
      <p:pic>
        <p:nvPicPr>
          <p:cNvPr id="5" name="Picture 8" descr="есенин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139952" y="366677"/>
            <a:ext cx="4536504" cy="504869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78035301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Petr-Иl_ich-Chaykovskiy-quotLebedinoe-ozeroquot-soch-20-Akt-II-10-Tema-lebedya-Moderato(muzofon.com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="" xmlns:p14="http://schemas.microsoft.com/office/powerpoint/2010/main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8534400" y="11663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 numSld="1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Фото  лебедь с  </a:t>
            </a:r>
            <a:r>
              <a:rPr lang="ru-RU" dirty="0" err="1" smtClean="0"/>
              <a:t>лебежатами</a:t>
            </a:r>
            <a:endParaRPr lang="ru-RU" dirty="0"/>
          </a:p>
        </p:txBody>
      </p:sp>
      <p:pic>
        <p:nvPicPr>
          <p:cNvPr id="4" name="Рисунок 3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145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Пейзажная  лирика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5" name="Рисунок 4" descr="bratv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439763_9fed10c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8084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3178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09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432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_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642918"/>
            <a:ext cx="9201542" cy="55007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3246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64800383_normal_1bald_eagle_over_lakemed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8643966" cy="691517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yahooeu_ru_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7122"/>
          <a:stretch>
            <a:fillRect/>
          </a:stretch>
        </p:blipFill>
        <p:spPr>
          <a:xfrm>
            <a:off x="-1" y="0"/>
            <a:ext cx="9283169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swans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40740" r="46385"/>
          <a:stretch>
            <a:fillRect/>
          </a:stretch>
        </p:blipFill>
        <p:spPr>
          <a:xfrm>
            <a:off x="0" y="0"/>
            <a:ext cx="9144000" cy="68580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44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4166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9713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5b014b6c04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С.Есенин Лебедушка.wmv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501090" y="0"/>
            <a:ext cx="642909" cy="4821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517232"/>
            <a:ext cx="8229600" cy="1156990"/>
          </a:xfrm>
        </p:spPr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Пейзажная лирика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5841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Изобразительно-художественные  средства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r>
              <a:rPr lang="ru-RU" dirty="0" smtClean="0"/>
              <a:t>найти эпитеты</a:t>
            </a:r>
          </a:p>
          <a:p>
            <a:r>
              <a:rPr lang="ru-RU" dirty="0" smtClean="0"/>
              <a:t>найти  метафоры</a:t>
            </a:r>
          </a:p>
          <a:p>
            <a:r>
              <a:rPr lang="ru-RU" dirty="0" smtClean="0"/>
              <a:t>найти  сравнения</a:t>
            </a:r>
          </a:p>
          <a:p>
            <a:r>
              <a:rPr lang="ru-RU" dirty="0" smtClean="0"/>
              <a:t>найти  олицетворения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colorTemperature colorTemp="9000"/>
                    </a14:imgEffect>
                    <a14:imgEffect>
                      <a14:saturation sat="3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021288"/>
            <a:ext cx="3456384" cy="5089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Сергей Есенин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5408" y="0"/>
            <a:ext cx="53285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6000"/>
                    </a14:imgEffect>
                    <a14:imgEffect>
                      <a14:brightnessContrast bright="8000" contrast="-7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7001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Село Константиново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229200"/>
            <a:ext cx="3322712" cy="896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/>
              <a:t>Сергей Есенин с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матерью</a:t>
            </a:r>
            <a:endParaRPr lang="ru-RU" dirty="0"/>
          </a:p>
        </p:txBody>
      </p:sp>
      <p:pic>
        <p:nvPicPr>
          <p:cNvPr id="3076" name="Picture 4" descr="C:\Users\Admin\Desktop\2002_ryazan_konstantinovo_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214" y="608"/>
            <a:ext cx="4668118" cy="375703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Desktop\i_09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933055"/>
            <a:ext cx="5415420" cy="29089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58242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80120"/>
          </a:xfrm>
        </p:spPr>
        <p:txBody>
          <a:bodyPr/>
          <a:lstStyle/>
          <a:p>
            <a:r>
              <a:rPr lang="ru-RU" smtClean="0">
                <a:solidFill>
                  <a:srgbClr val="FF0000"/>
                </a:solidFill>
              </a:rPr>
              <a:t>30</a:t>
            </a:r>
            <a:r>
              <a:rPr lang="ru-RU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ноября – День матери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368791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202</TotalTime>
  <Words>45</Words>
  <Application>Microsoft Office PowerPoint</Application>
  <PresentationFormat>Экран (4:3)</PresentationFormat>
  <Paragraphs>17</Paragraphs>
  <Slides>22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Доброе утро</vt:lpstr>
      <vt:lpstr>30 ноября –День матери</vt:lpstr>
      <vt:lpstr>Сергей Александрович Есенин</vt:lpstr>
      <vt:lpstr>Слайд 4</vt:lpstr>
      <vt:lpstr>Слайд 5</vt:lpstr>
      <vt:lpstr>Пейзажная  лирика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Пейзажная лирика</vt:lpstr>
      <vt:lpstr>Изобразительно-художественные  средства</vt:lpstr>
      <vt:lpstr>Сергей Есенин</vt:lpstr>
      <vt:lpstr>Село Константиново</vt:lpstr>
      <vt:lpstr>30 ноября – День матери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Доброе утро</dc:title>
  <dc:creator>Алекс</dc:creator>
  <cp:lastModifiedBy>Алекс</cp:lastModifiedBy>
  <cp:revision>24</cp:revision>
  <dcterms:created xsi:type="dcterms:W3CDTF">2013-11-17T16:54:01Z</dcterms:created>
  <dcterms:modified xsi:type="dcterms:W3CDTF">2014-12-22T17:48:36Z</dcterms:modified>
</cp:coreProperties>
</file>