
<file path=[Content_Types].xml><?xml version="1.0" encoding="utf-8"?>
<Types xmlns="http://schemas.openxmlformats.org/package/2006/content-types">
  <Default Extension="png" ContentType="image/png"/>
  <Default Extension="bin" ContentType="application/vnd.openxmlformats-officedocument.oleObject"/>
  <Default Extension="pdf" ContentType="video/unknown"/>
  <Default Extension="jpeg" ContentType="image/jpeg"/>
  <Default Extension="emf" ContentType="image/x-emf"/>
  <Default Extension="rels" ContentType="application/vnd.openxmlformats-package.relationships+xml"/>
  <Default Extension="xml" ContentType="application/xml"/>
  <Default Extension="wav" ContentType="audio/wav"/>
  <Default Extension="gif" ContentType="image/gif"/>
  <Default Extension="vml" ContentType="application/vnd.openxmlformats-officedocument.vmlDrawing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8"/>
  </p:notesMasterIdLst>
  <p:sldIdLst>
    <p:sldId id="256" r:id="rId2"/>
    <p:sldId id="264" r:id="rId3"/>
    <p:sldId id="257" r:id="rId4"/>
    <p:sldId id="258" r:id="rId5"/>
    <p:sldId id="260" r:id="rId6"/>
    <p:sldId id="261" r:id="rId7"/>
    <p:sldId id="267" r:id="rId8"/>
    <p:sldId id="270" r:id="rId9"/>
    <p:sldId id="271" r:id="rId10"/>
    <p:sldId id="276" r:id="rId11"/>
    <p:sldId id="259" r:id="rId12"/>
    <p:sldId id="272" r:id="rId13"/>
    <p:sldId id="265" r:id="rId14"/>
    <p:sldId id="273" r:id="rId15"/>
    <p:sldId id="262" r:id="rId16"/>
    <p:sldId id="278" r:id="rId17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 useTimings="0">
    <p:present/>
    <p:sldAll/>
    <p:penClr>
      <a:srgbClr val="FF0000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470" autoAdjust="0"/>
    <p:restoredTop sz="94660"/>
  </p:normalViewPr>
  <p:slideViewPr>
    <p:cSldViewPr>
      <p:cViewPr varScale="1">
        <p:scale>
          <a:sx n="70" d="100"/>
          <a:sy n="70" d="100"/>
        </p:scale>
        <p:origin x="1350" y="54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21" Type="http://schemas.openxmlformats.org/officeDocument/2006/relationships/theme" Target="theme/theme1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presProps" Target="presProp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tableStyles" Target="tableStyles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9.emf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хний колонтитул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3" name="Дата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65B54C2D-B012-4692-B4A8-2FE85CFF90A8}" type="datetimeFigureOut">
              <a:rPr lang="ru-RU" smtClean="0"/>
              <a:t>24.08.2018</a:t>
            </a:fld>
            <a:endParaRPr lang="ru-RU"/>
          </a:p>
        </p:txBody>
      </p:sp>
      <p:sp>
        <p:nvSpPr>
          <p:cNvPr id="4" name="Образ слайда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ru-RU"/>
          </a:p>
        </p:txBody>
      </p:sp>
      <p:sp>
        <p:nvSpPr>
          <p:cNvPr id="5" name="Заметки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61834D1-2E65-4E8D-8B26-164B8E0FA05C}" type="slidenum">
              <a:rPr lang="ru-RU" smtClean="0"/>
              <a:t>‹#›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65731747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Образ слайда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Заметки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ru-RU" dirty="0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461834D1-2E65-4E8D-8B26-164B8E0FA05C}" type="slidenum">
              <a:rPr lang="ru-RU" smtClean="0"/>
              <a:t>13</a:t>
            </a:fld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50286178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gif"/><Relationship Id="rId2" Type="http://schemas.openxmlformats.org/officeDocument/2006/relationships/image" Target="../media/image4.pn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7"/>
          <p:cNvSpPr/>
          <p:nvPr userDrawn="1"/>
        </p:nvSpPr>
        <p:spPr>
          <a:xfrm>
            <a:off x="1214414" y="1071546"/>
            <a:ext cx="6786610" cy="4286280"/>
          </a:xfrm>
          <a:prstGeom prst="rect">
            <a:avLst/>
          </a:prstGeom>
          <a:solidFill>
            <a:schemeClr val="accent1">
              <a:lumMod val="20000"/>
              <a:lumOff val="80000"/>
              <a:alpha val="86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7" name="Рамка 6"/>
          <p:cNvSpPr/>
          <p:nvPr userDrawn="1"/>
        </p:nvSpPr>
        <p:spPr>
          <a:xfrm>
            <a:off x="500034" y="357166"/>
            <a:ext cx="8215370" cy="5643602"/>
          </a:xfrm>
          <a:prstGeom prst="frame">
            <a:avLst/>
          </a:prstGeom>
        </p:spPr>
        <p:style>
          <a:lnRef idx="0">
            <a:schemeClr val="accent1"/>
          </a:lnRef>
          <a:fillRef idx="3">
            <a:schemeClr val="accent1"/>
          </a:fillRef>
          <a:effectRef idx="3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>
              <a:solidFill>
                <a:schemeClr val="tx1"/>
              </a:solidFill>
            </a:endParaRPr>
          </a:p>
        </p:txBody>
      </p:sp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ru-RU" smtClean="0"/>
              <a:t>Образец подзаголовка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EEEC0-95D0-4F4B-AEBD-E6EEE1F9C5FC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9" name="Рисунок 8" descr="TI2LWI0Nj.png"/>
          <p:cNvPicPr>
            <a:picLocks noChangeAspect="1"/>
          </p:cNvPicPr>
          <p:nvPr userDrawn="1"/>
        </p:nvPicPr>
        <p:blipFill>
          <a:blip r:embed="rId2" cstate="screen"/>
          <a:stretch>
            <a:fillRect/>
          </a:stretch>
        </p:blipFill>
        <p:spPr>
          <a:xfrm>
            <a:off x="357158" y="3857627"/>
            <a:ext cx="2115129" cy="2715073"/>
          </a:xfrm>
          <a:prstGeom prst="rect">
            <a:avLst/>
          </a:prstGeom>
        </p:spPr>
      </p:pic>
      <p:pic>
        <p:nvPicPr>
          <p:cNvPr id="11266" name="Picture 2" descr="http://www.eduvluki.ru/data/detsad/21/42/publ/47176/47176.gif"/>
          <p:cNvPicPr>
            <a:picLocks noChangeAspect="1" noChangeArrowheads="1"/>
          </p:cNvPicPr>
          <p:nvPr userDrawn="1"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286644" y="0"/>
            <a:ext cx="2028825" cy="3448051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 userDrawn="1"/>
        </p:nvSpPr>
        <p:spPr>
          <a:xfrm>
            <a:off x="2714612" y="6488668"/>
            <a:ext cx="16430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latin typeface="Blackadder ITC" pitchFamily="82" charset="0"/>
              </a:rPr>
              <a:t>korolevairin</a:t>
            </a:r>
            <a:endParaRPr lang="ru-RU" dirty="0"/>
          </a:p>
        </p:txBody>
      </p:sp>
    </p:spTree>
  </p:cSld>
  <p:clrMapOvr>
    <a:masterClrMapping/>
  </p:clrMapOvr>
  <p:transition spd="slow">
    <p:wedge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500174"/>
            <a:ext cx="8229600" cy="4525963"/>
          </a:xfrm>
        </p:spPr>
        <p:txBody>
          <a:bodyPr/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EEEC0-95D0-4F4B-AEBD-E6EEE1F9C5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EEEC0-95D0-4F4B-AEBD-E6EEE1F9C5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EEEC0-95D0-4F4B-AEBD-E6EEE1F9C5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5" name="Текст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EEEC0-95D0-4F4B-AEBD-E6EEE1F9C5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EEEC0-95D0-4F4B-AEBD-E6EEE1F9C5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EEEC0-95D0-4F4B-AEBD-E6EEE1F9C5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EEEC0-95D0-4F4B-AEBD-E6EEE1F9C5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ru-RU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ru-RU" smtClean="0"/>
              <a:t>Образец текста</a:t>
            </a:r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/>
          <a:lstStyle/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1CEEEC0-95D0-4F4B-AEBD-E6EEE1F9C5FC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  <p:transition spd="slow">
    <p:wedge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3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image" Target="../media/image2.gif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image" Target="../media/image1.jpeg"/><Relationship Id="rId5" Type="http://schemas.openxmlformats.org/officeDocument/2006/relationships/slideLayout" Target="../slideLayouts/slideLayout5.xml"/><Relationship Id="rId10" Type="http://schemas.openxmlformats.org/officeDocument/2006/relationships/theme" Target="../theme/theme1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11" cstate="print">
            <a:lum/>
          </a:blip>
          <a:srcRect/>
          <a:stretch>
            <a:fillRect t="-2000" b="-2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Прямоугольник с двумя скругленными противолежащими углами 7"/>
          <p:cNvSpPr/>
          <p:nvPr/>
        </p:nvSpPr>
        <p:spPr>
          <a:xfrm>
            <a:off x="500034" y="285728"/>
            <a:ext cx="8215370" cy="6072230"/>
          </a:xfrm>
          <a:prstGeom prst="round2DiagRect">
            <a:avLst/>
          </a:prstGeom>
          <a:solidFill>
            <a:schemeClr val="accent1">
              <a:lumMod val="20000"/>
              <a:lumOff val="80000"/>
              <a:alpha val="82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ru-RU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ru-RU" smtClean="0"/>
              <a:t>Образец заголовка</a:t>
            </a:r>
            <a:endParaRPr lang="ru-RU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ru-RU" smtClean="0"/>
              <a:t>Образец текста</a:t>
            </a:r>
          </a:p>
          <a:p>
            <a:pPr lvl="1"/>
            <a:r>
              <a:rPr lang="ru-RU" smtClean="0"/>
              <a:t>Второй уровень</a:t>
            </a:r>
          </a:p>
          <a:p>
            <a:pPr lvl="2"/>
            <a:r>
              <a:rPr lang="ru-RU" smtClean="0"/>
              <a:t>Третий уровень</a:t>
            </a:r>
          </a:p>
          <a:p>
            <a:pPr lvl="3"/>
            <a:r>
              <a:rPr lang="ru-RU" smtClean="0"/>
              <a:t>Четвертый уровень</a:t>
            </a:r>
          </a:p>
          <a:p>
            <a:pPr lvl="4"/>
            <a:r>
              <a:rPr lang="ru-RU" smtClean="0"/>
              <a:t>Пятый уровень</a:t>
            </a:r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1CEEEC0-95D0-4F4B-AEBD-E6EEE1F9C5FC}" type="slidenum">
              <a:rPr lang="ru-RU" smtClean="0"/>
              <a:pPr/>
              <a:t>‹#›</a:t>
            </a:fld>
            <a:endParaRPr lang="ru-RU"/>
          </a:p>
        </p:txBody>
      </p:sp>
      <p:pic>
        <p:nvPicPr>
          <p:cNvPr id="7" name="Рисунок 6" descr="sentjabr.gif"/>
          <p:cNvPicPr>
            <a:picLocks noChangeAspect="1"/>
          </p:cNvPicPr>
          <p:nvPr/>
        </p:nvPicPr>
        <p:blipFill>
          <a:blip r:embed="rId1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tretch>
            <a:fillRect/>
          </a:stretch>
        </p:blipFill>
        <p:spPr>
          <a:xfrm>
            <a:off x="0" y="4450539"/>
            <a:ext cx="2500330" cy="2407461"/>
          </a:xfrm>
          <a:prstGeom prst="rect">
            <a:avLst/>
          </a:prstGeom>
        </p:spPr>
      </p:pic>
      <p:pic>
        <p:nvPicPr>
          <p:cNvPr id="14338" name="Picture 2" descr="http://riamotor.ru/uploads/posts/2013-03/1362567576_pdd.jpg"/>
          <p:cNvPicPr>
            <a:picLocks noChangeAspect="1" noChangeArrowheads="1"/>
          </p:cNvPicPr>
          <p:nvPr/>
        </p:nvPicPr>
        <p:blipFill>
          <a:blip r:embed="rId13" cstate="screen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</a:blip>
          <a:srcRect/>
          <a:stretch>
            <a:fillRect/>
          </a:stretch>
        </p:blipFill>
        <p:spPr bwMode="auto">
          <a:xfrm>
            <a:off x="5715008" y="4550075"/>
            <a:ext cx="3428992" cy="2307925"/>
          </a:xfrm>
          <a:prstGeom prst="rect">
            <a:avLst/>
          </a:prstGeom>
          <a:noFill/>
        </p:spPr>
      </p:pic>
      <p:sp>
        <p:nvSpPr>
          <p:cNvPr id="11" name="TextBox 10"/>
          <p:cNvSpPr txBox="1"/>
          <p:nvPr/>
        </p:nvSpPr>
        <p:spPr>
          <a:xfrm>
            <a:off x="2714612" y="6488668"/>
            <a:ext cx="1643074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dirty="0" err="1" smtClean="0">
                <a:latin typeface="Blackadder ITC" pitchFamily="82" charset="0"/>
              </a:rPr>
              <a:t>korolevairin</a:t>
            </a:r>
            <a:endParaRPr lang="ru-RU" dirty="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</p:sldLayoutIdLst>
  <p:transition spd="slow">
    <p:wedge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ru-RU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.wav"/><Relationship Id="rId4" Type="http://schemas.openxmlformats.org/officeDocument/2006/relationships/image" Target="../media/image8.png"/></Relationships>
</file>

<file path=ppt/slides/_rels/slide3.xml.rels><?xml version="1.0" encoding="UTF-8" standalone="yes"?>
<Relationships xmlns="http://schemas.openxmlformats.org/package/2006/relationships"><Relationship Id="rId8" Type="http://schemas.openxmlformats.org/officeDocument/2006/relationships/image" Target="../media/image9.emf"/><Relationship Id="rId3" Type="http://schemas.openxmlformats.org/officeDocument/2006/relationships/slideLayout" Target="../slideLayouts/slideLayout7.xml"/><Relationship Id="rId7" Type="http://schemas.openxmlformats.org/officeDocument/2006/relationships/oleObject" Target="../embeddings/oleObject1.bin"/><Relationship Id="rId2" Type="http://schemas.openxmlformats.org/officeDocument/2006/relationships/audio" Target="../media/audio2.wav"/><Relationship Id="rId1" Type="http://schemas.openxmlformats.org/officeDocument/2006/relationships/vmlDrawing" Target="../drawings/vmlDrawing1.vml"/><Relationship Id="rId6" Type="http://schemas.openxmlformats.org/officeDocument/2006/relationships/image" Target="../media/image12.jpeg"/><Relationship Id="rId5" Type="http://schemas.openxmlformats.org/officeDocument/2006/relationships/image" Target="../media/image11.jpeg"/><Relationship Id="rId10" Type="http://schemas.openxmlformats.org/officeDocument/2006/relationships/image" Target="../media/image14.png"/><Relationship Id="rId4" Type="http://schemas.openxmlformats.org/officeDocument/2006/relationships/image" Target="../media/image10.jpeg"/><Relationship Id="rId9" Type="http://schemas.openxmlformats.org/officeDocument/2006/relationships/image" Target="../media/image13.png"/></Relationships>
</file>

<file path=ppt/slides/_rels/slide4.xml.rels><?xml version="1.0" encoding="UTF-8" standalone="yes"?>
<Relationships xmlns="http://schemas.openxmlformats.org/package/2006/relationships"><Relationship Id="rId8" Type="http://schemas.openxmlformats.org/officeDocument/2006/relationships/hyperlink" Target="http://2ivushka.ru/wp-content/uploads/2016/12/obg_alko.pdf" TargetMode="External"/><Relationship Id="rId13" Type="http://schemas.openxmlformats.org/officeDocument/2006/relationships/hyperlink" Target="http://2ivushka.ru/wp-content/uploads/2016/12/pdd_1610002.pdf" TargetMode="External"/><Relationship Id="rId3" Type="http://schemas.openxmlformats.org/officeDocument/2006/relationships/hyperlink" Target="http://2ivushka.ru/bezopasnost/rabota-s-roditeljami/konsultacii/" TargetMode="External"/><Relationship Id="rId7" Type="http://schemas.openxmlformats.org/officeDocument/2006/relationships/hyperlink" Target="http://2ivushka.ru/wp-content/uploads/2016/12/obg_ns.pdf" TargetMode="External"/><Relationship Id="rId12" Type="http://schemas.openxmlformats.org/officeDocument/2006/relationships/hyperlink" Target="http://2ivushka.ru/wp-content/uploads/2016/12/pdd_1610001.pdf" TargetMode="External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3.wav"/><Relationship Id="rId6" Type="http://schemas.openxmlformats.org/officeDocument/2006/relationships/hyperlink" Target="http://2ivushka.ru/wp-content/uploads/2016/12/obg_byt.pdf" TargetMode="External"/><Relationship Id="rId11" Type="http://schemas.openxmlformats.org/officeDocument/2006/relationships/hyperlink" Target="http://2ivushka.ru/wp-content/uploads/2016/12/obg_otv_rodit.pdf" TargetMode="External"/><Relationship Id="rId5" Type="http://schemas.openxmlformats.org/officeDocument/2006/relationships/hyperlink" Target="http://2ivushka.ru/wp-content/uploads/2016/12/obg_otvetstv.pdf" TargetMode="External"/><Relationship Id="rId10" Type="http://schemas.openxmlformats.org/officeDocument/2006/relationships/hyperlink" Target="http://2ivushka.ru/wp-content/uploads/2016/12/obg_narkotik.pdf" TargetMode="External"/><Relationship Id="rId4" Type="http://schemas.openxmlformats.org/officeDocument/2006/relationships/hyperlink" Target="http://2ivushka.ru/wp-content/uploads/2017/03/flikery.pdf" TargetMode="External"/><Relationship Id="rId9" Type="http://schemas.openxmlformats.org/officeDocument/2006/relationships/hyperlink" Target="http://2ivushka.ru/wp-content/uploads/2016/12/obg_sigara.pdf" TargetMode="External"/><Relationship Id="rId14" Type="http://schemas.openxmlformats.org/officeDocument/2006/relationships/image" Target="../media/image15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7.jpeg"/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9.emf"/><Relationship Id="rId4" Type="http://schemas.openxmlformats.org/officeDocument/2006/relationships/image" Target="../media/image18.emf"/></Relationships>
</file>

<file path=ppt/slides/_rels/slide6.xml.rels><?xml version="1.0" encoding="UTF-8" standalone="yes"?>
<Relationships xmlns="http://schemas.openxmlformats.org/package/2006/relationships"><Relationship Id="rId8" Type="http://schemas.openxmlformats.org/officeDocument/2006/relationships/image" Target="../media/image25.png"/><Relationship Id="rId3" Type="http://schemas.openxmlformats.org/officeDocument/2006/relationships/image" Target="../media/image20.emf"/><Relationship Id="rId7" Type="http://schemas.openxmlformats.org/officeDocument/2006/relationships/image" Target="../media/image24.emf"/><Relationship Id="rId2" Type="http://schemas.openxmlformats.org/officeDocument/2006/relationships/slideLayout" Target="../slideLayouts/slideLayout7.xml"/><Relationship Id="rId1" Type="http://schemas.openxmlformats.org/officeDocument/2006/relationships/audio" Target="../media/audio4.wav"/><Relationship Id="rId6" Type="http://schemas.openxmlformats.org/officeDocument/2006/relationships/image" Target="../media/image23.emf"/><Relationship Id="rId5" Type="http://schemas.openxmlformats.org/officeDocument/2006/relationships/image" Target="../media/image22.emf"/><Relationship Id="rId4" Type="http://schemas.openxmlformats.org/officeDocument/2006/relationships/image" Target="../media/image21.jpeg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26.png"/><Relationship Id="rId2" Type="http://schemas.openxmlformats.org/officeDocument/2006/relationships/slideLayout" Target="../slideLayouts/slideLayout2.xml"/><Relationship Id="rId1" Type="http://schemas.openxmlformats.org/officeDocument/2006/relationships/video" Target="file:///E:\&#1087;&#1088;&#1077;&#1079;&#1077;&#1085;&#1090;&#1072;&#1094;&#1080;&#1103;\1.mp4.mp4" TargetMode="Externa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7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5.wav"/><Relationship Id="rId6" Type="http://schemas.openxmlformats.org/officeDocument/2006/relationships/image" Target="../media/image30.png"/><Relationship Id="rId5" Type="http://schemas.openxmlformats.org/officeDocument/2006/relationships/image" Target="../media/image29.jpeg"/><Relationship Id="rId4" Type="http://schemas.openxmlformats.org/officeDocument/2006/relationships/image" Target="../media/image28.jpeg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32.jpeg"/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34.jpeg"/><Relationship Id="rId4" Type="http://schemas.openxmlformats.org/officeDocument/2006/relationships/image" Target="../media/image33.jpeg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2.xml"/><Relationship Id="rId2" Type="http://schemas.openxmlformats.org/officeDocument/2006/relationships/video" Target="file:///E:\&#1087;&#1088;&#1077;&#1079;&#1077;&#1085;&#1090;&#1072;&#1094;&#1080;&#1103;\2%20(1).mp4" TargetMode="External"/><Relationship Id="rId1" Type="http://schemas.openxmlformats.org/officeDocument/2006/relationships/audio" Target="../media/audio6.wav"/><Relationship Id="rId5" Type="http://schemas.openxmlformats.org/officeDocument/2006/relationships/image" Target="../media/image26.png"/><Relationship Id="rId4" Type="http://schemas.openxmlformats.org/officeDocument/2006/relationships/image" Target="../media/image35.png"/></Relationships>
</file>

<file path=ppt/slides/_rels/slide11.xml.rels><?xml version="1.0" encoding="UTF-8" standalone="yes"?>
<Relationships xmlns="http://schemas.openxmlformats.org/package/2006/relationships"><Relationship Id="rId8" Type="http://schemas.openxmlformats.org/officeDocument/2006/relationships/image" Target="../media/image39.emf"/><Relationship Id="rId13" Type="http://schemas.openxmlformats.org/officeDocument/2006/relationships/image" Target="../media/image44.jpeg"/><Relationship Id="rId3" Type="http://schemas.openxmlformats.org/officeDocument/2006/relationships/audio" Target="../media/audio7.wav"/><Relationship Id="rId7" Type="http://schemas.openxmlformats.org/officeDocument/2006/relationships/image" Target="../media/image38.emf"/><Relationship Id="rId12" Type="http://schemas.openxmlformats.org/officeDocument/2006/relationships/image" Target="../media/image43.jpeg"/><Relationship Id="rId2" Type="http://schemas.openxmlformats.org/officeDocument/2006/relationships/video" Target="../media/media1.pdf"/><Relationship Id="rId16" Type="http://schemas.openxmlformats.org/officeDocument/2006/relationships/image" Target="../media/image47.png"/><Relationship Id="rId1" Type="http://schemas.microsoft.com/office/2007/relationships/media" Target="../media/media1.pdf"/><Relationship Id="rId6" Type="http://schemas.openxmlformats.org/officeDocument/2006/relationships/image" Target="../media/image37.emf"/><Relationship Id="rId11" Type="http://schemas.openxmlformats.org/officeDocument/2006/relationships/image" Target="../media/image42.emf"/><Relationship Id="rId5" Type="http://schemas.openxmlformats.org/officeDocument/2006/relationships/image" Target="../media/image36.png"/><Relationship Id="rId15" Type="http://schemas.openxmlformats.org/officeDocument/2006/relationships/image" Target="../media/image46.jpeg"/><Relationship Id="rId10" Type="http://schemas.openxmlformats.org/officeDocument/2006/relationships/image" Target="../media/image41.emf"/><Relationship Id="rId4" Type="http://schemas.openxmlformats.org/officeDocument/2006/relationships/slideLayout" Target="../slideLayouts/slideLayout7.xml"/><Relationship Id="rId9" Type="http://schemas.openxmlformats.org/officeDocument/2006/relationships/image" Target="../media/image40.emf"/><Relationship Id="rId14" Type="http://schemas.openxmlformats.org/officeDocument/2006/relationships/image" Target="../media/image45.jpeg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48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8.wav"/><Relationship Id="rId4" Type="http://schemas.openxmlformats.org/officeDocument/2006/relationships/image" Target="../media/image49.png"/></Relationships>
</file>

<file path=ppt/slides/_rels/slide13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7" Type="http://schemas.openxmlformats.org/officeDocument/2006/relationships/image" Target="../media/image53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9.wav"/><Relationship Id="rId6" Type="http://schemas.openxmlformats.org/officeDocument/2006/relationships/image" Target="../media/image52.jpeg"/><Relationship Id="rId5" Type="http://schemas.openxmlformats.org/officeDocument/2006/relationships/image" Target="../media/image51.jpeg"/><Relationship Id="rId4" Type="http://schemas.openxmlformats.org/officeDocument/2006/relationships/image" Target="../media/image50.jpeg"/></Relationships>
</file>

<file path=ppt/slides/_rels/slide14.xml.rels><?xml version="1.0" encoding="UTF-8" standalone="yes"?>
<Relationships xmlns="http://schemas.openxmlformats.org/package/2006/relationships"><Relationship Id="rId8" Type="http://schemas.openxmlformats.org/officeDocument/2006/relationships/image" Target="../media/image59.jpeg"/><Relationship Id="rId3" Type="http://schemas.openxmlformats.org/officeDocument/2006/relationships/image" Target="../media/image54.jpeg"/><Relationship Id="rId7" Type="http://schemas.openxmlformats.org/officeDocument/2006/relationships/image" Target="../media/image58.jpe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0.wav"/><Relationship Id="rId6" Type="http://schemas.openxmlformats.org/officeDocument/2006/relationships/image" Target="../media/image57.jpeg"/><Relationship Id="rId5" Type="http://schemas.openxmlformats.org/officeDocument/2006/relationships/image" Target="../media/image56.jpeg"/><Relationship Id="rId4" Type="http://schemas.openxmlformats.org/officeDocument/2006/relationships/image" Target="../media/image55.jpeg"/><Relationship Id="rId9" Type="http://schemas.openxmlformats.org/officeDocument/2006/relationships/image" Target="../media/image60.png"/></Relationships>
</file>

<file path=ppt/slides/_rels/slide15.xml.rels><?xml version="1.0" encoding="UTF-8" standalone="yes"?>
<Relationships xmlns="http://schemas.openxmlformats.org/package/2006/relationships"><Relationship Id="rId3" Type="http://schemas.openxmlformats.org/officeDocument/2006/relationships/image" Target="../media/image62.jpeg"/><Relationship Id="rId7" Type="http://schemas.openxmlformats.org/officeDocument/2006/relationships/image" Target="../media/image66.jpeg"/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5.jpeg"/><Relationship Id="rId5" Type="http://schemas.openxmlformats.org/officeDocument/2006/relationships/image" Target="../media/image64.jpeg"/><Relationship Id="rId4" Type="http://schemas.openxmlformats.org/officeDocument/2006/relationships/image" Target="../media/image63.jpeg"/></Relationships>
</file>

<file path=ppt/slides/_rels/slide16.xml.rels><?xml version="1.0" encoding="UTF-8" standalone="yes"?>
<Relationships xmlns="http://schemas.openxmlformats.org/package/2006/relationships"><Relationship Id="rId3" Type="http://schemas.openxmlformats.org/officeDocument/2006/relationships/image" Target="../media/image67.png"/><Relationship Id="rId2" Type="http://schemas.openxmlformats.org/officeDocument/2006/relationships/slideLayout" Target="../slideLayouts/slideLayout2.xml"/><Relationship Id="rId1" Type="http://schemas.openxmlformats.org/officeDocument/2006/relationships/audio" Target="../media/audio11.wav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071802" y="3573016"/>
            <a:ext cx="4286280" cy="1684800"/>
          </a:xfrm>
        </p:spPr>
        <p:txBody>
          <a:bodyPr>
            <a:normAutofit fontScale="77500" lnSpcReduction="20000"/>
          </a:bodyPr>
          <a:lstStyle/>
          <a:p>
            <a:r>
              <a:rPr lang="ru-RU" dirty="0" smtClean="0">
                <a:solidFill>
                  <a:schemeClr val="tx1"/>
                </a:solidFill>
              </a:rPr>
              <a:t>Мезинова Ольга Григорьевна</a:t>
            </a:r>
            <a:endParaRPr lang="ru-RU" dirty="0" smtClean="0">
              <a:solidFill>
                <a:schemeClr val="tx1"/>
              </a:solidFill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Зам.зав. </a:t>
            </a:r>
            <a:r>
              <a:rPr lang="ru-RU" smtClean="0">
                <a:solidFill>
                  <a:schemeClr val="tx1"/>
                </a:solidFill>
              </a:rPr>
              <a:t>по ВМР</a:t>
            </a:r>
            <a:endParaRPr lang="ru-RU" dirty="0" smtClean="0">
              <a:solidFill>
                <a:schemeClr val="tx1"/>
              </a:solidFill>
            </a:endParaRPr>
          </a:p>
          <a:p>
            <a:r>
              <a:rPr lang="ru-RU" dirty="0" smtClean="0">
                <a:solidFill>
                  <a:schemeClr val="tx1"/>
                </a:solidFill>
              </a:rPr>
              <a:t>МБДОУ № 2</a:t>
            </a:r>
          </a:p>
          <a:p>
            <a:r>
              <a:rPr lang="ru-RU" dirty="0" smtClean="0">
                <a:solidFill>
                  <a:schemeClr val="tx1"/>
                </a:solidFill>
              </a:rPr>
              <a:t>г. Ростов-на-Дону</a:t>
            </a:r>
          </a:p>
        </p:txBody>
      </p:sp>
      <p:sp>
        <p:nvSpPr>
          <p:cNvPr id="5" name="Прямоугольник 4"/>
          <p:cNvSpPr/>
          <p:nvPr/>
        </p:nvSpPr>
        <p:spPr>
          <a:xfrm>
            <a:off x="3203848" y="1293543"/>
            <a:ext cx="4572000" cy="2339102"/>
          </a:xfrm>
          <a:prstGeom prst="rect">
            <a:avLst/>
          </a:prstGeom>
        </p:spPr>
        <p:txBody>
          <a:bodyPr>
            <a:spAutoFit/>
          </a:bodyPr>
          <a:lstStyle/>
          <a:p>
            <a:pPr algn="ctr"/>
            <a:r>
              <a:rPr lang="ru-RU" sz="20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«</a:t>
            </a:r>
            <a:r>
              <a:rPr lang="ru-RU" sz="32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Презентация тематической страницы сайта МБДОУ № 2</a:t>
            </a:r>
            <a:r>
              <a:rPr lang="ru-RU" sz="2000" b="1" i="1" dirty="0" smtClean="0">
                <a:solidFill>
                  <a:srgbClr val="C00000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"</a:t>
            </a:r>
            <a:endParaRPr lang="ru-RU" sz="2000" b="1" i="1" dirty="0">
              <a:solidFill>
                <a:srgbClr val="C0000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/>
            <a:r>
              <a:rPr lang="en-US" i="1" dirty="0" smtClean="0">
                <a:solidFill>
                  <a:srgbClr val="C00000"/>
                </a:solidFill>
                <a:latin typeface="Georgia" pitchFamily="18" charset="0"/>
              </a:rPr>
              <a:t>/</a:t>
            </a:r>
            <a:r>
              <a:rPr lang="ru-RU" i="1" dirty="0" smtClean="0">
                <a:solidFill>
                  <a:srgbClr val="C00000"/>
                </a:solidFill>
              </a:rPr>
              <a:t> </a:t>
            </a:r>
            <a:endParaRPr lang="ru-RU" i="1" dirty="0">
              <a:solidFill>
                <a:srgbClr val="C00000"/>
              </a:solidFill>
            </a:endParaRPr>
          </a:p>
        </p:txBody>
      </p:sp>
      <p:pic>
        <p:nvPicPr>
          <p:cNvPr id="6" name="Picture 2" descr="D:\Новая папка\непр. согл\s99708051.jpg"/>
          <p:cNvPicPr>
            <a:picLocks noChangeAspect="1" noChangeArrowheads="1"/>
          </p:cNvPicPr>
          <p:nvPr/>
        </p:nvPicPr>
        <p:blipFill>
          <a:blip r:embed="rId2" cstate="email"/>
          <a:srcRect/>
          <a:stretch>
            <a:fillRect/>
          </a:stretch>
        </p:blipFill>
        <p:spPr bwMode="auto">
          <a:xfrm>
            <a:off x="1798123" y="1556792"/>
            <a:ext cx="1214446" cy="1812605"/>
          </a:xfrm>
          <a:prstGeom prst="rect">
            <a:avLst/>
          </a:prstGeom>
          <a:noFill/>
          <a:ln>
            <a:noFill/>
          </a:ln>
          <a:effectLst>
            <a:outerShdw blurRad="44450" dist="27940" dir="5400000" algn="ctr">
              <a:srgbClr val="000000">
                <a:alpha val="32000"/>
              </a:srgbClr>
            </a:outerShdw>
          </a:effectLst>
          <a:scene3d>
            <a:camera prst="orthographicFront">
              <a:rot lat="0" lon="0" rev="0"/>
            </a:camera>
            <a:lightRig rig="balanced" dir="t">
              <a:rot lat="0" lon="0" rev="8700000"/>
            </a:lightRig>
          </a:scene3d>
          <a:sp3d>
            <a:bevelT w="190500" h="38100"/>
          </a:sp3d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dirty="0" smtClean="0">
                <a:solidFill>
                  <a:srgbClr val="FF0000"/>
                </a:solidFill>
              </a:rPr>
              <a:t>Официальный сайт МБДОУ № 2</a:t>
            </a:r>
            <a:endParaRPr lang="ru-RU" dirty="0">
              <a:solidFill>
                <a:srgbClr val="FF0000"/>
              </a:solidFill>
            </a:endParaRPr>
          </a:p>
        </p:txBody>
      </p:sp>
      <p:pic>
        <p:nvPicPr>
          <p:cNvPr id="8" name="Рисунок 7"/>
          <p:cNvPicPr>
            <a:picLocks noChangeAspect="1"/>
          </p:cNvPicPr>
          <p:nvPr/>
        </p:nvPicPr>
        <p:blipFill>
          <a:blip r:embed="rId3" cstate="print"/>
          <a:stretch>
            <a:fillRect/>
          </a:stretch>
        </p:blipFill>
        <p:spPr>
          <a:xfrm>
            <a:off x="443873" y="1393914"/>
            <a:ext cx="8242927" cy="4634383"/>
          </a:xfrm>
          <a:prstGeom prst="rect">
            <a:avLst/>
          </a:prstGeom>
        </p:spPr>
      </p:pic>
      <p:sp>
        <p:nvSpPr>
          <p:cNvPr id="6" name="Объект 5"/>
          <p:cNvSpPr>
            <a:spLocks noGrp="1"/>
          </p:cNvSpPr>
          <p:nvPr>
            <p:ph idx="1"/>
          </p:nvPr>
        </p:nvSpPr>
        <p:spPr>
          <a:xfrm>
            <a:off x="488399" y="1772816"/>
            <a:ext cx="8229600" cy="4525963"/>
          </a:xfrm>
        </p:spPr>
        <p:txBody>
          <a:bodyPr/>
          <a:lstStyle/>
          <a:p>
            <a:pPr marL="0" indent="0">
              <a:buNone/>
            </a:pPr>
            <a:r>
              <a:rPr lang="ru-RU" b="1" dirty="0" smtClean="0">
                <a:solidFill>
                  <a:srgbClr val="FF0000"/>
                </a:solidFill>
              </a:rPr>
              <a:t>- Безопасность</a:t>
            </a:r>
          </a:p>
          <a:p>
            <a:pPr>
              <a:buFontTx/>
              <a:buChar char="-"/>
            </a:pPr>
            <a:r>
              <a:rPr lang="ru-RU" b="1" dirty="0" smtClean="0">
                <a:solidFill>
                  <a:srgbClr val="FF0000"/>
                </a:solidFill>
              </a:rPr>
              <a:t>Документы</a:t>
            </a:r>
          </a:p>
          <a:p>
            <a:pPr>
              <a:buFontTx/>
              <a:buChar char="-"/>
            </a:pPr>
            <a:r>
              <a:rPr lang="ru-RU" b="1" dirty="0" smtClean="0">
                <a:solidFill>
                  <a:srgbClr val="FF0000"/>
                </a:solidFill>
              </a:rPr>
              <a:t>Работа с родителями</a:t>
            </a:r>
          </a:p>
          <a:p>
            <a:pPr>
              <a:buFontTx/>
              <a:buChar char="-"/>
            </a:pPr>
            <a:r>
              <a:rPr lang="ru-RU" b="1" dirty="0" smtClean="0">
                <a:solidFill>
                  <a:srgbClr val="FF0000"/>
                </a:solidFill>
              </a:rPr>
              <a:t>Работа с воспитанниками</a:t>
            </a:r>
          </a:p>
          <a:p>
            <a:pPr>
              <a:buFontTx/>
              <a:buChar char="-"/>
            </a:pPr>
            <a:r>
              <a:rPr lang="ru-RU" b="1" dirty="0" smtClean="0">
                <a:solidFill>
                  <a:srgbClr val="FF0000"/>
                </a:solidFill>
              </a:rPr>
              <a:t>ПДД</a:t>
            </a:r>
          </a:p>
          <a:p>
            <a:pPr>
              <a:buFontTx/>
              <a:buChar char="-"/>
            </a:pPr>
            <a:r>
              <a:rPr lang="ru-RU" b="1" dirty="0" smtClean="0">
                <a:solidFill>
                  <a:srgbClr val="FF0000"/>
                </a:solidFill>
              </a:rPr>
              <a:t>ППРС</a:t>
            </a:r>
          </a:p>
        </p:txBody>
      </p:sp>
      <p:pic>
        <p:nvPicPr>
          <p:cNvPr id="5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4" cstate="print"/>
          <a:stretch>
            <a:fillRect/>
          </a:stretch>
        </p:blipFill>
        <p:spPr>
          <a:xfrm>
            <a:off x="611560" y="6237312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98863178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1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2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3" dur="1000" fill="hold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14" dur="1000"/>
                                        <p:tgtEl>
                                          <p:spTgt spid="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19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0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1" dur="1000" fill="hold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22" dur="1000"/>
                                        <p:tgtEl>
                                          <p:spTgt spid="6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27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8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29" dur="1000" fill="hold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0" dur="1000"/>
                                        <p:tgtEl>
                                          <p:spTgt spid="6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1" fill="hold">
                      <p:stCondLst>
                        <p:cond delay="indefinite"/>
                      </p:stCondLst>
                      <p:childTnLst>
                        <p:par>
                          <p:cTn id="32" fill="hold">
                            <p:stCondLst>
                              <p:cond delay="0"/>
                            </p:stCondLst>
                            <p:childTnLst>
                              <p:par>
                                <p:cTn id="33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35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6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37" dur="1000" fill="hold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38" dur="1000"/>
                                        <p:tgtEl>
                                          <p:spTgt spid="6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43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4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45" dur="1000" fill="hold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46" dur="1000"/>
                                        <p:tgtEl>
                                          <p:spTgt spid="6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7" fill="hold">
                      <p:stCondLst>
                        <p:cond delay="indefinite"/>
                      </p:stCondLst>
                      <p:childTnLst>
                        <p:par>
                          <p:cTn id="48" fill="hold">
                            <p:stCondLst>
                              <p:cond delay="0"/>
                            </p:stCondLst>
                            <p:childTnLst>
                              <p:par>
                                <p:cTn id="49" presetID="3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>
                                        <p:cTn id="51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2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53" dur="1000" fill="hold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9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Effect transition="in" filter="fade">
                                      <p:cBhvr>
                                        <p:cTn id="54" dur="1000"/>
                                        <p:tgtEl>
                                          <p:spTgt spid="6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55" repeatCount="indefinite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9" name="Рисунок 18" descr="C:\Users\Сад\Desktop\Безопасность\1.jpg"/>
          <p:cNvPicPr/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10800000">
            <a:off x="539552" y="548680"/>
            <a:ext cx="1944216" cy="3291914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20" name="Рисунок 19" descr="C:\Users\Сад\AppData\Local\Microsoft\Windows\Temporary Internet Files\Content.Word\image-09-09-16-06-38-4.jpeg"/>
          <p:cNvPicPr/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400000">
            <a:off x="2246511" y="1236091"/>
            <a:ext cx="3210818" cy="191709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3" name="Рисунок 2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20072" y="404664"/>
            <a:ext cx="1890435" cy="3034179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graphicFrame>
        <p:nvGraphicFramePr>
          <p:cNvPr id="5" name="Объект 4"/>
          <p:cNvGraphicFramePr>
            <a:graphicFrameLocks noChangeAspect="1"/>
          </p:cNvGraphicFramePr>
          <p:nvPr>
            <p:extLst>
              <p:ext uri="{D42A27DB-BD31-4B8C-83A1-F6EECF244321}">
                <p14:modId xmlns:p14="http://schemas.microsoft.com/office/powerpoint/2010/main" val="4028724571"/>
              </p:ext>
            </p:extLst>
          </p:nvPr>
        </p:nvGraphicFramePr>
        <p:xfrm>
          <a:off x="6935788" y="3068638"/>
          <a:ext cx="2065337" cy="32369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2065" name="Acrobat Document" r:id="rId7" imgW="7557840" imgH="10695960" progId="AcroExch.Document.11">
                  <p:embed/>
                </p:oleObj>
              </mc:Choice>
              <mc:Fallback>
                <p:oleObj name="Acrobat Document" r:id="rId7" imgW="7557840" imgH="10695960" progId="AcroExch.Document.11">
                  <p:embed/>
                  <p:pic>
                    <p:nvPicPr>
                      <p:cNvPr id="0" name="Picture 16"/>
                      <p:cNvPicPr>
                        <a:picLocks noChangeAspect="1" noChangeArrowheads="1"/>
                      </p:cNvPicPr>
                      <p:nvPr/>
                    </p:nvPicPr>
                    <p:blipFill>
                      <a:blip r:embed="rId8">
                        <a:extLst>
                          <a:ext uri="{28A0092B-C50C-407E-A947-70E740481C1C}">
                            <a14:useLocalDpi xmlns:a14="http://schemas.microsoft.com/office/drawing/2010/main" val="0"/>
                          </a:ext>
                        </a:extLst>
                      </a:blip>
                      <a:srcRect/>
                      <a:stretch>
                        <a:fillRect/>
                      </a:stretch>
                    </p:blipFill>
                    <p:spPr bwMode="auto">
                      <a:xfrm>
                        <a:off x="6935788" y="3068638"/>
                        <a:ext cx="2065337" cy="3236912"/>
                      </a:xfrm>
                      <a:prstGeom prst="rect">
                        <a:avLst/>
                      </a:prstGeom>
                      <a:noFill/>
                      <a:extLst>
                        <a:ext uri="{909E8E84-426E-40DD-AFC4-6F175D3DCCD1}">
                          <a14:hiddenFill xmlns:a14="http://schemas.microsoft.com/office/drawing/2010/main">
                            <a:solidFill>
                              <a:srgbClr val="FFFFFF"/>
                            </a:solidFill>
                          </a14:hiddenFill>
                        </a:ext>
                      </a:extLst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2" name="Рисунок 1"/>
          <p:cNvPicPr>
            <a:picLocks noChangeAspect="1"/>
          </p:cNvPicPr>
          <p:nvPr/>
        </p:nvPicPr>
        <p:blipFill rotWithShape="1">
          <a:blip r:embed="rId9" cstate="print"/>
          <a:srcRect l="27863" t="31297" r="23435" b="7672"/>
          <a:stretch/>
        </p:blipFill>
        <p:spPr>
          <a:xfrm>
            <a:off x="1745105" y="4005064"/>
            <a:ext cx="3474967" cy="2448272"/>
          </a:xfrm>
          <a:prstGeom prst="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55000" dist="18000" dir="54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2" name="Записанный звук"/>
          </p:nvPr>
        </p:nvPicPr>
        <p:blipFill>
          <a:blip r:embed="rId10" cstate="print"/>
          <a:stretch>
            <a:fillRect/>
          </a:stretch>
        </p:blipFill>
        <p:spPr>
          <a:xfrm>
            <a:off x="1259632" y="5373216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>
                      <p:stCondLst>
                        <p:cond delay="indefinite"/>
                      </p:stCondLst>
                      <p:childTnLst>
                        <p:par>
                          <p:cTn id="8" fill="hold">
                            <p:stCondLst>
                              <p:cond delay="0"/>
                            </p:stCondLst>
                            <p:childTnLst>
                              <p:par>
                                <p:cTn id="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0" dur="500" tmFilter="0, 0; .2, .5; .8, .5; 1, 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1" dur="250" autoRev="1" fill="hold"/>
                                        <p:tgtEl>
                                          <p:spTgt spid="5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>
                      <p:stCondLst>
                        <p:cond delay="indefinite"/>
                      </p:stCondLst>
                      <p:childTnLst>
                        <p:par>
                          <p:cTn id="13" fill="hold">
                            <p:stCondLst>
                              <p:cond delay="0"/>
                            </p:stCondLst>
                            <p:childTnLst>
                              <p:par>
                                <p:cTn id="14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15" dur="500" tmFilter="0, 0; .2, .5; .8, .5; 1, 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16" dur="250" autoRev="1" fill="hold"/>
                                        <p:tgtEl>
                                          <p:spTgt spid="2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>
                      <p:stCondLst>
                        <p:cond delay="indefinite"/>
                      </p:stCondLst>
                      <p:childTnLst>
                        <p:par>
                          <p:cTn id="18" fill="hold">
                            <p:stCondLst>
                              <p:cond delay="0"/>
                            </p:stCondLst>
                            <p:childTnLst>
                              <p:par>
                                <p:cTn id="19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0" dur="500" tmFilter="0, 0; .2, .5; .8, .5; 1, 0"/>
                                        <p:tgtEl>
                                          <p:spTgt spid="3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1" dur="250" autoRev="1" fill="hold"/>
                                        <p:tgtEl>
                                          <p:spTgt spid="3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  <p:par>
                                <p:cTn id="22" presetID="26" presetClass="emph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3" dur="500" tmFilter="0, 0; .2, .5; .8, .5; 1, 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4" dur="250" autoRev="1" fill="hold"/>
                                        <p:tgtEl>
                                          <p:spTgt spid="20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5" fill="hold">
                      <p:stCondLst>
                        <p:cond delay="indefinite"/>
                      </p:stCondLst>
                      <p:childTnLst>
                        <p:par>
                          <p:cTn id="26" fill="hold">
                            <p:stCondLst>
                              <p:cond delay="0"/>
                            </p:stCondLst>
                            <p:childTnLst>
                              <p:par>
                                <p:cTn id="27" presetID="26" presetClass="emph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animEffect transition="out" filter="fade">
                                      <p:cBhvr>
                                        <p:cTn id="28" dur="500" tmFilter="0, 0; .2, .5; .8, .5; 1, 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  <p:animScale>
                                      <p:cBhvr>
                                        <p:cTn id="29" dur="250" autoRev="1" fill="hold"/>
                                        <p:tgtEl>
                                          <p:spTgt spid="19"/>
                                        </p:tgtEl>
                                      </p:cBhvr>
                                      <p:by x="105000" y="105000"/>
                                    </p:animScale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30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ru-RU" dirty="0" smtClean="0"/>
              <a:t/>
            </a:r>
            <a:br>
              <a:rPr lang="ru-RU" dirty="0" smtClean="0"/>
            </a:br>
            <a:r>
              <a:rPr lang="ru-RU" dirty="0" smtClean="0"/>
              <a:t>Работа </a:t>
            </a:r>
            <a:r>
              <a:rPr lang="ru-RU" dirty="0"/>
              <a:t>с родителями</a:t>
            </a:r>
            <a:br>
              <a:rPr lang="ru-RU" dirty="0"/>
            </a:br>
            <a:endParaRPr lang="ru-RU" dirty="0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428596" y="1268761"/>
            <a:ext cx="8229600" cy="4248472"/>
          </a:xfrm>
        </p:spPr>
        <p:txBody>
          <a:bodyPr>
            <a:normAutofit fontScale="62500" lnSpcReduction="20000"/>
          </a:bodyPr>
          <a:lstStyle/>
          <a:p>
            <a:r>
              <a:rPr lang="ru-RU" dirty="0"/>
              <a:t> </a:t>
            </a:r>
          </a:p>
          <a:p>
            <a:r>
              <a:rPr lang="ru-RU" dirty="0"/>
              <a:t>— </a:t>
            </a:r>
            <a:r>
              <a:rPr lang="ru-RU" dirty="0">
                <a:hlinkClick r:id="rId3"/>
              </a:rPr>
              <a:t>Консультации</a:t>
            </a:r>
            <a:endParaRPr lang="ru-RU" dirty="0"/>
          </a:p>
          <a:p>
            <a:r>
              <a:rPr lang="ru-RU" dirty="0"/>
              <a:t>— </a:t>
            </a:r>
            <a:r>
              <a:rPr lang="ru-RU" dirty="0">
                <a:hlinkClick r:id="rId4"/>
              </a:rPr>
              <a:t>Презентация фликеры</a:t>
            </a:r>
            <a:endParaRPr lang="ru-RU" dirty="0"/>
          </a:p>
          <a:p>
            <a:r>
              <a:rPr lang="ru-RU" dirty="0"/>
              <a:t>— </a:t>
            </a:r>
            <a:r>
              <a:rPr lang="ru-RU" dirty="0">
                <a:hlinkClick r:id="rId5"/>
              </a:rPr>
              <a:t>Памятка родителям об ответственности за воспитание детей.</a:t>
            </a:r>
            <a:endParaRPr lang="ru-RU" dirty="0"/>
          </a:p>
          <a:p>
            <a:r>
              <a:rPr lang="ru-RU" dirty="0"/>
              <a:t>— </a:t>
            </a:r>
            <a:r>
              <a:rPr lang="ru-RU" dirty="0">
                <a:hlinkClick r:id="rId6"/>
              </a:rPr>
              <a:t>Памятка родителям.Профилактика несчастных случаев в быту.</a:t>
            </a:r>
            <a:endParaRPr lang="ru-RU" dirty="0"/>
          </a:p>
          <a:p>
            <a:r>
              <a:rPr lang="ru-RU" dirty="0"/>
              <a:t>— </a:t>
            </a:r>
            <a:r>
              <a:rPr lang="ru-RU" dirty="0">
                <a:hlinkClick r:id="rId7"/>
              </a:rPr>
              <a:t>Профилактика и предотвращение несчастных случаев с детьми.</a:t>
            </a:r>
            <a:endParaRPr lang="ru-RU" dirty="0"/>
          </a:p>
          <a:p>
            <a:r>
              <a:rPr lang="ru-RU" dirty="0"/>
              <a:t>— </a:t>
            </a:r>
            <a:r>
              <a:rPr lang="ru-RU" dirty="0">
                <a:hlinkClick r:id="rId8"/>
              </a:rPr>
              <a:t>О вреде алколизма.</a:t>
            </a:r>
            <a:endParaRPr lang="ru-RU" dirty="0"/>
          </a:p>
          <a:p>
            <a:r>
              <a:rPr lang="ru-RU" dirty="0"/>
              <a:t>— </a:t>
            </a:r>
            <a:r>
              <a:rPr lang="ru-RU" dirty="0">
                <a:hlinkClick r:id="rId9"/>
              </a:rPr>
              <a:t>О вреде курения.</a:t>
            </a:r>
            <a:endParaRPr lang="ru-RU" dirty="0"/>
          </a:p>
          <a:p>
            <a:r>
              <a:rPr lang="ru-RU" dirty="0"/>
              <a:t>— </a:t>
            </a:r>
            <a:r>
              <a:rPr lang="ru-RU" dirty="0">
                <a:hlinkClick r:id="rId10"/>
              </a:rPr>
              <a:t>О вреде наркомании.</a:t>
            </a:r>
            <a:endParaRPr lang="ru-RU" dirty="0"/>
          </a:p>
          <a:p>
            <a:r>
              <a:rPr lang="ru-RU" dirty="0"/>
              <a:t>— </a:t>
            </a:r>
            <a:r>
              <a:rPr lang="ru-RU" dirty="0">
                <a:hlinkClick r:id="rId11"/>
              </a:rPr>
              <a:t>Ответственность родителей.</a:t>
            </a:r>
            <a:endParaRPr lang="ru-RU" dirty="0"/>
          </a:p>
          <a:p>
            <a:r>
              <a:rPr lang="ru-RU" dirty="0"/>
              <a:t>— </a:t>
            </a:r>
            <a:r>
              <a:rPr lang="ru-RU" dirty="0">
                <a:hlinkClick r:id="rId12"/>
              </a:rPr>
              <a:t>Уважаемые родители! Убедительная просьба! Всегда одевайте детям светоотражатели!</a:t>
            </a:r>
            <a:endParaRPr lang="ru-RU" dirty="0"/>
          </a:p>
          <a:p>
            <a:r>
              <a:rPr lang="ru-RU" dirty="0"/>
              <a:t>— </a:t>
            </a:r>
            <a:r>
              <a:rPr lang="ru-RU" dirty="0">
                <a:hlinkClick r:id="rId13"/>
              </a:rPr>
              <a:t>Безопасные шаги на пути к безопасности на дороге</a:t>
            </a:r>
            <a:endParaRPr lang="ru-RU" dirty="0"/>
          </a:p>
          <a:p>
            <a:endParaRPr lang="ru-RU" dirty="0"/>
          </a:p>
        </p:txBody>
      </p:sp>
      <p:pic>
        <p:nvPicPr>
          <p:cNvPr id="4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14" cstate="print"/>
          <a:stretch>
            <a:fillRect/>
          </a:stretch>
        </p:blipFill>
        <p:spPr>
          <a:xfrm>
            <a:off x="1187624" y="5517232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4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4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4"/>
                  </p:tgtEl>
                </p:cond>
              </p:nextCondLst>
            </p:seq>
            <p:audio>
              <p:cMediaNode numSld="5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4"/>
                </p:tgtEl>
              </p:cMediaNode>
            </p:audio>
          </p:childTnLst>
        </p:cTn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https://im1-tub-ru.yandex.net/i?id=7ec10cf8445208b907c9992892ff68a0-l&amp;n=13"/>
          <p:cNvPicPr/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293707">
            <a:off x="158114" y="500717"/>
            <a:ext cx="3445788" cy="2876965"/>
          </a:xfrm>
          <a:prstGeom prst="rect">
            <a:avLst/>
          </a:prstGeom>
          <a:noFill/>
          <a:ln>
            <a:noFill/>
          </a:ln>
        </p:spPr>
      </p:pic>
      <p:pic>
        <p:nvPicPr>
          <p:cNvPr id="3" name="Рисунок 2" descr="https://im1-tub-ru.yandex.net/i?id=0041018054b1143b14786616b424a02f-l&amp;n=13"/>
          <p:cNvPicPr/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103522">
            <a:off x="663429" y="3516986"/>
            <a:ext cx="3881253" cy="2646058"/>
          </a:xfrm>
          <a:prstGeom prst="rect">
            <a:avLst/>
          </a:prstGeom>
          <a:noFill/>
          <a:ln>
            <a:noFill/>
          </a:ln>
        </p:spPr>
      </p:pic>
      <p:pic>
        <p:nvPicPr>
          <p:cNvPr id="3098" name="Picture 26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343400" y="393700"/>
            <a:ext cx="3822700" cy="2768600"/>
          </a:xfrm>
          <a:prstGeom prst="rect">
            <a:avLst/>
          </a:prstGeom>
          <a:noFill/>
        </p:spPr>
      </p:pic>
      <p:pic>
        <p:nvPicPr>
          <p:cNvPr id="3099" name="Picture 27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4711700" y="3454400"/>
            <a:ext cx="3784600" cy="2679700"/>
          </a:xfrm>
          <a:prstGeom prst="rect">
            <a:avLst/>
          </a:prstGeom>
          <a:noFill/>
        </p:spPr>
      </p:pic>
    </p:spTree>
    <p:extLst>
      <p:ext uri="{BB962C8B-B14F-4D97-AF65-F5344CB8AC3E}">
        <p14:creationId xmlns:p14="http://schemas.microsoft.com/office/powerpoint/2010/main" val="3836019060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143" name="Picture 47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49300" y="762000"/>
            <a:ext cx="2705100" cy="2019300"/>
          </a:xfrm>
          <a:prstGeom prst="rect">
            <a:avLst/>
          </a:prstGeom>
          <a:noFill/>
        </p:spPr>
      </p:pic>
      <p:pic>
        <p:nvPicPr>
          <p:cNvPr id="3" name="Picture 2" descr="C:\Users\Админ\Desktop\дорожные знаки\34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5724128" y="476672"/>
            <a:ext cx="2903101" cy="2388044"/>
          </a:xfrm>
          <a:prstGeom prst="rect">
            <a:avLst/>
          </a:prstGeom>
          <a:noFill/>
        </p:spPr>
      </p:pic>
      <p:pic>
        <p:nvPicPr>
          <p:cNvPr id="4144" name="Picture 48"/>
          <p:cNvPicPr>
            <a:picLocks noChangeAspect="1" noChangeArrowheads="1"/>
          </p:cNvPicPr>
          <p:nvPr/>
        </p:nvPicPr>
        <p:blipFill>
          <a:blip r:embed="rId5" cstate="print"/>
          <a:srcRect/>
          <a:stretch>
            <a:fillRect/>
          </a:stretch>
        </p:blipFill>
        <p:spPr bwMode="auto">
          <a:xfrm>
            <a:off x="533400" y="3708400"/>
            <a:ext cx="3378200" cy="2527300"/>
          </a:xfrm>
          <a:prstGeom prst="rect">
            <a:avLst/>
          </a:prstGeom>
          <a:noFill/>
        </p:spPr>
      </p:pic>
      <p:pic>
        <p:nvPicPr>
          <p:cNvPr id="4145" name="Picture 49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5956300" y="3708400"/>
            <a:ext cx="2781300" cy="2082800"/>
          </a:xfrm>
          <a:prstGeom prst="rect">
            <a:avLst/>
          </a:prstGeom>
          <a:noFill/>
        </p:spPr>
      </p:pic>
      <p:pic>
        <p:nvPicPr>
          <p:cNvPr id="4146" name="Picture 50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200400" y="2514600"/>
            <a:ext cx="2971800" cy="2222500"/>
          </a:xfrm>
          <a:prstGeom prst="rect">
            <a:avLst/>
          </a:prstGeom>
          <a:noFill/>
        </p:spPr>
      </p:pic>
      <p:pic>
        <p:nvPicPr>
          <p:cNvPr id="7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8" cstate="print"/>
          <a:stretch>
            <a:fillRect/>
          </a:stretch>
        </p:blipFill>
        <p:spPr>
          <a:xfrm>
            <a:off x="251520" y="6021288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52789827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323528" y="332656"/>
            <a:ext cx="8229600" cy="1143000"/>
          </a:xfrm>
        </p:spPr>
        <p:txBody>
          <a:bodyPr/>
          <a:lstStyle/>
          <a:p>
            <a:r>
              <a:rPr lang="ru-RU" dirty="0" smtClean="0"/>
              <a:t>Занятие по ОБЖ гр. №10</a:t>
            </a:r>
            <a:endParaRPr lang="ru-RU" dirty="0"/>
          </a:p>
        </p:txBody>
      </p:sp>
      <p:pic>
        <p:nvPicPr>
          <p:cNvPr id="8" name="1.mp4.mp4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1"/>
          </p:nvPr>
        </p:nvPicPr>
        <p:blipFill>
          <a:blip r:embed="rId3" cstate="print"/>
          <a:stretch>
            <a:fillRect/>
          </a:stretch>
        </p:blipFill>
        <p:spPr>
          <a:xfrm>
            <a:off x="1259632" y="1268760"/>
            <a:ext cx="6840760" cy="513057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04319731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vide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8"/>
                </p:tgtEl>
              </p:cMediaNode>
            </p:video>
            <p:seq concurrent="1" nextAc="seek">
              <p:cTn id="8" restart="whenNotActive" fill="hold" evtFilter="cancelBubble" nodeType="interactiveSeq">
                <p:stCondLst>
                  <p:cond evt="onClick" delay="0">
                    <p:tgtEl>
                      <p:spTgt spid="8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9" fill="hold">
                      <p:stCondLst>
                        <p:cond delay="0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2" dur="1" fill="hold"/>
                                        <p:tgtEl>
                                          <p:spTgt spid="8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8"/>
                  </p:tgtEl>
                </p:cond>
              </p:nextCondLst>
            </p:seq>
          </p:childTnLst>
        </p:cTn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70175" y="90372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ПДД. </a:t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sz="3600" b="1" dirty="0" smtClean="0">
                <a:solidFill>
                  <a:srgbClr val="FF0000"/>
                </a:solidFill>
              </a:rPr>
              <a:t>Акция «Мы заметны на дороге»</a:t>
            </a:r>
            <a:endParaRPr lang="ru-RU" sz="3600" b="1" dirty="0">
              <a:solidFill>
                <a:srgbClr val="FF0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51520" y="1268760"/>
            <a:ext cx="3462867" cy="2597150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911043" y="3886900"/>
            <a:ext cx="3347864" cy="2510898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275748" y="1268760"/>
            <a:ext cx="3443670" cy="2582752"/>
          </a:xfrm>
          <a:prstGeom prst="snip2DiagRect">
            <a:avLst/>
          </a:prstGeom>
          <a:solidFill>
            <a:srgbClr val="FFFFFF">
              <a:shade val="85000"/>
            </a:srgbClr>
          </a:solidFill>
          <a:ln w="88900" cap="sq">
            <a:solidFill>
              <a:srgbClr val="FFFFFF"/>
            </a:solidFill>
            <a:miter lim="800000"/>
          </a:ln>
          <a:effectLst>
            <a:outerShdw blurRad="88900" algn="tl" rotWithShape="0">
              <a:srgbClr val="000000">
                <a:alpha val="45000"/>
              </a:srgbClr>
            </a:outerShdw>
          </a:effectLst>
          <a:scene3d>
            <a:camera prst="orthographicFront"/>
            <a:lightRig rig="twoPt" dir="t">
              <a:rot lat="0" lon="0" rev="7200000"/>
            </a:lightRig>
          </a:scene3d>
          <a:sp3d>
            <a:bevelT w="25400" h="19050"/>
            <a:contourClr>
              <a:srgbClr val="FFFFFF"/>
            </a:contourClr>
          </a:sp3d>
        </p:spPr>
      </p:pic>
      <p:pic>
        <p:nvPicPr>
          <p:cNvPr id="7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6" cstate="print"/>
          <a:stretch>
            <a:fillRect/>
          </a:stretch>
        </p:blipFill>
        <p:spPr>
          <a:xfrm>
            <a:off x="395536" y="594928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2324457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 numSld="11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Рисунок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613546">
            <a:off x="386532" y="819129"/>
            <a:ext cx="4187957" cy="2355726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651446">
            <a:off x="280528" y="3772264"/>
            <a:ext cx="4224469" cy="2376264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97975">
            <a:off x="4780766" y="916498"/>
            <a:ext cx="4187221" cy="2430270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712215">
            <a:off x="4585059" y="3655303"/>
            <a:ext cx="4427417" cy="2490422"/>
          </a:xfrm>
          <a:prstGeom prst="ellipse">
            <a:avLst/>
          </a:prstGeom>
          <a:ln w="63500" cap="rnd">
            <a:solidFill>
              <a:srgbClr val="333333"/>
            </a:solidFill>
          </a:ln>
          <a:effectLst>
            <a:outerShdw blurRad="381000" dist="292100" dir="5400000" sx="-80000" sy="-18000" rotWithShape="0">
              <a:srgbClr val="000000">
                <a:alpha val="22000"/>
              </a:srgbClr>
            </a:outerShdw>
          </a:effectLst>
          <a:scene3d>
            <a:camera prst="orthographicFront"/>
            <a:lightRig rig="contrasting" dir="t">
              <a:rot lat="0" lon="0" rev="3000000"/>
            </a:lightRig>
          </a:scene3d>
          <a:sp3d contourW="7620">
            <a:bevelT w="95250" h="31750"/>
            <a:contourClr>
              <a:srgbClr val="333333"/>
            </a:contourClr>
          </a:sp3d>
        </p:spPr>
      </p:pic>
      <p:sp>
        <p:nvSpPr>
          <p:cNvPr id="9" name="Заголовок 8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ru-RU"/>
          </a:p>
        </p:txBody>
      </p:sp>
    </p:spTree>
    <p:extLst>
      <p:ext uri="{BB962C8B-B14F-4D97-AF65-F5344CB8AC3E}">
        <p14:creationId xmlns:p14="http://schemas.microsoft.com/office/powerpoint/2010/main" val="1383420985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611560" y="357188"/>
            <a:ext cx="8229600" cy="1143000"/>
          </a:xfrm>
        </p:spPr>
        <p:txBody>
          <a:bodyPr>
            <a:normAutofit fontScale="90000"/>
          </a:bodyPr>
          <a:lstStyle/>
          <a:p>
            <a:r>
              <a:rPr lang="ru-RU" b="1" dirty="0" smtClean="0">
                <a:solidFill>
                  <a:srgbClr val="FF0000"/>
                </a:solidFill>
              </a:rPr>
              <a:t>Акция «По безопасной дороге </a:t>
            </a:r>
            <a:br>
              <a:rPr lang="ru-RU" b="1" dirty="0" smtClean="0">
                <a:solidFill>
                  <a:srgbClr val="FF0000"/>
                </a:solidFill>
              </a:rPr>
            </a:br>
            <a:r>
              <a:rPr lang="ru-RU" b="1" dirty="0" smtClean="0">
                <a:solidFill>
                  <a:srgbClr val="FF0000"/>
                </a:solidFill>
              </a:rPr>
              <a:t>в безопасный мир»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7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4" cstate="print"/>
          <a:stretch>
            <a:fillRect/>
          </a:stretch>
        </p:blipFill>
        <p:spPr>
          <a:xfrm>
            <a:off x="395536" y="6381328"/>
            <a:ext cx="304800" cy="304800"/>
          </a:xfrm>
          <a:prstGeom prst="rect">
            <a:avLst/>
          </a:prstGeom>
        </p:spPr>
      </p:pic>
      <p:pic>
        <p:nvPicPr>
          <p:cNvPr id="6" name="2 (1).mp4">
            <a:hlinkClick r:id="" action="ppaction://media"/>
          </p:cNvPr>
          <p:cNvPicPr>
            <a:picLocks noGrp="1" noRot="1" noChangeAspect="1"/>
          </p:cNvPicPr>
          <p:nvPr>
            <p:ph idx="1"/>
            <a:videoFile r:link="rId2"/>
          </p:nvPr>
        </p:nvPicPr>
        <p:blipFill>
          <a:blip r:embed="rId5" cstate="print"/>
          <a:stretch>
            <a:fillRect/>
          </a:stretch>
        </p:blipFill>
        <p:spPr>
          <a:xfrm>
            <a:off x="1196683" y="1614733"/>
            <a:ext cx="6624736" cy="496855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8419425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  <p:video>
              <p:cMediaNode>
                <p:cTn id="8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</p:endCondLst>
                </p:cTn>
                <p:tgtEl>
                  <p:spTgt spid="6"/>
                </p:tgtEl>
              </p:cMediaNode>
            </p:video>
            <p:seq concurrent="1" nextAc="seek">
              <p:cTn id="9" restart="whenNotActive" fill="hold" evtFilter="cancelBubble" nodeType="interactiveSeq">
                <p:stCondLst>
                  <p:cond evt="onClick" delay="0">
                    <p:tgtEl>
                      <p:spTgt spid="6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0" fill="hold">
                      <p:stCondLst>
                        <p:cond delay="0"/>
                      </p:stCondLst>
                      <p:childTnLst>
                        <p:par>
                          <p:cTn id="11" fill="hold">
                            <p:stCondLst>
                              <p:cond delay="0"/>
                            </p:stCondLst>
                            <p:childTnLst>
                              <p:par>
                                <p:cTn id="12" presetID="2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3" dur="1" fill="hold"/>
                                        <p:tgtEl>
                                          <p:spTgt spid="6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6"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Подзаголовок 2"/>
          <p:cNvSpPr txBox="1">
            <a:spLocks/>
          </p:cNvSpPr>
          <p:nvPr/>
        </p:nvSpPr>
        <p:spPr>
          <a:xfrm>
            <a:off x="2571736" y="3786190"/>
            <a:ext cx="4286280" cy="1257312"/>
          </a:xfrm>
          <a:prstGeom prst="rect">
            <a:avLst/>
          </a:prstGeom>
        </p:spPr>
        <p:txBody>
          <a:bodyPr>
            <a:normAutofit/>
          </a:bodyPr>
          <a:lstStyle/>
          <a:p>
            <a:pPr marL="342900" marR="0" lvl="0" indent="-342900" algn="ctr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tabLst/>
              <a:defRPr/>
            </a:pPr>
            <a:endParaRPr kumimoji="0" lang="ru-RU" sz="3200" b="0" i="0" u="none" strike="noStrike" kern="1200" cap="none" spc="0" normalizeH="0" baseline="0" noProof="0" dirty="0" smtClean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pic>
        <p:nvPicPr>
          <p:cNvPr id="2" name="Арутюнян Сусанна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92075" y="92075"/>
            <a:ext cx="9144000" cy="387350"/>
          </a:xfrm>
          <a:prstGeom prst="rect">
            <a:avLst/>
          </a:prstGeom>
        </p:spPr>
      </p:pic>
      <p:pic>
        <p:nvPicPr>
          <p:cNvPr id="3" name="Арутюнян Сусанна">
            <a:hlinkClick r:id="" action="ppaction://media"/>
          </p:cNvPr>
          <p:cNvPicPr>
            <a:picLocks noChangeAspect="1"/>
          </p:cNvPicPr>
          <p:nvPr>
            <a:videoFile r:link="rId2"/>
            <p:extLst>
              <p:ext uri="{DAA4B4D4-6D71-4841-9C94-3DE7FCFB9230}">
                <p14:media xmlns:p14="http://schemas.microsoft.com/office/powerpoint/2010/main" r:embed="rId1"/>
              </p:ext>
            </p:extLst>
          </p:nvPr>
        </p:nvPicPr>
        <p:blipFill>
          <a:blip r:embed="rId5" cstate="print"/>
          <a:stretch>
            <a:fillRect/>
          </a:stretch>
        </p:blipFill>
        <p:spPr>
          <a:xfrm>
            <a:off x="92075" y="92075"/>
            <a:ext cx="9144000" cy="387350"/>
          </a:xfrm>
          <a:prstGeom prst="rect">
            <a:avLst/>
          </a:prstGeom>
        </p:spPr>
      </p:pic>
      <p:pic>
        <p:nvPicPr>
          <p:cNvPr id="1116" name="Picture 92"/>
          <p:cNvPicPr>
            <a:picLocks noChangeAspect="1" noChangeArrowheads="1"/>
          </p:cNvPicPr>
          <p:nvPr/>
        </p:nvPicPr>
        <p:blipFill>
          <a:blip r:embed="rId6" cstate="print"/>
          <a:srcRect/>
          <a:stretch>
            <a:fillRect/>
          </a:stretch>
        </p:blipFill>
        <p:spPr bwMode="auto">
          <a:xfrm>
            <a:off x="139700" y="444500"/>
            <a:ext cx="1562100" cy="2209800"/>
          </a:xfrm>
          <a:prstGeom prst="rect">
            <a:avLst/>
          </a:prstGeom>
          <a:noFill/>
        </p:spPr>
      </p:pic>
      <p:pic>
        <p:nvPicPr>
          <p:cNvPr id="1117" name="Picture 93"/>
          <p:cNvPicPr>
            <a:picLocks noChangeAspect="1" noChangeArrowheads="1"/>
          </p:cNvPicPr>
          <p:nvPr/>
        </p:nvPicPr>
        <p:blipFill>
          <a:blip r:embed="rId7" cstate="print"/>
          <a:srcRect/>
          <a:stretch>
            <a:fillRect/>
          </a:stretch>
        </p:blipFill>
        <p:spPr bwMode="auto">
          <a:xfrm>
            <a:off x="3162300" y="482600"/>
            <a:ext cx="1473200" cy="2108200"/>
          </a:xfrm>
          <a:prstGeom prst="rect">
            <a:avLst/>
          </a:prstGeom>
          <a:noFill/>
        </p:spPr>
      </p:pic>
      <p:pic>
        <p:nvPicPr>
          <p:cNvPr id="1118" name="Picture 94"/>
          <p:cNvPicPr>
            <a:picLocks noChangeAspect="1" noChangeArrowheads="1"/>
          </p:cNvPicPr>
          <p:nvPr/>
        </p:nvPicPr>
        <p:blipFill>
          <a:blip r:embed="rId8" cstate="print"/>
          <a:srcRect/>
          <a:stretch>
            <a:fillRect/>
          </a:stretch>
        </p:blipFill>
        <p:spPr bwMode="auto">
          <a:xfrm>
            <a:off x="6146800" y="393700"/>
            <a:ext cx="1498600" cy="2120900"/>
          </a:xfrm>
          <a:prstGeom prst="rect">
            <a:avLst/>
          </a:prstGeom>
          <a:noFill/>
        </p:spPr>
      </p:pic>
      <p:pic>
        <p:nvPicPr>
          <p:cNvPr id="1119" name="Picture 95"/>
          <p:cNvPicPr>
            <a:picLocks noChangeAspect="1" noChangeArrowheads="1"/>
          </p:cNvPicPr>
          <p:nvPr/>
        </p:nvPicPr>
        <p:blipFill>
          <a:blip r:embed="rId9" cstate="print"/>
          <a:srcRect/>
          <a:stretch>
            <a:fillRect/>
          </a:stretch>
        </p:blipFill>
        <p:spPr bwMode="auto">
          <a:xfrm>
            <a:off x="952500" y="2832100"/>
            <a:ext cx="1485900" cy="2120900"/>
          </a:xfrm>
          <a:prstGeom prst="rect">
            <a:avLst/>
          </a:prstGeom>
          <a:noFill/>
        </p:spPr>
      </p:pic>
      <p:pic>
        <p:nvPicPr>
          <p:cNvPr id="1120" name="Picture 96"/>
          <p:cNvPicPr>
            <a:picLocks noChangeAspect="1" noChangeArrowheads="1"/>
          </p:cNvPicPr>
          <p:nvPr/>
        </p:nvPicPr>
        <p:blipFill>
          <a:blip r:embed="rId10" cstate="print"/>
          <a:srcRect/>
          <a:stretch>
            <a:fillRect/>
          </a:stretch>
        </p:blipFill>
        <p:spPr bwMode="auto">
          <a:xfrm>
            <a:off x="4648200" y="2832100"/>
            <a:ext cx="1473200" cy="2082800"/>
          </a:xfrm>
          <a:prstGeom prst="rect">
            <a:avLst/>
          </a:prstGeom>
          <a:noFill/>
        </p:spPr>
      </p:pic>
      <p:pic>
        <p:nvPicPr>
          <p:cNvPr id="1121" name="Picture 97"/>
          <p:cNvPicPr>
            <a:picLocks noChangeAspect="1" noChangeArrowheads="1"/>
          </p:cNvPicPr>
          <p:nvPr/>
        </p:nvPicPr>
        <p:blipFill>
          <a:blip r:embed="rId11" cstate="print"/>
          <a:srcRect/>
          <a:stretch>
            <a:fillRect/>
          </a:stretch>
        </p:blipFill>
        <p:spPr bwMode="auto">
          <a:xfrm>
            <a:off x="6438900" y="2794000"/>
            <a:ext cx="1498600" cy="2133600"/>
          </a:xfrm>
          <a:prstGeom prst="rect">
            <a:avLst/>
          </a:prstGeom>
          <a:noFill/>
        </p:spPr>
      </p:pic>
      <p:sp>
        <p:nvSpPr>
          <p:cNvPr id="12" name="Rectangle 7"/>
          <p:cNvSpPr>
            <a:spLocks noChangeArrowheads="1"/>
          </p:cNvSpPr>
          <p:nvPr/>
        </p:nvSpPr>
        <p:spPr bwMode="auto">
          <a:xfrm>
            <a:off x="-137147" y="11942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ru-RU"/>
          </a:p>
        </p:txBody>
      </p:sp>
      <p:sp>
        <p:nvSpPr>
          <p:cNvPr id="13" name="Rectangle 8"/>
          <p:cNvSpPr>
            <a:spLocks noChangeArrowheads="1"/>
          </p:cNvSpPr>
          <p:nvPr/>
        </p:nvSpPr>
        <p:spPr bwMode="auto">
          <a:xfrm>
            <a:off x="0" y="240030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</a:t>
            </a: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4" name="Rectangle 9"/>
          <p:cNvSpPr>
            <a:spLocks noChangeArrowheads="1"/>
          </p:cNvSpPr>
          <p:nvPr/>
        </p:nvSpPr>
        <p:spPr bwMode="auto">
          <a:xfrm>
            <a:off x="0" y="435292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5" name="Rectangle 10"/>
          <p:cNvSpPr>
            <a:spLocks noChangeArrowheads="1"/>
          </p:cNvSpPr>
          <p:nvPr/>
        </p:nvSpPr>
        <p:spPr bwMode="auto">
          <a:xfrm>
            <a:off x="0" y="63055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</a:t>
            </a: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6" name="Rectangle 11"/>
          <p:cNvSpPr>
            <a:spLocks noChangeArrowheads="1"/>
          </p:cNvSpPr>
          <p:nvPr/>
        </p:nvSpPr>
        <p:spPr bwMode="auto">
          <a:xfrm>
            <a:off x="0" y="828675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</a:t>
            </a:r>
            <a:endParaRPr kumimoji="0" lang="ru-RU" altLang="ru-RU" sz="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</a:t>
            </a: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7" name="Rectangle 12"/>
          <p:cNvSpPr>
            <a:spLocks noChangeArrowheads="1"/>
          </p:cNvSpPr>
          <p:nvPr/>
        </p:nvSpPr>
        <p:spPr bwMode="auto">
          <a:xfrm>
            <a:off x="0" y="10734675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                          </a:t>
            </a: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sp>
        <p:nvSpPr>
          <p:cNvPr id="18" name="Rectangle 13"/>
          <p:cNvSpPr>
            <a:spLocks noChangeArrowheads="1"/>
          </p:cNvSpPr>
          <p:nvPr/>
        </p:nvSpPr>
        <p:spPr bwMode="auto">
          <a:xfrm>
            <a:off x="0" y="12744450"/>
            <a:ext cx="9144000" cy="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altLang="ru-RU" sz="1100" b="0" i="0" u="none" strike="noStrike" cap="none" normalizeH="0" baseline="0" smtClean="0">
                <a:ln>
                  <a:noFill/>
                </a:ln>
                <a:solidFill>
                  <a:schemeClr val="tx1"/>
                </a:solidFill>
                <a:effectLst/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</a:t>
            </a:r>
            <a:endParaRPr kumimoji="0" lang="ru-RU" altLang="ru-RU" sz="1800" b="0" i="0" u="none" strike="noStrike" cap="none" normalizeH="0" baseline="0" smtClean="0">
              <a:ln>
                <a:noFill/>
              </a:ln>
              <a:solidFill>
                <a:schemeClr val="tx1"/>
              </a:solidFill>
              <a:effectLst/>
              <a:latin typeface="Arial" panose="020B0604020202020204" pitchFamily="34" charset="0"/>
            </a:endParaRPr>
          </a:p>
        </p:txBody>
      </p:sp>
      <p:pic>
        <p:nvPicPr>
          <p:cNvPr id="4" name="Рисунок 3"/>
          <p:cNvPicPr>
            <a:picLocks noChangeAspect="1"/>
          </p:cNvPicPr>
          <p:nvPr/>
        </p:nvPicPr>
        <p:blipFill>
          <a:blip r:embed="rId1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95723" y="487515"/>
            <a:ext cx="1377103" cy="2103285"/>
          </a:xfrm>
          <a:prstGeom prst="rect">
            <a:avLst/>
          </a:prstGeom>
        </p:spPr>
      </p:pic>
      <p:pic>
        <p:nvPicPr>
          <p:cNvPr id="19" name="Рисунок 18"/>
          <p:cNvPicPr>
            <a:picLocks noChangeAspect="1"/>
          </p:cNvPicPr>
          <p:nvPr/>
        </p:nvPicPr>
        <p:blipFill>
          <a:blip r:embed="rId1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88505" y="549275"/>
            <a:ext cx="1395035" cy="2082917"/>
          </a:xfrm>
          <a:prstGeom prst="rect">
            <a:avLst/>
          </a:prstGeom>
        </p:spPr>
      </p:pic>
      <p:pic>
        <p:nvPicPr>
          <p:cNvPr id="20" name="Рисунок 19"/>
          <p:cNvPicPr>
            <a:picLocks noChangeAspect="1"/>
          </p:cNvPicPr>
          <p:nvPr/>
        </p:nvPicPr>
        <p:blipFill>
          <a:blip r:embed="rId1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612157" y="487516"/>
            <a:ext cx="1394696" cy="2030251"/>
          </a:xfrm>
          <a:prstGeom prst="rect">
            <a:avLst/>
          </a:prstGeom>
        </p:spPr>
      </p:pic>
      <p:pic>
        <p:nvPicPr>
          <p:cNvPr id="21" name="Рисунок 20"/>
          <p:cNvPicPr>
            <a:picLocks noChangeAspect="1"/>
          </p:cNvPicPr>
          <p:nvPr/>
        </p:nvPicPr>
        <p:blipFill>
          <a:blip r:embed="rId1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412645" y="2845324"/>
            <a:ext cx="1280184" cy="2096242"/>
          </a:xfrm>
          <a:prstGeom prst="rect">
            <a:avLst/>
          </a:prstGeom>
        </p:spPr>
      </p:pic>
      <p:pic>
        <p:nvPicPr>
          <p:cNvPr id="22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3" name="Записанный звук"/>
          </p:nvPr>
        </p:nvPicPr>
        <p:blipFill>
          <a:blip r:embed="rId16" cstate="print"/>
          <a:stretch>
            <a:fillRect/>
          </a:stretch>
        </p:blipFill>
        <p:spPr>
          <a:xfrm>
            <a:off x="395536" y="5877272"/>
            <a:ext cx="304800" cy="304800"/>
          </a:xfrm>
          <a:prstGeom prst="rect">
            <a:avLst/>
          </a:prstGeom>
        </p:spPr>
      </p:pic>
    </p:spTree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2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2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  <p:par>
                                <p:cTn id="7" presetID="2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8" dur="1" fill="hold"/>
                                        <p:tgtEl>
                                          <p:spTgt spid="2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2"/>
                  </p:tgtEl>
                </p:cond>
              </p:nextCondLst>
            </p:seq>
            <p:video>
              <p:cMediaNode vol="90909">
                <p:cTn id="9" fill="hold" display="0">
                  <p:stCondLst>
                    <p:cond delay="indefinite"/>
                  </p:stCondLst>
                </p:cTn>
                <p:tgtEl>
                  <p:spTgt spid="2"/>
                </p:tgtEl>
              </p:cMediaNode>
            </p:video>
            <p:seq concurrent="1" nextAc="seek">
              <p:cTn id="10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11" fill="hold">
                      <p:stCondLst>
                        <p:cond delay="0"/>
                      </p:stCondLst>
                      <p:childTnLst>
                        <p:par>
                          <p:cTn id="12" fill="hold">
                            <p:stCondLst>
                              <p:cond delay="0"/>
                            </p:stCondLst>
                            <p:childTnLst>
                              <p:par>
                                <p:cTn id="13" presetID="2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togglePause">
                                      <p:cBhvr>
                                        <p:cTn id="14" dur="1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video>
              <p:cMediaNode vol="80000">
                <p:cTn id="15" fill="hold" display="0">
                  <p:stCondLst>
                    <p:cond delay="indefinite"/>
                  </p:stCondLst>
                </p:cTn>
                <p:tgtEl>
                  <p:spTgt spid="3"/>
                </p:tgtEl>
              </p:cMediaNode>
            </p:video>
            <p:audio>
              <p:cMediaNode>
                <p:cTn id="16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22"/>
                </p:tgtEl>
              </p:cMediaNode>
            </p:audio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«Добрая дорога детства»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187624" y="1556792"/>
            <a:ext cx="6286243" cy="4714682"/>
          </a:xfrm>
          <a:prstGeom prst="rect">
            <a:avLst/>
          </a:prstGeom>
          <a:solidFill>
            <a:srgbClr val="FFFFFF">
              <a:shade val="85000"/>
            </a:srgbClr>
          </a:solidFill>
          <a:ln w="190500" cap="sq">
            <a:solidFill>
              <a:srgbClr val="FFFFFF"/>
            </a:solidFill>
            <a:miter lim="800000"/>
          </a:ln>
          <a:effectLst>
            <a:outerShdw blurRad="65000" dist="50800" dir="12900000" kx="195000" ky="145000" algn="tl" rotWithShape="0">
              <a:srgbClr val="000000">
                <a:alpha val="30000"/>
              </a:srgbClr>
            </a:outerShdw>
          </a:effectLst>
          <a:scene3d>
            <a:camera prst="orthographicFront">
              <a:rot lat="0" lon="0" rev="360000"/>
            </a:camera>
            <a:lightRig rig="twoPt" dir="t">
              <a:rot lat="0" lon="0" rev="7200000"/>
            </a:lightRig>
          </a:scene3d>
          <a:sp3d contourW="12700">
            <a:bevelT w="25400" h="19050"/>
            <a:contourClr>
              <a:srgbClr val="969696"/>
            </a:contourClr>
          </a:sp3d>
        </p:spPr>
      </p:pic>
      <p:pic>
        <p:nvPicPr>
          <p:cNvPr id="5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4" cstate="print"/>
          <a:stretch>
            <a:fillRect/>
          </a:stretch>
        </p:blipFill>
        <p:spPr>
          <a:xfrm>
            <a:off x="323528" y="594928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2676672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5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5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5"/>
                  </p:tgtEl>
                </p:cond>
              </p:nextCondLst>
            </p:seq>
            <p:audio>
              <p:cMediaNode numSld="12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5"/>
                </p:tgtEl>
              </p:cMediaNode>
            </p:audio>
          </p:childTnLst>
        </p:cTn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Добрые традиции 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5" name="Рисунок 4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686034" y="3933056"/>
            <a:ext cx="3381953" cy="2536465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6" name="Рисунок 5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014392" y="1401489"/>
            <a:ext cx="3672408" cy="2275396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739387" y="1401489"/>
            <a:ext cx="3637624" cy="2047848"/>
          </a:xfrm>
          <a:prstGeom prst="roundRect">
            <a:avLst>
              <a:gd name="adj" fmla="val 16667"/>
            </a:avLst>
          </a:prstGeom>
          <a:ln>
            <a:noFill/>
          </a:ln>
          <a:effectLst>
            <a:outerShdw blurRad="76200" dist="38100" dir="7800000" algn="tl" rotWithShape="0">
              <a:srgbClr val="000000">
                <a:alpha val="40000"/>
              </a:srgbClr>
            </a:outerShdw>
          </a:effectLst>
          <a:scene3d>
            <a:camera prst="orthographicFront"/>
            <a:lightRig rig="contrasting" dir="t">
              <a:rot lat="0" lon="0" rev="4200000"/>
            </a:lightRig>
          </a:scene3d>
          <a:sp3d prstMaterial="plastic">
            <a:bevelT w="381000" h="114300" prst="relaxedInset"/>
            <a:contourClr>
              <a:srgbClr val="969696"/>
            </a:contourClr>
          </a:sp3d>
        </p:spPr>
      </p:pic>
      <p:pic>
        <p:nvPicPr>
          <p:cNvPr id="7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7" cstate="print"/>
          <a:stretch>
            <a:fillRect/>
          </a:stretch>
        </p:blipFill>
        <p:spPr>
          <a:xfrm>
            <a:off x="467544" y="5949280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79094652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7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9143" fill="hold"/>
                                        <p:tgtEl>
                                          <p:spTgt spid="7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7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7"/>
                </p:tgtEl>
              </p:cMediaNode>
            </p:audio>
          </p:childTnLst>
        </p:cTn>
      </p:par>
    </p:tn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Рисунок 5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502507">
            <a:off x="6008702" y="1232547"/>
            <a:ext cx="2927861" cy="2195896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7544" y="44385"/>
            <a:ext cx="8229600" cy="1143000"/>
          </a:xfrm>
        </p:spPr>
        <p:txBody>
          <a:bodyPr/>
          <a:lstStyle/>
          <a:p>
            <a:r>
              <a:rPr lang="ru-RU" b="1" dirty="0" smtClean="0">
                <a:solidFill>
                  <a:srgbClr val="FF0000"/>
                </a:solidFill>
              </a:rPr>
              <a:t> ППРС</a:t>
            </a:r>
            <a:endParaRPr lang="ru-RU" b="1" dirty="0">
              <a:solidFill>
                <a:srgbClr val="FF0000"/>
              </a:solidFill>
            </a:endParaRPr>
          </a:p>
        </p:txBody>
      </p:sp>
      <p:pic>
        <p:nvPicPr>
          <p:cNvPr id="4" name="Объект 3"/>
          <p:cNvPicPr>
            <a:picLocks noGrp="1" noChangeAspect="1"/>
          </p:cNvPicPr>
          <p:nvPr>
            <p:ph idx="1"/>
          </p:nvPr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507863">
            <a:off x="256659" y="1121956"/>
            <a:ext cx="2786140" cy="2089605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5" name="Рисунок 4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178188" y="952397"/>
            <a:ext cx="2808312" cy="2106234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8" name="Рисунок 7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20293205">
            <a:off x="5993921" y="3873887"/>
            <a:ext cx="2886897" cy="2165173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9" name="Рисунок 8"/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 rot="1116851">
            <a:off x="157718" y="3875724"/>
            <a:ext cx="2984022" cy="2238017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7" name="Рисунок 6"/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2843809" y="4171928"/>
            <a:ext cx="2981762" cy="2236322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</p:spPr>
      </p:pic>
      <p:pic>
        <p:nvPicPr>
          <p:cNvPr id="10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9" cstate="print"/>
          <a:stretch>
            <a:fillRect/>
          </a:stretch>
        </p:blipFill>
        <p:spPr>
          <a:xfrm>
            <a:off x="395536" y="5877272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25826196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10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" fill="hold"/>
                                        <p:tgtEl>
                                          <p:spTgt spid="10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10"/>
                  </p:tgtEl>
                </p:cond>
              </p:nextCondLst>
            </p:seq>
            <p:audio>
              <p:cMediaNode numSld="19">
                <p:cTn id="7" fill="hold" display="0">
                  <p:stCondLst>
                    <p:cond delay="indefinite"/>
                  </p:stCondLst>
                  <p:endCondLst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10"/>
                </p:tgtEl>
              </p:cMediaNode>
            </p:audio>
          </p:childTnLst>
        </p:cTn>
      </p:par>
    </p:tnLst>
  </p:timing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122" name="Picture 2" descr="http://2ivushka.ru/wp-content/uploads/2017/03/IMG_0688_result-250x250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884557">
            <a:off x="769330" y="576911"/>
            <a:ext cx="2381250" cy="238125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4" name="Picture 4" descr="http://2ivushka.ru/wp-content/uploads/2017/03/IMG_0693_result-250x250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615675" y="439269"/>
            <a:ext cx="2381250" cy="238125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6" name="Picture 6" descr="http://2ivushka.ru/wp-content/uploads/2017/03/P1040315_result-250x250.jpg"/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920886">
            <a:off x="6352272" y="678057"/>
            <a:ext cx="2381250" cy="238125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28" name="Picture 8" descr="http://2ivushka.ru/wp-content/uploads/2017/03/P1040332_result-250x250.jpg"/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20954803">
            <a:off x="705728" y="3317753"/>
            <a:ext cx="2381250" cy="238125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0" name="Picture 10" descr="http://2ivushka.ru/wp-content/uploads/2017/03/P1040320_result-250x250.jpg"/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3439812" y="3417306"/>
            <a:ext cx="2381250" cy="238125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5132" name="Picture 12" descr="http://2ivushka.ru/wp-content/uploads/2017/03/IMG_0685_result-250x250.jpg"/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 rot="596306">
            <a:off x="6184549" y="3417306"/>
            <a:ext cx="2381250" cy="2381250"/>
          </a:xfrm>
          <a:prstGeom prst="roundRect">
            <a:avLst>
              <a:gd name="adj" fmla="val 11111"/>
            </a:avLst>
          </a:prstGeom>
          <a:ln w="190500" cap="rnd">
            <a:solidFill>
              <a:srgbClr val="C8C6BD"/>
            </a:solidFill>
            <a:prstDash val="solid"/>
          </a:ln>
          <a:effectLst>
            <a:outerShdw blurRad="101600" dist="50800" dir="7200000" algn="tl" rotWithShape="0">
              <a:srgbClr val="000000">
                <a:alpha val="45000"/>
              </a:srgbClr>
            </a:outerShdw>
          </a:effectLst>
          <a:scene3d>
            <a:camera prst="perspectiveFront" fov="5400000"/>
            <a:lightRig rig="threePt" dir="t">
              <a:rot lat="0" lon="0" rev="19200000"/>
            </a:lightRig>
          </a:scene3d>
          <a:sp3d extrusionH="25400">
            <a:bevelT w="304800" h="152400" prst="hardEdge"/>
            <a:extrusionClr>
              <a:srgbClr val="FFFFFF"/>
            </a:extrusionClr>
          </a:sp3d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813309164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/>
      </p:par>
    </p:tnLst>
  </p:timing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3"/>
          <p:cNvSpPr/>
          <p:nvPr/>
        </p:nvSpPr>
        <p:spPr>
          <a:xfrm>
            <a:off x="755576" y="1340768"/>
            <a:ext cx="7774305" cy="2800767"/>
          </a:xfrm>
          <a:prstGeom prst="rect">
            <a:avLst/>
          </a:prstGeom>
          <a:noFill/>
        </p:spPr>
        <p:txBody>
          <a:bodyPr wrap="square" lIns="91440" tIns="45720" rIns="91440" bIns="45720">
            <a:spAutoFit/>
          </a:bodyPr>
          <a:lstStyle/>
          <a:p>
            <a:pPr algn="ctr"/>
            <a:r>
              <a:rPr lang="ru-RU" sz="8800" b="1" cap="none" spc="0" dirty="0" smtClean="0">
                <a:ln w="12700">
                  <a:solidFill>
                    <a:schemeClr val="tx2">
                      <a:lumMod val="75000"/>
                    </a:schemeClr>
                  </a:solidFill>
                  <a:prstDash val="solid"/>
                </a:ln>
                <a:pattFill prst="dkUpDiag">
                  <a:fgClr>
                    <a:schemeClr val="tx2"/>
                  </a:fgClr>
                  <a:bgClr>
                    <a:schemeClr val="tx2">
                      <a:lumMod val="20000"/>
                      <a:lumOff val="80000"/>
                    </a:schemeClr>
                  </a:bgClr>
                </a:pattFill>
                <a:effectLst>
                  <a:outerShdw dist="38100" dir="2640000" algn="bl" rotWithShape="0">
                    <a:schemeClr val="tx2">
                      <a:lumMod val="75000"/>
                    </a:schemeClr>
                  </a:outerShdw>
                </a:effectLst>
              </a:rPr>
              <a:t>Спасибо за внимание!</a:t>
            </a:r>
            <a:endParaRPr lang="ru-RU" sz="8800" b="1" cap="none" spc="0" dirty="0">
              <a:ln w="12700">
                <a:solidFill>
                  <a:schemeClr val="tx2">
                    <a:lumMod val="75000"/>
                  </a:schemeClr>
                </a:solidFill>
                <a:prstDash val="solid"/>
              </a:ln>
              <a:pattFill prst="dkUpDiag">
                <a:fgClr>
                  <a:schemeClr val="tx2"/>
                </a:fgClr>
                <a:bgClr>
                  <a:schemeClr val="tx2">
                    <a:lumMod val="20000"/>
                    <a:lumOff val="80000"/>
                  </a:schemeClr>
                </a:bgClr>
              </a:pattFill>
              <a:effectLst>
                <a:outerShdw dist="38100" dir="2640000" algn="bl" rotWithShape="0">
                  <a:schemeClr val="tx2">
                    <a:lumMod val="75000"/>
                  </a:schemeClr>
                </a:outerShdw>
              </a:effectLst>
            </a:endParaRPr>
          </a:p>
        </p:txBody>
      </p:sp>
      <p:pic>
        <p:nvPicPr>
          <p:cNvPr id="3" name="Записанный звук">
            <a:hlinkClick r:id="" action="ppaction://media"/>
          </p:cNvPr>
          <p:cNvPicPr>
            <a:picLocks noRot="1" noChangeAspect="1"/>
          </p:cNvPicPr>
          <p:nvPr>
            <a:wavAudioFile r:embed="rId1" name="Записанный звук"/>
          </p:nvPr>
        </p:nvPicPr>
        <p:blipFill>
          <a:blip r:embed="rId3" cstate="print"/>
          <a:stretch>
            <a:fillRect/>
          </a:stretch>
        </p:blipFill>
        <p:spPr>
          <a:xfrm>
            <a:off x="467544" y="5877272"/>
            <a:ext cx="304800" cy="3048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43930673"/>
      </p:ext>
    </p:extLst>
  </p:cSld>
  <p:clrMapOvr>
    <a:masterClrMapping/>
  </p:clrMapOvr>
  <p:transition spd="slow">
    <p:wedge/>
  </p:transition>
  <p:timing>
    <p:tnLst>
      <p:par>
        <p:cTn id="1" dur="indefinite" restart="never" nodeType="tmRoot">
          <p:childTnLst>
            <p:seq concurrent="1" nextAc="seek">
              <p:cTn id="2" restart="whenNotActive" fill="hold" evtFilter="cancelBubble" nodeType="interactiveSeq">
                <p:stCondLst>
                  <p:cond evt="onClick" delay="0">
                    <p:tgtEl>
                      <p:spTgt spid="3"/>
                    </p:tgtEl>
                  </p:cond>
                </p:stCondLst>
                <p:endSync evt="end" delay="0">
                  <p:rtn val="all"/>
                </p:endSync>
                <p:childTnLst>
                  <p:par>
                    <p:cTn id="3" fill="hold">
                      <p:stCondLst>
                        <p:cond delay="0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mediacall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cmd type="call" cmd="playFrom(0.0)">
                                      <p:cBhvr>
                                        <p:cTn id="6" dur="13583" fill="hold"/>
                                        <p:tgtEl>
                                          <p:spTgt spid="3"/>
                                        </p:tgtEl>
                                      </p:cBhvr>
                                    </p:cmd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nextCondLst>
                <p:cond evt="onClick" delay="0">
                  <p:tgtEl>
                    <p:spTgt spid="3"/>
                  </p:tgtEl>
                </p:cond>
              </p:nextCondLst>
            </p:seq>
            <p:audio>
              <p:cMediaNode>
                <p:cTn id="7" fill="hold" display="0">
                  <p:stCondLst>
                    <p:cond delay="indefinite"/>
                  </p:stCondLst>
                  <p:endCondLst>
                    <p:cond evt="onNext" delay="0">
                      <p:tgtEl>
                        <p:sldTgt/>
                      </p:tgtEl>
                    </p:cond>
                    <p:cond evt="onPrev" delay="0">
                      <p:tgtEl>
                        <p:sldTgt/>
                      </p:tgtEl>
                    </p:cond>
                    <p:cond evt="onStopAudio" delay="0">
                      <p:tgtEl>
                        <p:sldTgt/>
                      </p:tgtEl>
                    </p:cond>
                  </p:endCondLst>
                </p:cTn>
                <p:tgtEl>
                  <p:spTgt spid="3"/>
                </p:tgtEl>
              </p:cMediaNode>
            </p:audio>
          </p:childTnLst>
        </p:cTn>
      </p:par>
    </p:tnLst>
  </p:timing>
</p:sld>
</file>

<file path=ppt/theme/theme1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Тема Office">
  <a:themeElements>
    <a:clrScheme name="Стандартная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Стандартная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Стандартная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556</TotalTime>
  <Words>74</Words>
  <Application>Microsoft Office PowerPoint</Application>
  <PresentationFormat>Экран (4:3)</PresentationFormat>
  <Paragraphs>41</Paragraphs>
  <Slides>16</Slides>
  <Notes>1</Notes>
  <HiddenSlides>0</HiddenSlides>
  <MMClips>15</MMClips>
  <ScaleCrop>false</ScaleCrop>
  <HeadingPairs>
    <vt:vector size="8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Внедренные серверы OLE</vt:lpstr>
      </vt:variant>
      <vt:variant>
        <vt:i4>1</vt:i4>
      </vt:variant>
      <vt:variant>
        <vt:lpstr>Заголовки слайдов</vt:lpstr>
      </vt:variant>
      <vt:variant>
        <vt:i4>16</vt:i4>
      </vt:variant>
    </vt:vector>
  </HeadingPairs>
  <TitlesOfParts>
    <vt:vector size="23" baseType="lpstr">
      <vt:lpstr>Arial</vt:lpstr>
      <vt:lpstr>Blackadder ITC</vt:lpstr>
      <vt:lpstr>Calibri</vt:lpstr>
      <vt:lpstr>Georgia</vt:lpstr>
      <vt:lpstr>Times New Roman</vt:lpstr>
      <vt:lpstr>Тема Office</vt:lpstr>
      <vt:lpstr>Acrobat Document</vt:lpstr>
      <vt:lpstr>Презентация PowerPoint</vt:lpstr>
      <vt:lpstr>Официальный сайт МБДОУ № 2</vt:lpstr>
      <vt:lpstr>Презентация PowerPoint</vt:lpstr>
      <vt:lpstr> Работа с родителями </vt:lpstr>
      <vt:lpstr>Презентация PowerPoint</vt:lpstr>
      <vt:lpstr>Презентация PowerPoint</vt:lpstr>
      <vt:lpstr>Занятие по ОБЖ гр. №10</vt:lpstr>
      <vt:lpstr>ПДД.  Акция «Мы заметны на дороге»</vt:lpstr>
      <vt:lpstr>Презентация PowerPoint</vt:lpstr>
      <vt:lpstr>Акция «По безопасной дороге  в безопасный мир»</vt:lpstr>
      <vt:lpstr>Презентация PowerPoint</vt:lpstr>
      <vt:lpstr>«Добрая дорога детства»</vt:lpstr>
      <vt:lpstr>Добрые традиции </vt:lpstr>
      <vt:lpstr> ППРС</vt:lpstr>
      <vt:lpstr>Презентация PowerPoint</vt:lpstr>
      <vt:lpstr>Презентация PowerPoint</vt:lpstr>
    </vt:vector>
  </TitlesOfParts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Слайд 1</dc:title>
  <dc:creator>Admin</dc:creator>
  <cp:lastModifiedBy>Сад</cp:lastModifiedBy>
  <cp:revision>65</cp:revision>
  <dcterms:created xsi:type="dcterms:W3CDTF">2014-08-12T20:29:21Z</dcterms:created>
  <dcterms:modified xsi:type="dcterms:W3CDTF">2018-08-24T11:20:49Z</dcterms:modified>
</cp:coreProperties>
</file>