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56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8AF03-7270-45C2-A683-C5E353EF01A5}" type="datetime4">
              <a:rPr lang="en-US" smtClean="0"/>
              <a:pPr/>
              <a:t>March 13, 2017</a:t>
            </a:fld>
            <a:endParaRPr lang="en-US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13.03.2017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071678"/>
            <a:ext cx="8786842" cy="3071834"/>
          </a:xfrm>
        </p:spPr>
        <p:txBody>
          <a:bodyPr>
            <a:noAutofit/>
          </a:bodyPr>
          <a:lstStyle/>
          <a:p>
            <a:pPr algn="ctr"/>
            <a:r>
              <a:rPr lang="ru-RU" sz="5400" smtClean="0">
                <a:solidFill>
                  <a:srgbClr val="253200"/>
                </a:solidFill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5400" dirty="0" smtClean="0">
                <a:solidFill>
                  <a:srgbClr val="253200"/>
                </a:solidFill>
                <a:latin typeface="Times New Roman" pitchFamily="18" charset="0"/>
                <a:cs typeface="Times New Roman" pitchFamily="18" charset="0"/>
              </a:rPr>
              <a:t>как средство экологического воспитания</a:t>
            </a:r>
            <a:endParaRPr lang="ru-RU" sz="5400" dirty="0">
              <a:solidFill>
                <a:srgbClr val="2532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5143512"/>
            <a:ext cx="5500726" cy="1546381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Попова Наталья Юрьевна;</a:t>
            </a:r>
          </a:p>
          <a:p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Пластинина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Валентина Афанасьевна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29256" y="214290"/>
            <a:ext cx="35004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"Детский сад №105 комбинированного вида"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3143272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«Мир, окружающий ребёнка, - это прежде всего Мир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природы с безграничным богатством явлений,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с неисчерпаемой красотой. Здесь, в природе, вечный источник детского разума.»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В. Сухомлинский.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дет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2786058"/>
            <a:ext cx="6152596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экологического воспитания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686800" cy="4525963"/>
          </a:xfrm>
        </p:spPr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формирование положительного отношения к природе, воспитывать защитников природы, дать экологические знания,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научить детей быть милосердными, любить и беречь природу, а значит бережно распоряжаться ее богатствами.</a:t>
            </a:r>
          </a:p>
          <a:p>
            <a:endParaRPr lang="ru-RU" dirty="0"/>
          </a:p>
        </p:txBody>
      </p:sp>
      <p:pic>
        <p:nvPicPr>
          <p:cNvPr id="5" name="Рисунок 4" descr="дети и планет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3643314"/>
            <a:ext cx="5124466" cy="29484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экологического воспитания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освоение ближайшего окружения и соответствующий возрасту выход за его пределы;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расширение и систематизация элементарных географических, естественнонаучных и экологических представлений дошкольников;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навыков постановки элементарных опытов и умения делать выводы на основе полученных результатов;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навыков заботливого отношения к объектам живой и неживой природы, к месту, в котором живешь.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56"/>
            <a:ext cx="8686800" cy="6286544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Игра, несомненно, является ведущим видом деятельности дошкольника. Именно через игру ребёнок познаёт мир, готовится к взрослой жизни, пережитая в игре ситуация становится собственным эмоциональным опытом ребёнка. Игры носят познавательный и воспитательный характер, развивают память, внимание.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Игра способствует воспитанию положительного отношения к природному окружению, дети проявляют сочувствие, помогают всем нуждающимся в помощи, заботятся о растительном и животном мире, воспринимают красоту природы, учатся сохранять и беречь то, что их окружает.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686800" cy="2043106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выделяется пять типов игр, с помощью которых успешно решаются задачи ознакомления детей с природой и их экологического воспитания: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500306"/>
            <a:ext cx="5357850" cy="3794133"/>
          </a:xfrm>
        </p:spPr>
        <p:txBody>
          <a:bodyPr/>
          <a:lstStyle/>
          <a:p>
            <a:pPr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сюжетно-ролевые игры;</a:t>
            </a:r>
          </a:p>
          <a:p>
            <a:pPr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подвижные игры;</a:t>
            </a:r>
          </a:p>
          <a:p>
            <a:pPr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конструктивные игры;</a:t>
            </a:r>
          </a:p>
          <a:p>
            <a:pPr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дидактические игры;</a:t>
            </a:r>
          </a:p>
          <a:p>
            <a:pPr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игры с природным материалом.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ru-RU" dirty="0"/>
          </a:p>
        </p:txBody>
      </p:sp>
      <p:pic>
        <p:nvPicPr>
          <p:cNvPr id="4" name="Рисунок 3" descr="детк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3071810"/>
            <a:ext cx="4286788" cy="3224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Сюжетно- ролевая игра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8954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природным содержанием может быть развёрнута на основе различных событий жизни - посещение цирка, поездки во время отпуска родителей, знакомства с колхозной фермой, экскурсия на луг, в лес, поле, теплицу, сельскохозяйственную выставку и так далее.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Принимая на себя роль в игре, ребёнку необходимо уметь соответственно реагировать на действия и речь посетителей разных ролей, связанных по смыслу с его ролью. В процессе наблюдений за окружающими необходимо предусмотреть разные ситуации, предполагаемые различное взаимодействие людей с природой.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Сюжетно-ролевая игра «магазин «Овощи и фрукты»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686800" cy="17319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 : закрепить знания детей об обобщающем понятии «магазин»,а также знания об овощах и фруктах.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агази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666971"/>
            <a:ext cx="2928958" cy="3905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магазин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338970"/>
            <a:ext cx="3143272" cy="4211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Подвижная игра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подвижных играх дети воспроизводят знакомые им образы зверей, птиц, насекомых и деревьев. То есть визуальные образы живой природы проецируются  детьми в практическую деятельность, что позволяет им соприкасаться с ней, становясь активным участником познавательного процесса.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Имитационно-подражательные движения развивают у дошкольников физические качества и двигательные способности, образное и творческое мышление, внимание и память, фантазию и т.д.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Подвижная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игра «лягушата»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686800" cy="1803400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Цель: учить детей имитировать звуки лягушат, характерные повадки. Учить детей прыгать с «кочки» на «кочку».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лягушата.jpg"/>
          <p:cNvPicPr>
            <a:picLocks noChangeAspect="1"/>
          </p:cNvPicPr>
          <p:nvPr/>
        </p:nvPicPr>
        <p:blipFill>
          <a:blip r:embed="rId2"/>
          <a:srcRect t="6186" b="34622"/>
          <a:stretch>
            <a:fillRect/>
          </a:stretch>
        </p:blipFill>
        <p:spPr>
          <a:xfrm>
            <a:off x="1785918" y="2571744"/>
            <a:ext cx="5872474" cy="3828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Конструктивная игра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них дети отражают свои знания и впечатления об окружающем предметном мире, самостоятельно делают различные вещи, возводят здания, сооружения, но в весьма обобщенном и схематизированном виде.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строительно-конструктивных играх дети учатся замещать одни предметы другими: постройки возводятся из специально созданных строительных материалов и конструкторов.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Конструктивная игра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«мебель для матрешки»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686800" cy="452596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Цель: учить детей различать и называть и использовать строительные детали, формировать у детей умения отражать свои представления о мебели,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омик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405" y="2643182"/>
            <a:ext cx="6721711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Носит разнообразный характер: речевые игры, развивающие, математические.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также классифицируют птиц, животных, цветы, растения по заданному признаку. Различные настольно – печатные и развивающие игры позволяю не только узнавать по внешнему признаку, но и знакомиться с местом обитания, дети учатся правильно относиться к природному окружению.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Дидактическая игра  «собери картинку»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Цель: учить детей выявлять форму предмета, цвета, учить правильно собирать изображение предмета из отдельных частей, действовать путем прикладывания.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пазлы 2.jpg"/>
          <p:cNvPicPr>
            <a:picLocks noChangeAspect="1"/>
          </p:cNvPicPr>
          <p:nvPr/>
        </p:nvPicPr>
        <p:blipFill>
          <a:blip r:embed="rId2"/>
          <a:srcRect l="9184"/>
          <a:stretch>
            <a:fillRect/>
          </a:stretch>
        </p:blipFill>
        <p:spPr>
          <a:xfrm>
            <a:off x="428596" y="3071810"/>
            <a:ext cx="4238623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пазлы.jpg"/>
          <p:cNvPicPr>
            <a:picLocks noChangeAspect="1"/>
          </p:cNvPicPr>
          <p:nvPr/>
        </p:nvPicPr>
        <p:blipFill>
          <a:blip r:embed="rId3"/>
          <a:srcRect b="16666"/>
          <a:stretch>
            <a:fillRect/>
          </a:stretch>
        </p:blipFill>
        <p:spPr>
          <a:xfrm>
            <a:off x="5500694" y="3071810"/>
            <a:ext cx="3021797" cy="335756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с природным материалом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процессе игровой деятельности у детей формируются умение осознать себя частью мира, формируется и углубляется система представления детей о явлениях и объектах неживой природы как факторах экологического благополучия, обобщаются знания природоохранного характера, формируются основы планетарного экологического сознания, даются понятие о том, что мы живём на планете Земля и мы являемся хозяевами.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всех людей одна забота – сохранить планету для дальнейшей жизни. Каждый человек должен знать правила здорового образа жизни и выполнять их. Знания о природном окружении нам необходимы для того, чтобы ей не мешать, но и уметь оберегать и поддерживать.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Игра с природным материалом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природ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438" y="1285860"/>
            <a:ext cx="3714776" cy="4977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природа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285860"/>
            <a:ext cx="3678643" cy="4929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3000396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Таким образом, игра, специально организованная и привнесенная в процесс познания природы, с успехом выполняет функцию метода экологического воспитания.</a:t>
            </a: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3429000"/>
            <a:ext cx="50006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 многом благодаря играм у детей имеется необходимые экологические знания об окружающем мире.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вывод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3071810"/>
            <a:ext cx="4022608" cy="2665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пасиб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285860"/>
            <a:ext cx="6513008" cy="4884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tf03896101</Template>
  <TotalTime>257</TotalTime>
  <Words>772</Words>
  <PresentationFormat>Экран (4:3)</PresentationFormat>
  <Paragraphs>53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Игра как средство экологического воспитания</vt:lpstr>
      <vt:lpstr>«Мир, окружающий ребёнка, - это прежде всего Мир природы с безграничным богатством явлений, с неисчерпаемой красотой. Здесь, в природе, вечный источник детского разума.» В. Сухомлинский. </vt:lpstr>
      <vt:lpstr>Цель экологического воспитания</vt:lpstr>
      <vt:lpstr>Задачи экологического воспитания</vt:lpstr>
      <vt:lpstr>Слайд 5</vt:lpstr>
      <vt:lpstr>выделяется пять типов игр, с помощью которых успешно решаются задачи ознакомления детей с природой и их экологического воспитания:</vt:lpstr>
      <vt:lpstr>Сюжетно- ролевая игра</vt:lpstr>
      <vt:lpstr>Сюжетно-ролевая игра «магазин «Овощи и фрукты»</vt:lpstr>
      <vt:lpstr>Подвижная игра</vt:lpstr>
      <vt:lpstr>Подвижная игра «лягушата»</vt:lpstr>
      <vt:lpstr>Конструктивная игра</vt:lpstr>
      <vt:lpstr>Конструктивная игра  «мебель для матрешки»</vt:lpstr>
      <vt:lpstr>Дидактическая игра </vt:lpstr>
      <vt:lpstr>Дидактическая игра  «собери картинку»</vt:lpstr>
      <vt:lpstr>Игра с природным материалом</vt:lpstr>
      <vt:lpstr>Игра с природным материалом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Поповы</dc:creator>
  <cp:lastModifiedBy>Поповы</cp:lastModifiedBy>
  <cp:revision>28</cp:revision>
  <dcterms:created xsi:type="dcterms:W3CDTF">2017-02-24T14:56:22Z</dcterms:created>
  <dcterms:modified xsi:type="dcterms:W3CDTF">2017-03-13T14:33:17Z</dcterms:modified>
</cp:coreProperties>
</file>