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C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A2EEC-7655-4098-AEF1-93181028327B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EC13E-DCF8-4C4A-8030-41C0AFDAB6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41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0B749-9E49-4854-897F-7D31F4631EA5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25396-8D23-4EE6-A762-A7613F4ED1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387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74517-7BF0-4850-A101-769A87925CDE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77B6A-E279-4EEC-ACBD-769897436A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010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7F90-44D3-49BC-B3C1-D44E0C15783A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8FB6D-5F0D-4BB2-BBAB-6BE27CD1C5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208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35096-280A-41A8-8444-E91508248D67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F4D15-2A03-4067-954C-C2310E74BD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679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74E4F-4F47-4C9C-BC26-99BC8B3AC408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BDDCE-2F6F-481C-9A50-2CF4631908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216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F7BFB-53EB-4F7E-BA34-144BFBA7AB13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A0A17-918D-46D1-B95F-FF164F9968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67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8DF02-2553-47B2-BB88-31AA163D277B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F0C63-0C80-47EE-9F92-B5F52D65D9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46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D2301-F05C-43B7-8EFB-087768641045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3CA54-5084-4BB8-AAA3-CDE0982D0A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07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A8057-C7BE-4B0E-BA49-1A0CA67C4E54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B6B6-114B-4102-9B99-AC78E9223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90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0A25F-C044-4BB7-96B9-6EC24FEFC416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CA77A-6ACE-41DE-A55F-2B2CA48BF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36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82734F-DD32-4E58-A5AE-9CE33B9F7113}" type="datetimeFigureOut">
              <a:rPr lang="ru-RU"/>
              <a:pPr>
                <a:defRPr/>
              </a:pPr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398E7C-DC04-40CE-81A1-BE3363C149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84976" cy="3672408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72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Построение РППС </a:t>
            </a:r>
            <a:r>
              <a:rPr lang="ru-RU" sz="72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/>
            </a:r>
            <a:br>
              <a:rPr lang="ru-RU" sz="72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в 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МБДОУ «Детский сад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№4 «Ласточка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»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/>
            </a:r>
            <a:b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по 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направлению «Физическое развитие»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/>
            </a:r>
            <a:b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с 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учетом требований ФГОС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 ДО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>.</a:t>
            </a:r>
            <a:r>
              <a:rPr lang="ru-RU" sz="2800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srgbClr val="7030A0"/>
                </a:solidFill>
                <a:latin typeface="Monotype Corsiva" panose="03010101010201010101" pitchFamily="66" charset="0"/>
                <a:ea typeface="Calibri"/>
                <a:cs typeface="Times New Roman"/>
              </a:rPr>
            </a:br>
            <a:endParaRPr lang="ru-RU" altLang="ru-RU" sz="4000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1905075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– </a:t>
            </a:r>
            <a:r>
              <a:rPr lang="ru-RU" alt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Тюпкина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Геннадьевна</a:t>
            </a:r>
            <a:endParaRPr lang="ru-RU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alt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г.Инта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Республика Коми  </a:t>
            </a:r>
          </a:p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2017г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Задача сохранения и укрепления здоровья детей занимает ведущее место в образовательном пространстве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МБДОУ «Детский сад №4 «Ласточка», решение которой регламентируется </a:t>
            </a:r>
            <a:endParaRPr lang="ru-RU" sz="2800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Законом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«Об образовании в РФ» от 27 декабря 2012 г. №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273;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указами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Президента России "О неотложных мерах по обеспечению здоровья населения РФ"; </a:t>
            </a:r>
            <a:endParaRPr lang="ru-RU" sz="2800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"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Об утверждении основных направлений государственной социальной политики по улучшению положения детей в 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РФ«;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другими нормативными документами.  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57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фото презентация\SAM_09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048672"/>
          </a:xfrm>
          <a:prstGeom prst="rect">
            <a:avLst/>
          </a:prstGeom>
          <a:noFill/>
          <a:ln w="15875"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25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 презентация\SAM_09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672408" cy="480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фото презентация\SAM_09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16832"/>
            <a:ext cx="3672408" cy="4789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26064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ru-RU" sz="4800" dirty="0">
                <a:solidFill>
                  <a:srgbClr val="FF0000"/>
                </a:solidFill>
                <a:latin typeface="Monotype Corsiva" panose="03010101010201010101" pitchFamily="66" charset="0"/>
              </a:rPr>
              <a:t>Центр Физического развития </a:t>
            </a:r>
            <a:br>
              <a:rPr lang="ru-RU" sz="4800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4800" dirty="0">
                <a:solidFill>
                  <a:srgbClr val="FF0000"/>
                </a:solidFill>
                <a:latin typeface="Monotype Corsiva" panose="03010101010201010101" pitchFamily="66" charset="0"/>
              </a:rPr>
              <a:t>в </a:t>
            </a:r>
            <a:r>
              <a:rPr lang="ru-RU" sz="4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средней группе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9263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Центр Физического развития </a:t>
            </a:r>
            <a:b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 младшей группе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C:\Users\User\Desktop\фото презентация\SAM_09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992" y="1600200"/>
            <a:ext cx="603201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07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Центр Физического развития </a:t>
            </a:r>
            <a:b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в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старшей группе</a:t>
            </a:r>
            <a:endParaRPr lang="ru-RU" dirty="0"/>
          </a:p>
        </p:txBody>
      </p:sp>
      <p:pic>
        <p:nvPicPr>
          <p:cNvPr id="5122" name="Picture 2" descr="C:\Users\User\Desktop\фото презентация\SAM_09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44824"/>
            <a:ext cx="4074232" cy="48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0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Центр Физического развития </a:t>
            </a:r>
            <a:b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в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подготовительной группе</a:t>
            </a:r>
            <a:endParaRPr lang="ru-RU" dirty="0"/>
          </a:p>
        </p:txBody>
      </p:sp>
      <p:pic>
        <p:nvPicPr>
          <p:cNvPr id="6146" name="Picture 2" descr="C:\Users\User\Desktop\фото презентация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167391" cy="48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84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фото презентация\SAM_09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3940324" cy="5059975"/>
          </a:xfrm>
          <a:prstGeom prst="rect">
            <a:avLst/>
          </a:prstGeom>
          <a:noFill/>
          <a:ln w="317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фото презентация\SAM_09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96752"/>
            <a:ext cx="3940324" cy="504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252972"/>
            <a:ext cx="83328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Насыщенность среды</a:t>
            </a:r>
            <a:r>
              <a:rPr lang="ru-RU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в соответствии с возрастными возможностями детей и содержанию программы</a:t>
            </a:r>
            <a:endParaRPr lang="ru-RU" sz="2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3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фото презентация\SAM_09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48880"/>
            <a:ext cx="2961263" cy="2221905"/>
          </a:xfrm>
          <a:prstGeom prst="rect">
            <a:avLst/>
          </a:prstGeom>
          <a:noFill/>
          <a:ln w="6350">
            <a:prstDash val="sysDash"/>
          </a:ln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фото презентация\SAM_09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2985666" cy="2240215"/>
          </a:xfrm>
          <a:prstGeom prst="rect">
            <a:avLst/>
          </a:prstGeom>
          <a:noFill/>
          <a:ln w="63500">
            <a:solidFill>
              <a:srgbClr val="24AC27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фото презентация\SAM_09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209" y="4358256"/>
            <a:ext cx="2985666" cy="2240214"/>
          </a:xfrm>
          <a:prstGeom prst="rect">
            <a:avLst/>
          </a:prstGeom>
          <a:noFill/>
          <a:ln w="63500">
            <a:solidFill>
              <a:srgbClr val="FFFF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er\Desktop\фото презентация\SAM_096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2976538" cy="2233366"/>
          </a:xfrm>
          <a:prstGeom prst="rect">
            <a:avLst/>
          </a:prstGeom>
          <a:noFill/>
          <a:ln w="63500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User\Desktop\фото презентация\Рисунок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209" y="332655"/>
            <a:ext cx="2977609" cy="224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latin typeface="Times New Roman"/>
                <a:ea typeface="Calibri"/>
              </a:rPr>
              <a:t>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  <a:cs typeface="Times New Roman"/>
                <a:sym typeface="Symbol"/>
              </a:rPr>
              <a:t>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Трансформируемость</a:t>
            </a:r>
            <a:r>
              <a:rPr lang="ru-RU" b="1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среды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218" name="Picture 2" descr="C:\Users\User\Desktop\СЕМИНАР октябрь 2015\фото физ среда\SAM_09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52936"/>
            <a:ext cx="4895584" cy="367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СЕМИНАР октябрь 2015\фото физ среда\SAM_09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96752"/>
            <a:ext cx="4875836" cy="365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9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  <a:cs typeface="Times New Roman"/>
                <a:sym typeface="Symbol"/>
              </a:rPr>
              <a:t>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Полифункциональность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среды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42" name="Picture 2" descr="C:\Users\User\Desktop\СЕМИНАР октябрь 2015\фото физ среда\SAM_09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863588"/>
            <a:ext cx="3840824" cy="288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User\Desktop\СЕМИНАР октябрь 2015\фото физ среда\SAM_09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05780"/>
            <a:ext cx="3816424" cy="286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User\Desktop\СЕМИНАР октябрь 2015\фото физ среда\SAM_09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80728"/>
            <a:ext cx="3825428" cy="287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2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  <a:cs typeface="Times New Roman"/>
                <a:sym typeface="Symbol"/>
              </a:rPr>
              <a:t>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Доступность и безопасность среды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266" name="Picture 2" descr="C:\Users\User\Desktop\СЕМИНАР октябрь 2015\фото физ среда\SAM_09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33" y="1125538"/>
            <a:ext cx="7103533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5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Учет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национально-культурных, климатических условий 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290" name="Picture 2" descr="C:\Users\User\Desktop\СЕМИНАР октябрь 2015\фото физ среда\SAM_09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62053"/>
            <a:ext cx="4521051" cy="339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User\Desktop\СЕМИНАР октябрь 2015\фото физ среда\SAM_09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65936"/>
            <a:ext cx="4521051" cy="339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48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/>
              </a:rPr>
              <a:t>Использование нестандартного оборудования </a:t>
            </a:r>
            <a:endParaRPr lang="ru-RU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3314" name="Picture 2" descr="C:\Users\User\Desktop\СЕМИНАР октябрь 2015\фото физ среда\Новая папка\Рисунок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110" y="1559064"/>
            <a:ext cx="4095273" cy="293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СЕМИНАР октябрь 2015\фото физ среда\Новая папка\Рисунок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2573562" cy="350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User\Desktop\СЕМИНАР октябрь 2015\фото физ среда\Новая папка\Рисунок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708920"/>
            <a:ext cx="2981398" cy="406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60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836712"/>
            <a:ext cx="8928992" cy="1944216"/>
          </a:xfrm>
        </p:spPr>
        <p:txBody>
          <a:bodyPr/>
          <a:lstStyle/>
          <a:p>
            <a:r>
              <a:rPr lang="ru-RU" sz="8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Спасибо за внимание!</a:t>
            </a:r>
            <a:endParaRPr lang="ru-RU" sz="80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5362" name="Picture 2" descr="D:\РАЗНОЕ С РАБОЧЕГО СТОЛА\фото групп\Почемучки\DSCN34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4904"/>
            <a:ext cx="5206537" cy="390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7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етский 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Детский 5</Template>
  <TotalTime>145</TotalTime>
  <Words>133</Words>
  <Application>Microsoft Office PowerPoint</Application>
  <PresentationFormat>Экран (4:3)</PresentationFormat>
  <Paragraphs>20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Monotype Corsiva</vt:lpstr>
      <vt:lpstr>Symbol</vt:lpstr>
      <vt:lpstr>Times New Roman</vt:lpstr>
      <vt:lpstr>Wingdings</vt:lpstr>
      <vt:lpstr>Детский 5</vt:lpstr>
      <vt:lpstr>Построение РППС  в МБДОУ «Детский сад  №4 «Ласточка»  по направлению «Физическое развитие»  с учетом требований ФГОС  ДО. </vt:lpstr>
      <vt:lpstr>Презентация PowerPoint</vt:lpstr>
      <vt:lpstr>Презентация PowerPoint</vt:lpstr>
      <vt:lpstr>Презентация PowerPoint</vt:lpstr>
      <vt:lpstr>Центр Физического развития  в младшей группе</vt:lpstr>
      <vt:lpstr>Центр Физического развития  в старшей группе</vt:lpstr>
      <vt:lpstr>Центр Физического развития  в подготовительной группе</vt:lpstr>
      <vt:lpstr>Презентация PowerPoint</vt:lpstr>
      <vt:lpstr>Презентация PowerPoint</vt:lpstr>
      <vt:lpstr>  Трансформируемость среды </vt:lpstr>
      <vt:lpstr> Полифункциональность среды </vt:lpstr>
      <vt:lpstr> Доступность и безопасность среды</vt:lpstr>
      <vt:lpstr>Учет национально-культурных, климатических условий </vt:lpstr>
      <vt:lpstr>Использование нестандартного оборудования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андрей</cp:lastModifiedBy>
  <cp:revision>19</cp:revision>
  <dcterms:created xsi:type="dcterms:W3CDTF">2015-10-11T15:21:40Z</dcterms:created>
  <dcterms:modified xsi:type="dcterms:W3CDTF">2018-12-07T08:34:11Z</dcterms:modified>
</cp:coreProperties>
</file>