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318" r:id="rId3"/>
    <p:sldId id="322" r:id="rId4"/>
    <p:sldId id="320" r:id="rId5"/>
    <p:sldId id="327" r:id="rId6"/>
    <p:sldId id="321" r:id="rId7"/>
    <p:sldId id="340" r:id="rId8"/>
    <p:sldId id="328" r:id="rId9"/>
    <p:sldId id="325" r:id="rId10"/>
    <p:sldId id="334" r:id="rId11"/>
    <p:sldId id="341" r:id="rId12"/>
    <p:sldId id="336" r:id="rId13"/>
    <p:sldId id="343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CF08-1D1B-4FBB-9955-BBEBDBD75475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19D85-94CF-4B5C-A414-BED7CD9D7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1823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CF08-1D1B-4FBB-9955-BBEBDBD75475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19D85-94CF-4B5C-A414-BED7CD9D7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573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CF08-1D1B-4FBB-9955-BBEBDBD75475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19D85-94CF-4B5C-A414-BED7CD9D7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8398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CF08-1D1B-4FBB-9955-BBEBDBD75475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19D85-94CF-4B5C-A414-BED7CD9D7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877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CF08-1D1B-4FBB-9955-BBEBDBD75475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19D85-94CF-4B5C-A414-BED7CD9D7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172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CF08-1D1B-4FBB-9955-BBEBDBD75475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19D85-94CF-4B5C-A414-BED7CD9D7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62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CF08-1D1B-4FBB-9955-BBEBDBD75475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19D85-94CF-4B5C-A414-BED7CD9D7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81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CF08-1D1B-4FBB-9955-BBEBDBD75475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19D85-94CF-4B5C-A414-BED7CD9D7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775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CF08-1D1B-4FBB-9955-BBEBDBD75475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19D85-94CF-4B5C-A414-BED7CD9D7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9745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CF08-1D1B-4FBB-9955-BBEBDBD75475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19D85-94CF-4B5C-A414-BED7CD9D7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74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CF08-1D1B-4FBB-9955-BBEBDBD75475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19D85-94CF-4B5C-A414-BED7CD9D7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055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7CF08-1D1B-4FBB-9955-BBEBDBD75475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19D85-94CF-4B5C-A414-BED7CD9D7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282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files.seclub.org/pic/7/2/0/720af06e7c290f48bd5840a662e047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-1" y="1638795"/>
            <a:ext cx="6685807" cy="5219204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Масленица – праздник,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пропитанный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весельем, радостью жизни, удовольствием и любовью к ближнему. На Руси подготовка к этому веселому празднику, как правило, занимала три дня масленичной недели. </a:t>
            </a:r>
          </a:p>
        </p:txBody>
      </p:sp>
      <p:pic>
        <p:nvPicPr>
          <p:cNvPr id="7" name="Picture 2" descr="Масленица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807" y="-16745"/>
            <a:ext cx="5142309" cy="6874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030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files.seclub.org/pic/7/2/0/720af06e7c290f48bd5840a662e047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0" y="342900"/>
            <a:ext cx="5143500" cy="6512130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 время все заготавливали дрова для костров, убирали и украшали избы. А вот четверг, пятница, суббота и воскресенье называют днями широкой Масленицы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Ведь именно в эти дни происходили все действа: гуляния, увеселения, всевозможные представления, а также обряды проводов зимы.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7489" y="868458"/>
            <a:ext cx="6797923" cy="497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27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5.beon.ru/17/8/790817/86/97558186/jGgjjbenYuc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8094046" y="1345223"/>
            <a:ext cx="3916245" cy="5512777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праздновании Масленицы на Руси никто не оставался сидеть дома. Туда заглядывали только для того, чтобы немного отогреться от морозов. </a:t>
            </a:r>
          </a:p>
        </p:txBody>
      </p:sp>
      <p:pic>
        <p:nvPicPr>
          <p:cNvPr id="7" name="Picture 2" descr="С масленицей долгожданной поздравляем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47" y="681130"/>
            <a:ext cx="7543553" cy="5657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79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5.beon.ru/17/8/790817/86/97558186/jGgjjbenYuc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7479476" y="1122363"/>
            <a:ext cx="4712524" cy="5735636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Остальное время проводили на ярмарках, скупая нужные и ненужные вещи, сладости и лакомства, развлекая себя кулачными боями, удивительными представлениями, катаниями на санях.</a:t>
            </a:r>
          </a:p>
          <a:p>
            <a:endParaRPr lang="ru-RU" dirty="0"/>
          </a:p>
        </p:txBody>
      </p:sp>
      <p:pic>
        <p:nvPicPr>
          <p:cNvPr id="7" name="Picture 2" descr="С Масленицей картинки анимации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12" y="727364"/>
            <a:ext cx="7204363" cy="540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7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5.beon.ru/17/8/790817/86/97558186/jGgjjbenYuc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7747825" y="296882"/>
            <a:ext cx="4444176" cy="6561117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Примечательно, в Масленичную неделю всегда царило согласие. От двора ко двору ходили соседи, чтобы попросить прощения, оставив обиды в прошлом. Если соседи находились в ссоре, они непременно должны были помириться. Просивший прощения слышал в ответ: "Бог простит".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Последний день Масленицы - Прощённое Воскресень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8" y="1021288"/>
            <a:ext cx="7473496" cy="497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19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5.beon.ru/17/8/790817/86/97558186/jGgjjbenYuc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7506731" y="386862"/>
            <a:ext cx="4594224" cy="6471138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Понедельник: "встреча"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этот день встречались сваты и договаривались о совместном проведении праздника. А молодые невестки навещали родителей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заранее выбранном месте для гуляний сооружали ледяные горки, балаганы, снежные крепости.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Приглашаю отведать блинчиков на масленицу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079" y="665018"/>
            <a:ext cx="7208652" cy="5406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44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files.seclub.org/pic/7/2/0/720af06e7c290f48bd5840a662e047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0" y="475012"/>
            <a:ext cx="4058888" cy="6382987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Вторник: "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заигрыш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этот день проходили смотрины. Считалось, что если сосватаешь невесту на Масленицу, то свадьба как раз на Красную горку скажется. Молодежь приглядывалась друг к другу на гуляниях.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Чучело Масленицы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888" y="571299"/>
            <a:ext cx="7836436" cy="587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089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5.beon.ru/17/8/790817/86/97558186/jGgjjbenYuc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7547454" y="1900052"/>
            <a:ext cx="4644546" cy="4957948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Среда: "лакомки"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этот день блины пекла теща и ждала на угощение своего зятя, всячески показывала ему свое расположение. 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Русская Маслениц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25" y="581891"/>
            <a:ext cx="7320629" cy="5533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91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5.beon.ru/17/8/790817/86/97558186/jGgjjbenYuc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7234449" y="807522"/>
            <a:ext cx="4957552" cy="6050478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Четверг: "разгул"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этот день празднования разворачивались во всю мощь. В этот день прекращались всяческие работы по хозяйству и устраивались различные состязания. Самым главным событием становился штурм снежного городка. 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Праздник - Масленица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57" y="368135"/>
            <a:ext cx="6973191" cy="6196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23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files.seclub.org/pic/7/2/0/720af06e7c290f48bd5840a662e047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-1" y="522514"/>
            <a:ext cx="4127563" cy="6335486"/>
          </a:xfrm>
        </p:spPr>
        <p:txBody>
          <a:bodyPr/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Пятница: "тёщины вечёрки"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вот в пятницу теща шла в гости к зятю со своими подругами. Готовила угощение и пекла блины дочь, а зять должен был угодить теще и показать гостям свое уважение к ней и ее родственникам</a:t>
            </a:r>
            <a:r>
              <a:rPr lang="ru-RU" dirty="0"/>
              <a:t>.</a:t>
            </a:r>
          </a:p>
        </p:txBody>
      </p:sp>
      <p:pic>
        <p:nvPicPr>
          <p:cNvPr id="7" name="Picture 2" descr="Поздравок с Масленицей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63" y="903163"/>
            <a:ext cx="7826931" cy="521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22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files.seclub.org/pic/7/2/0/720af06e7c290f48bd5840a662e047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0" y="0"/>
            <a:ext cx="3075709" cy="6858000"/>
          </a:xfrm>
        </p:spPr>
        <p:txBody>
          <a:bodyPr>
            <a:normAutofit lnSpcReduction="10000"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Суббота: "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золовкины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посиделки"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Блины в этот день пекла молодая невестка. Она приглашала на блины золовок или других родичей мужа. В этот день золовке преподносили подарок от родни невестки. </a:t>
            </a:r>
          </a:p>
          <a:p>
            <a:endParaRPr lang="ru-RU" dirty="0"/>
          </a:p>
        </p:txBody>
      </p:sp>
      <p:pic>
        <p:nvPicPr>
          <p:cNvPr id="7" name="Picture 2" descr="Анимационные картинки на Масленицу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700" y="130629"/>
            <a:ext cx="8819407" cy="6614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41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files.seclub.org/pic/7/2/0/720af06e7c290f48bd5840a662e047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0" y="997526"/>
            <a:ext cx="3535041" cy="5860473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Воскресенье: "проводы"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народе последний день Масленицы называется "Прощеным воскресеньем", или "Целовальником". </a:t>
            </a:r>
          </a:p>
        </p:txBody>
      </p:sp>
      <p:pic>
        <p:nvPicPr>
          <p:cNvPr id="7" name="Picture 2" descr="Поздравления с Масленицей в стихах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041" y="693562"/>
            <a:ext cx="8375911" cy="563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66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files.seclub.org/pic/7/2/0/720af06e7c290f48bd5840a662e047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0" y="158262"/>
            <a:ext cx="2926491" cy="6699738"/>
          </a:xfrm>
        </p:spPr>
        <p:txBody>
          <a:bodyPr>
            <a:normAutofit lnSpcReduction="10000"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вечеру убирали дом, торжественно сжигали чучело Масленицы и остатки праздничной еды. 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этом году дни Масленицы выпадают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24 февраля 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1 марта.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0931" y="192493"/>
            <a:ext cx="8729013" cy="654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93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359</Words>
  <Application>Microsoft Office PowerPoint</Application>
  <PresentationFormat>Широкоэкранный</PresentationFormat>
  <Paragraphs>26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Первая Московская гимназия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Заикина Ю.П.</dc:creator>
  <cp:lastModifiedBy>Заикина Ю.П.</cp:lastModifiedBy>
  <cp:revision>23</cp:revision>
  <dcterms:created xsi:type="dcterms:W3CDTF">2016-02-29T16:56:56Z</dcterms:created>
  <dcterms:modified xsi:type="dcterms:W3CDTF">2020-10-15T16:23:53Z</dcterms:modified>
</cp:coreProperties>
</file>