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5" r:id="rId8"/>
    <p:sldId id="266" r:id="rId9"/>
    <p:sldId id="262" r:id="rId10"/>
    <p:sldId id="264" r:id="rId11"/>
    <p:sldId id="271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7" autoAdjust="0"/>
  </p:normalViewPr>
  <p:slideViewPr>
    <p:cSldViewPr>
      <p:cViewPr varScale="1">
        <p:scale>
          <a:sx n="78" d="100"/>
          <a:sy n="78" d="100"/>
        </p:scale>
        <p:origin x="15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35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F274B34-3171-4EFB-B602-FF54C6C17A4D}" type="datetimeFigureOut">
              <a:rPr lang="ru-RU" smtClean="0"/>
              <a:pPr/>
              <a:t>03.05.2018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7E078BB-9CC1-40D6-A85A-053BDF4629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15000">
    <p:blinds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1;&#1086;&#1089;&#1089;\Desktop\&#1076;&#1077;&#1090;&#1089;&#1082;&#1072;&#1103;%20&#1084;&#1091;&#1079;&#1099;&#1082;&#1072;\kolobok-struve-minus2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2000264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>
                <a:solidFill>
                  <a:srgbClr val="00B050"/>
                </a:solidFill>
                <a:latin typeface="Monotype Corsiva" pitchFamily="66" charset="0"/>
              </a:rPr>
            </a:br>
            <a:br>
              <a:rPr lang="ru-RU" dirty="0">
                <a:solidFill>
                  <a:srgbClr val="00B050"/>
                </a:solidFill>
                <a:latin typeface="Monotype Corsiva" pitchFamily="66" charset="0"/>
              </a:rPr>
            </a:br>
            <a:br>
              <a:rPr lang="ru-RU" dirty="0">
                <a:solidFill>
                  <a:srgbClr val="00B050"/>
                </a:solidFill>
                <a:latin typeface="Monotype Corsiva" pitchFamily="66" charset="0"/>
              </a:rPr>
            </a:br>
            <a:r>
              <a:rPr lang="ru-RU" dirty="0">
                <a:solidFill>
                  <a:srgbClr val="00B050"/>
                </a:solidFill>
                <a:latin typeface="Monotype Corsiva" pitchFamily="66" charset="0"/>
              </a:rPr>
              <a:t>Долгосрочный экологический   проект по ОО «ПР»  в средней группе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2214554"/>
            <a:ext cx="6072230" cy="100013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 Black" pitchFamily="34" charset="0"/>
              </a:rPr>
              <a:t>«О чем молчат деревья»</a:t>
            </a:r>
          </a:p>
        </p:txBody>
      </p:sp>
      <p:pic>
        <p:nvPicPr>
          <p:cNvPr id="5" name="Рисунок 4" descr="4157270"/>
          <p:cNvPicPr>
            <a:picLocks noChangeAspect="1"/>
          </p:cNvPicPr>
          <p:nvPr/>
        </p:nvPicPr>
        <p:blipFill>
          <a:blip r:embed="rId3" cstate="screen"/>
          <a:srcRect t="11458" b="7291"/>
          <a:stretch>
            <a:fillRect/>
          </a:stretch>
        </p:blipFill>
        <p:spPr>
          <a:xfrm>
            <a:off x="3428992" y="3071810"/>
            <a:ext cx="2849009" cy="33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kolobok-struve-minus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715272" y="34290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3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71547"/>
            <a:ext cx="8229600" cy="3786214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Monotype Corsiva" pitchFamily="66" charset="0"/>
              </a:rPr>
              <a:t>Дети старшей группы часто ломают  ветки деревьев. Беседы и объяснения воспитателя, почему этого делать нельзя, положительного результата не принесли. Вспомнила китайскую пословицу: «Расскажи – и я забуду, покажи – и я запомню, дай попробовать и я пойму». Поэтому проектно-исследовательская деятельность заняла свое место в системе работы группы, ведь каждый ребенок - маленький исследователь, который с радостью и удивлением открывает для себя окружающий мир.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Проблема </a:t>
            </a:r>
          </a:p>
        </p:txBody>
      </p:sp>
      <p:pic>
        <p:nvPicPr>
          <p:cNvPr id="5" name="Рисунок 4" descr="murz_le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4643446"/>
            <a:ext cx="6215106" cy="1785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2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714489"/>
            <a:ext cx="8229600" cy="1643073"/>
          </a:xfrm>
        </p:spPr>
        <p:txBody>
          <a:bodyPr/>
          <a:lstStyle/>
          <a:p>
            <a:r>
              <a:rPr lang="ru-RU" dirty="0">
                <a:latin typeface="Monotype Corsiva" pitchFamily="66" charset="0"/>
              </a:rPr>
              <a:t>Расширение и обобщение знаний детей о разнообразии деревьев, о их пользе :в процессе бесед, наблюдений, чтений познавательной литературы, экспериментирования.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43042" y="642918"/>
            <a:ext cx="5572164" cy="78581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Цель проекта</a:t>
            </a:r>
          </a:p>
        </p:txBody>
      </p:sp>
      <p:pic>
        <p:nvPicPr>
          <p:cNvPr id="4" name="Рисунок 3" descr="5151552-personaje-de-dibujos-animados-arbol--ilustracion-vectorial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714744" y="3357562"/>
            <a:ext cx="2375671" cy="3188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0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4305126"/>
          </a:xfrm>
        </p:spPr>
        <p:txBody>
          <a:bodyPr>
            <a:normAutofit/>
          </a:bodyPr>
          <a:lstStyle/>
          <a:p>
            <a:r>
              <a:rPr lang="ru-RU" dirty="0">
                <a:latin typeface="Monotype Corsiva" pitchFamily="66" charset="0"/>
              </a:rPr>
              <a:t>- формировать у детей представление о деревьях и их пользе для человека</a:t>
            </a:r>
          </a:p>
          <a:p>
            <a:r>
              <a:rPr lang="ru-RU" dirty="0">
                <a:latin typeface="Monotype Corsiva" pitchFamily="66" charset="0"/>
              </a:rPr>
              <a:t>-развивать познавательный интерес ко всему живому, любознательность, наблюдательность, желание получать новые знания; </a:t>
            </a:r>
          </a:p>
          <a:p>
            <a:r>
              <a:rPr lang="ru-RU" dirty="0">
                <a:latin typeface="Monotype Corsiva" pitchFamily="66" charset="0"/>
              </a:rPr>
              <a:t>-привлечь родителей к участию в проекте для воспитания экологической культуры в семье.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Задачи проекта</a:t>
            </a:r>
          </a:p>
        </p:txBody>
      </p:sp>
      <p:pic>
        <p:nvPicPr>
          <p:cNvPr id="4" name="Рисунок 3" descr="104792982_w200_h200_cid836124_pid59955349-4b2e5d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4214818"/>
            <a:ext cx="1813500" cy="23400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</p:cSld>
  <p:clrMapOvr>
    <a:masterClrMapping/>
  </p:clrMapOvr>
  <p:transition spd="slow" advClick="0" advTm="18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dirty="0">
                <a:latin typeface="Monotype Corsiva" pitchFamily="66" charset="0"/>
              </a:rPr>
              <a:t>Дети получили представления о разнообразных функция деревьев, об использовании его человеком.</a:t>
            </a:r>
          </a:p>
          <a:p>
            <a:pPr lvl="0"/>
            <a:r>
              <a:rPr lang="ru-RU" dirty="0">
                <a:latin typeface="Monotype Corsiva" pitchFamily="66" charset="0"/>
              </a:rPr>
              <a:t>Знакомы с деревьями, растущими на территории детского сада и их функциями.</a:t>
            </a:r>
          </a:p>
          <a:p>
            <a:pPr lvl="0"/>
            <a:r>
              <a:rPr lang="ru-RU" dirty="0">
                <a:latin typeface="Monotype Corsiva" pitchFamily="66" charset="0"/>
              </a:rPr>
              <a:t> Ознакомлены с некоторыми целебными свойствами деревьев,  для здоровья человека.</a:t>
            </a:r>
          </a:p>
          <a:p>
            <a:pPr lvl="0"/>
            <a:r>
              <a:rPr lang="ru-RU" dirty="0">
                <a:latin typeface="Monotype Corsiva" pitchFamily="66" charset="0"/>
              </a:rPr>
              <a:t>Родителями оказана помощь в оформлении гербария «Листочки наших деревьев»</a:t>
            </a:r>
          </a:p>
          <a:p>
            <a:pPr lvl="0"/>
            <a:r>
              <a:rPr lang="ru-RU" dirty="0">
                <a:latin typeface="Monotype Corsiva" pitchFamily="66" charset="0"/>
              </a:rPr>
              <a:t>Многие родители знают и применяют целебные свойства деревьев для оздоровления детей .</a:t>
            </a:r>
          </a:p>
          <a:p>
            <a:r>
              <a:rPr lang="ru-RU" dirty="0">
                <a:latin typeface="Monotype Corsiva" pitchFamily="66" charset="0"/>
              </a:rPr>
              <a:t> Оформлена выставка поделки из природного материала.</a:t>
            </a:r>
          </a:p>
          <a:p>
            <a:r>
              <a:rPr lang="ru-RU" dirty="0">
                <a:latin typeface="Monotype Corsiva" pitchFamily="66" charset="0"/>
              </a:rPr>
              <a:t> Педагоги осуществляют инновационную деятельность повышают    профессиональный уровень, расширяют свой экологический кругозор.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00882" cy="10112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Arial Black" pitchFamily="34" charset="0"/>
              </a:rPr>
              <a:t>Ожидаемый</a:t>
            </a:r>
            <a:br>
              <a:rPr lang="ru-RU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FF0000"/>
                </a:solidFill>
                <a:latin typeface="Arial Black" pitchFamily="34" charset="0"/>
              </a:rPr>
              <a:t> результат</a:t>
            </a:r>
          </a:p>
        </p:txBody>
      </p:sp>
    </p:spTree>
  </p:cSld>
  <p:clrMapOvr>
    <a:masterClrMapping/>
  </p:clrMapOvr>
  <p:transition spd="slow" advClick="0" advTm="2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57364"/>
            <a:ext cx="5972188" cy="4500594"/>
          </a:xfrm>
        </p:spPr>
        <p:txBody>
          <a:bodyPr>
            <a:normAutofit/>
          </a:bodyPr>
          <a:lstStyle/>
          <a:p>
            <a:r>
              <a:rPr lang="ru-RU" dirty="0">
                <a:latin typeface="Monotype Corsiva" pitchFamily="66" charset="0"/>
              </a:rPr>
              <a:t>Формирование у детей экологического мышления.</a:t>
            </a:r>
          </a:p>
          <a:p>
            <a:r>
              <a:rPr lang="ru-RU" dirty="0">
                <a:latin typeface="Monotype Corsiva" pitchFamily="66" charset="0"/>
              </a:rPr>
              <a:t>Развитие умственных способностей детей, которые проявляются в умении экспериментировать, анализировать, делать выводы.</a:t>
            </a:r>
          </a:p>
          <a:p>
            <a:r>
              <a:rPr lang="ru-RU" dirty="0">
                <a:latin typeface="Monotype Corsiva" pitchFamily="66" charset="0"/>
              </a:rPr>
              <a:t>Понимание необходимости бережного и заботливого отношение к природе.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28604"/>
            <a:ext cx="4543428" cy="9890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Значимость</a:t>
            </a:r>
            <a:br>
              <a:rPr lang="ru-RU" sz="36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проекта</a:t>
            </a:r>
          </a:p>
        </p:txBody>
      </p:sp>
      <p:pic>
        <p:nvPicPr>
          <p:cNvPr id="5" name="Рисунок 4" descr="2071406_осень-дерево-падение-листьев-фон-вектор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571480"/>
            <a:ext cx="2428892" cy="5643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5000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357298"/>
            <a:ext cx="6043626" cy="5000660"/>
          </a:xfrm>
        </p:spPr>
        <p:txBody>
          <a:bodyPr>
            <a:normAutofit fontScale="92500" lnSpcReduction="10000"/>
          </a:bodyPr>
          <a:lstStyle/>
          <a:p>
            <a:r>
              <a:rPr lang="ru-RU" u="sng" dirty="0">
                <a:latin typeface="Monotype Corsiva" pitchFamily="66" charset="0"/>
              </a:rPr>
              <a:t>Чтение</a:t>
            </a:r>
            <a:r>
              <a:rPr lang="ru-RU" dirty="0">
                <a:latin typeface="Monotype Corsiva" pitchFamily="66" charset="0"/>
              </a:rPr>
              <a:t> художественной литературы, нравственных сказок по теме. </a:t>
            </a:r>
          </a:p>
          <a:p>
            <a:r>
              <a:rPr lang="ru-RU" u="sng" dirty="0">
                <a:latin typeface="Monotype Corsiva" pitchFamily="66" charset="0"/>
              </a:rPr>
              <a:t>Рассматривание</a:t>
            </a:r>
            <a:r>
              <a:rPr lang="ru-RU" dirty="0">
                <a:latin typeface="Monotype Corsiva" pitchFamily="66" charset="0"/>
              </a:rPr>
              <a:t> иллюстраций деревьев в разные времена года.</a:t>
            </a:r>
          </a:p>
          <a:p>
            <a:r>
              <a:rPr lang="ru-RU" u="sng" dirty="0">
                <a:latin typeface="Monotype Corsiva" pitchFamily="66" charset="0"/>
              </a:rPr>
              <a:t>Наблюдения </a:t>
            </a:r>
            <a:r>
              <a:rPr lang="ru-RU" dirty="0">
                <a:latin typeface="Monotype Corsiva" pitchFamily="66" charset="0"/>
              </a:rPr>
              <a:t>за деревьями на территории детского сада.</a:t>
            </a:r>
          </a:p>
          <a:p>
            <a:r>
              <a:rPr lang="ru-RU" u="sng" dirty="0">
                <a:latin typeface="Monotype Corsiva" pitchFamily="66" charset="0"/>
              </a:rPr>
              <a:t>Беседы:</a:t>
            </a:r>
            <a:endParaRPr lang="ru-RU" dirty="0">
              <a:latin typeface="Monotype Corsiva" pitchFamily="66" charset="0"/>
            </a:endParaRPr>
          </a:p>
          <a:p>
            <a:r>
              <a:rPr lang="ru-RU" dirty="0">
                <a:latin typeface="Monotype Corsiva" pitchFamily="66" charset="0"/>
              </a:rPr>
              <a:t>«Для чего дереву солнце», «Как человек использует деревья» «Деревья доктора», «Где деревьям лучше живется - в лесу или в городе», «Чем питаются деревья», «Деревья –наши друзья?» </a:t>
            </a:r>
          </a:p>
          <a:p>
            <a:r>
              <a:rPr lang="ru-RU" u="sng" dirty="0">
                <a:latin typeface="Monotype Corsiva" pitchFamily="66" charset="0"/>
              </a:rPr>
              <a:t>Составление «Круга полезности»</a:t>
            </a:r>
          </a:p>
          <a:p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1082660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Образовательная деятельность</a:t>
            </a:r>
          </a:p>
        </p:txBody>
      </p:sp>
      <p:pic>
        <p:nvPicPr>
          <p:cNvPr id="4" name="Рисунок 3" descr="IMG_20161018_16275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072198" y="357166"/>
            <a:ext cx="2768223" cy="36909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2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00175"/>
            <a:ext cx="3900486" cy="3286147"/>
          </a:xfrm>
        </p:spPr>
        <p:txBody>
          <a:bodyPr>
            <a:normAutofit/>
          </a:bodyPr>
          <a:lstStyle/>
          <a:p>
            <a:r>
              <a:rPr lang="ru-RU" u="sng" dirty="0">
                <a:latin typeface="Monotype Corsiva" pitchFamily="66" charset="0"/>
              </a:rPr>
              <a:t>Экологические игры:</a:t>
            </a:r>
            <a:endParaRPr lang="ru-RU" dirty="0">
              <a:latin typeface="Monotype Corsiva" pitchFamily="66" charset="0"/>
            </a:endParaRPr>
          </a:p>
          <a:p>
            <a:r>
              <a:rPr lang="ru-RU" dirty="0">
                <a:latin typeface="Monotype Corsiva" pitchFamily="66" charset="0"/>
              </a:rPr>
              <a:t>«Слово на ладошке», «Похлопали – потопали»;</a:t>
            </a:r>
          </a:p>
          <a:p>
            <a:r>
              <a:rPr lang="ru-RU" dirty="0">
                <a:latin typeface="Monotype Corsiva" pitchFamily="66" charset="0"/>
              </a:rPr>
              <a:t>«Найди дерево по листочку»,«Что сначала, что потом»;</a:t>
            </a:r>
          </a:p>
          <a:p>
            <a:r>
              <a:rPr lang="ru-RU" dirty="0">
                <a:latin typeface="Monotype Corsiva" pitchFamily="66" charset="0"/>
              </a:rPr>
              <a:t>«Четвертый лишний».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86370" cy="10826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Игровая деятельность</a:t>
            </a:r>
          </a:p>
        </p:txBody>
      </p:sp>
      <p:pic>
        <p:nvPicPr>
          <p:cNvPr id="4" name="Рисунок 3" descr="IMG_20161026_09010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429124" y="3786190"/>
            <a:ext cx="3786182" cy="2839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Содержимое 6" descr="IMG_20161010_11354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500042"/>
            <a:ext cx="4040188" cy="3030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ru-RU" dirty="0"/>
              <a:t>  </a:t>
            </a:r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Продуктивная деятельность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Monotype Corsiva" pitchFamily="66" charset="0"/>
              </a:rPr>
              <a:t>Рисование(печатание листьями) «Осенний лес»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Monotype Corsiva" pitchFamily="66" charset="0"/>
              </a:rPr>
              <a:t>Выполнение барельефа( </a:t>
            </a:r>
            <a:r>
              <a:rPr lang="ru-RU" b="1" dirty="0" err="1">
                <a:solidFill>
                  <a:srgbClr val="C00000"/>
                </a:solidFill>
                <a:latin typeface="Monotype Corsiva" pitchFamily="66" charset="0"/>
              </a:rPr>
              <a:t>пластинография</a:t>
            </a:r>
            <a:r>
              <a:rPr lang="ru-RU" b="1" dirty="0">
                <a:solidFill>
                  <a:srgbClr val="C00000"/>
                </a:solidFill>
                <a:latin typeface="Monotype Corsiva" pitchFamily="66" charset="0"/>
              </a:rPr>
              <a:t>) «Деревья нашего участка»</a:t>
            </a:r>
          </a:p>
        </p:txBody>
      </p:sp>
      <p:pic>
        <p:nvPicPr>
          <p:cNvPr id="18" name="Содержимое 17" descr="IMG_20161018_162616.jpg"/>
          <p:cNvPicPr>
            <a:picLocks noGrp="1" noChangeAspect="1"/>
          </p:cNvPicPr>
          <p:nvPr>
            <p:ph sz="quarter" idx="2"/>
          </p:nvPr>
        </p:nvPicPr>
        <p:blipFill>
          <a:blip r:embed="rId2" cstate="screen"/>
          <a:stretch>
            <a:fillRect/>
          </a:stretch>
        </p:blipFill>
        <p:spPr>
          <a:xfrm>
            <a:off x="457200" y="1285860"/>
            <a:ext cx="3996000" cy="3611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Содержимое 18" descr="IMG_20161018_162626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tretch>
            <a:fillRect/>
          </a:stretch>
        </p:blipFill>
        <p:spPr>
          <a:xfrm>
            <a:off x="4645025" y="1285861"/>
            <a:ext cx="4041775" cy="3645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 animBg="1"/>
      <p:bldP spid="12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8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7030A0"/>
                </a:solidFill>
                <a:latin typeface="Monotype Corsiva" pitchFamily="66" charset="0"/>
              </a:rPr>
              <a:t>Аппликация «Осеннее дерево»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b="1" dirty="0">
                <a:solidFill>
                  <a:srgbClr val="FFFF00"/>
                </a:solidFill>
                <a:latin typeface="Monotype Corsiva" pitchFamily="66" charset="0"/>
              </a:rPr>
              <a:t>Использование природного материала</a:t>
            </a:r>
          </a:p>
        </p:txBody>
      </p:sp>
      <p:pic>
        <p:nvPicPr>
          <p:cNvPr id="7" name="Содержимое 6" descr="IMG_20161018_162642.jpg"/>
          <p:cNvPicPr>
            <a:picLocks noGrp="1" noChangeAspect="1"/>
          </p:cNvPicPr>
          <p:nvPr>
            <p:ph sz="quarter" idx="2"/>
          </p:nvPr>
        </p:nvPicPr>
        <p:blipFill>
          <a:blip r:embed="rId2" cstate="screen"/>
          <a:stretch>
            <a:fillRect/>
          </a:stretch>
        </p:blipFill>
        <p:spPr>
          <a:xfrm>
            <a:off x="457200" y="1428736"/>
            <a:ext cx="4040188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7" descr="IMG_20161018_162700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tretch>
            <a:fillRect/>
          </a:stretch>
        </p:blipFill>
        <p:spPr>
          <a:xfrm>
            <a:off x="4645025" y="1428737"/>
            <a:ext cx="4041775" cy="4000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6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Содержимое 18" descr="IMG_20161026_095812.jpg"/>
          <p:cNvPicPr>
            <a:picLocks noGrp="1" noChangeAspect="1"/>
          </p:cNvPicPr>
          <p:nvPr>
            <p:ph sz="half" idx="2"/>
          </p:nvPr>
        </p:nvPicPr>
        <p:blipFill>
          <a:blip r:embed="rId2" cstate="screen"/>
          <a:stretch>
            <a:fillRect/>
          </a:stretch>
        </p:blipFill>
        <p:spPr>
          <a:xfrm>
            <a:off x="4786314" y="3714752"/>
            <a:ext cx="3240630" cy="2901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357166"/>
            <a:ext cx="4829180" cy="1857388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cs typeface="Aharoni" pitchFamily="2" charset="-79"/>
              </a:rPr>
              <a:t>Экспериментально– исследовательская  деятельность</a:t>
            </a:r>
          </a:p>
        </p:txBody>
      </p:sp>
      <p:pic>
        <p:nvPicPr>
          <p:cNvPr id="18" name="Содержимое 17" descr="IMG_20161026_094421.jpg"/>
          <p:cNvPicPr>
            <a:picLocks noGrp="1" noChangeAspect="1"/>
          </p:cNvPicPr>
          <p:nvPr>
            <p:ph sz="half" idx="1"/>
          </p:nvPr>
        </p:nvPicPr>
        <p:blipFill>
          <a:blip r:embed="rId3" cstate="screen"/>
          <a:stretch>
            <a:fillRect/>
          </a:stretch>
        </p:blipFill>
        <p:spPr>
          <a:xfrm>
            <a:off x="428596" y="2643182"/>
            <a:ext cx="3686172" cy="3300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9" descr="IMG_20161010_11270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387977" y="571480"/>
            <a:ext cx="3756023" cy="2817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4043362" cy="8699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Работа с родителями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286388"/>
            <a:ext cx="3829048" cy="71438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rgbClr val="0070C0"/>
                </a:solidFill>
                <a:latin typeface="Monotype Corsiva" pitchFamily="66" charset="0"/>
              </a:rPr>
              <a:t>Оформление гербария : «Листочки наших деревьев»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6072206"/>
            <a:ext cx="4041775" cy="57150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  <a:latin typeface="Monotype Corsiva" pitchFamily="66" charset="0"/>
              </a:rPr>
              <a:t>Придумывание сказки : «Почему молчит дерево»</a:t>
            </a:r>
          </a:p>
        </p:txBody>
      </p:sp>
      <p:pic>
        <p:nvPicPr>
          <p:cNvPr id="7" name="Содержимое 6" descr="IMG_20161024_145227.jpg"/>
          <p:cNvPicPr>
            <a:picLocks noGrp="1" noChangeAspect="1"/>
          </p:cNvPicPr>
          <p:nvPr>
            <p:ph sz="quarter" idx="2"/>
          </p:nvPr>
        </p:nvPicPr>
        <p:blipFill>
          <a:blip r:embed="rId2" cstate="screen"/>
          <a:stretch>
            <a:fillRect/>
          </a:stretch>
        </p:blipFill>
        <p:spPr>
          <a:xfrm>
            <a:off x="357158" y="1500173"/>
            <a:ext cx="3729520" cy="3500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7" descr="IMG_20161024_145259.jpg"/>
          <p:cNvPicPr>
            <a:picLocks noGrp="1" noChangeAspect="1"/>
          </p:cNvPicPr>
          <p:nvPr>
            <p:ph sz="quarter" idx="4"/>
          </p:nvPr>
        </p:nvPicPr>
        <p:blipFill>
          <a:blip r:embed="rId3" cstate="screen"/>
          <a:stretch>
            <a:fillRect/>
          </a:stretch>
        </p:blipFill>
        <p:spPr>
          <a:xfrm>
            <a:off x="5857884" y="2357430"/>
            <a:ext cx="2936061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IMG_20161024_145756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929058" y="142852"/>
            <a:ext cx="3571868" cy="2678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7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357166"/>
            <a:ext cx="5715040" cy="78581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latin typeface="Arial Black" pitchFamily="34" charset="0"/>
              </a:rPr>
              <a:t>Итог проекта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481329"/>
            <a:ext cx="4186238" cy="661788"/>
          </a:xfrm>
        </p:spPr>
        <p:txBody>
          <a:bodyPr/>
          <a:lstStyle/>
          <a:p>
            <a:r>
              <a:rPr lang="ru-RU" b="1" dirty="0">
                <a:solidFill>
                  <a:srgbClr val="7030A0"/>
                </a:solidFill>
                <a:cs typeface="Aharoni" pitchFamily="2" charset="-79"/>
              </a:rPr>
              <a:t>Показ презентации </a:t>
            </a:r>
          </a:p>
          <a:p>
            <a:endParaRPr lang="ru-RU" b="1" dirty="0">
              <a:cs typeface="Aharoni" pitchFamily="2" charset="-79"/>
            </a:endParaRPr>
          </a:p>
        </p:txBody>
      </p:sp>
      <p:pic>
        <p:nvPicPr>
          <p:cNvPr id="6" name="Рисунок 5" descr="slide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2428868"/>
            <a:ext cx="5214974" cy="3911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3763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>
                <a:solidFill>
                  <a:srgbClr val="FF0000"/>
                </a:solidFill>
                <a:latin typeface="Arial Black" pitchFamily="34" charset="0"/>
              </a:rPr>
              <a:t>Спасибо </a:t>
            </a:r>
          </a:p>
          <a:p>
            <a:pPr algn="ctr">
              <a:buNone/>
            </a:pPr>
            <a:r>
              <a:rPr lang="ru-RU" sz="4400" dirty="0">
                <a:solidFill>
                  <a:srgbClr val="FFFF00"/>
                </a:solidFill>
                <a:latin typeface="Arial Black" pitchFamily="34" charset="0"/>
              </a:rPr>
              <a:t>за </a:t>
            </a:r>
          </a:p>
          <a:p>
            <a:pPr algn="ctr">
              <a:buNone/>
            </a:pPr>
            <a:r>
              <a:rPr lang="ru-RU" sz="4400" dirty="0">
                <a:solidFill>
                  <a:srgbClr val="00B050"/>
                </a:solidFill>
                <a:latin typeface="Arial Black" pitchFamily="34" charset="0"/>
              </a:rPr>
              <a:t>внимание!!!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Earths_Birth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286248" y="3857628"/>
            <a:ext cx="2721348" cy="27320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301</TotalTime>
  <Words>379</Words>
  <Application>Microsoft Office PowerPoint</Application>
  <PresentationFormat>Экран (4:3)</PresentationFormat>
  <Paragraphs>48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Aharoni</vt:lpstr>
      <vt:lpstr>Arial Black</vt:lpstr>
      <vt:lpstr>Lucida Sans Unicode</vt:lpstr>
      <vt:lpstr>Monotype Corsiva</vt:lpstr>
      <vt:lpstr>Verdana</vt:lpstr>
      <vt:lpstr>Wingdings 2</vt:lpstr>
      <vt:lpstr>Wingdings 3</vt:lpstr>
      <vt:lpstr>Открытая</vt:lpstr>
      <vt:lpstr>   Долгосрочный экологический   проект по ОО «ПР»  в средней группе </vt:lpstr>
      <vt:lpstr> Проблема </vt:lpstr>
      <vt:lpstr>Цель проекта</vt:lpstr>
      <vt:lpstr>Задачи проекта</vt:lpstr>
      <vt:lpstr>Ожидаемый  результат</vt:lpstr>
      <vt:lpstr>Значимость  проекта</vt:lpstr>
      <vt:lpstr>Образовательная деятельность</vt:lpstr>
      <vt:lpstr>Игровая деятельность</vt:lpstr>
      <vt:lpstr>  Продуктивная деятельность</vt:lpstr>
      <vt:lpstr>Презентация PowerPoint</vt:lpstr>
      <vt:lpstr>Экспериментально– исследовательская  деятельность</vt:lpstr>
      <vt:lpstr>Работа с родителями</vt:lpstr>
      <vt:lpstr>Итог проекта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</dc:title>
  <dc:creator>Босс</dc:creator>
  <cp:lastModifiedBy>в-лазер</cp:lastModifiedBy>
  <cp:revision>41</cp:revision>
  <dcterms:created xsi:type="dcterms:W3CDTF">2016-10-25T15:20:17Z</dcterms:created>
  <dcterms:modified xsi:type="dcterms:W3CDTF">2018-05-03T08:33:56Z</dcterms:modified>
</cp:coreProperties>
</file>