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1" r:id="rId2"/>
    <p:sldId id="260" r:id="rId3"/>
    <p:sldId id="256" r:id="rId4"/>
    <p:sldId id="276" r:id="rId5"/>
    <p:sldId id="277" r:id="rId6"/>
    <p:sldId id="278" r:id="rId7"/>
    <p:sldId id="279" r:id="rId8"/>
    <p:sldId id="280" r:id="rId9"/>
    <p:sldId id="257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58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C80ED"/>
    <a:srgbClr val="008000"/>
    <a:srgbClr val="FFCCFF"/>
    <a:srgbClr val="FC6E42"/>
    <a:srgbClr val="A2FCAB"/>
    <a:srgbClr val="B5A2FC"/>
    <a:srgbClr val="FD0B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image" Target="../media/image37.wmf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12" Type="http://schemas.openxmlformats.org/officeDocument/2006/relationships/image" Target="../media/image36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11" Type="http://schemas.openxmlformats.org/officeDocument/2006/relationships/image" Target="../media/image35.wmf"/><Relationship Id="rId5" Type="http://schemas.openxmlformats.org/officeDocument/2006/relationships/image" Target="../media/image29.wmf"/><Relationship Id="rId15" Type="http://schemas.openxmlformats.org/officeDocument/2006/relationships/image" Target="../media/image39.wmf"/><Relationship Id="rId10" Type="http://schemas.openxmlformats.org/officeDocument/2006/relationships/image" Target="../media/image34.wmf"/><Relationship Id="rId4" Type="http://schemas.openxmlformats.org/officeDocument/2006/relationships/image" Target="../media/image28.wmf"/><Relationship Id="rId9" Type="http://schemas.openxmlformats.org/officeDocument/2006/relationships/image" Target="../media/image33.wmf"/><Relationship Id="rId14" Type="http://schemas.openxmlformats.org/officeDocument/2006/relationships/image" Target="../media/image3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image" Target="../media/image42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12" Type="http://schemas.openxmlformats.org/officeDocument/2006/relationships/image" Target="../media/image41.wmf"/><Relationship Id="rId2" Type="http://schemas.openxmlformats.org/officeDocument/2006/relationships/image" Target="../media/image27.wmf"/><Relationship Id="rId1" Type="http://schemas.openxmlformats.org/officeDocument/2006/relationships/image" Target="../media/image25.wmf"/><Relationship Id="rId6" Type="http://schemas.openxmlformats.org/officeDocument/2006/relationships/image" Target="../media/image31.wmf"/><Relationship Id="rId11" Type="http://schemas.openxmlformats.org/officeDocument/2006/relationships/image" Target="../media/image36.wmf"/><Relationship Id="rId5" Type="http://schemas.openxmlformats.org/officeDocument/2006/relationships/image" Target="../media/image30.wmf"/><Relationship Id="rId10" Type="http://schemas.openxmlformats.org/officeDocument/2006/relationships/image" Target="../media/image35.wmf"/><Relationship Id="rId4" Type="http://schemas.openxmlformats.org/officeDocument/2006/relationships/image" Target="../media/image29.wmf"/><Relationship Id="rId9" Type="http://schemas.openxmlformats.org/officeDocument/2006/relationships/image" Target="../media/image34.wmf"/><Relationship Id="rId14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image" Target="../media/image39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12" Type="http://schemas.openxmlformats.org/officeDocument/2006/relationships/image" Target="../media/image44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11" Type="http://schemas.openxmlformats.org/officeDocument/2006/relationships/image" Target="../media/image43.wmf"/><Relationship Id="rId5" Type="http://schemas.openxmlformats.org/officeDocument/2006/relationships/image" Target="../media/image31.wmf"/><Relationship Id="rId10" Type="http://schemas.openxmlformats.org/officeDocument/2006/relationships/image" Target="../media/image36.wmf"/><Relationship Id="rId4" Type="http://schemas.openxmlformats.org/officeDocument/2006/relationships/image" Target="../media/image30.wmf"/><Relationship Id="rId9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image" Target="../media/image39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12" Type="http://schemas.openxmlformats.org/officeDocument/2006/relationships/image" Target="../media/image47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11" Type="http://schemas.openxmlformats.org/officeDocument/2006/relationships/image" Target="../media/image46.wmf"/><Relationship Id="rId5" Type="http://schemas.openxmlformats.org/officeDocument/2006/relationships/image" Target="../media/image32.wmf"/><Relationship Id="rId10" Type="http://schemas.openxmlformats.org/officeDocument/2006/relationships/image" Target="../media/image45.wmf"/><Relationship Id="rId4" Type="http://schemas.openxmlformats.org/officeDocument/2006/relationships/image" Target="../media/image31.wmf"/><Relationship Id="rId9" Type="http://schemas.openxmlformats.org/officeDocument/2006/relationships/image" Target="../media/image36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11" Type="http://schemas.openxmlformats.org/officeDocument/2006/relationships/image" Target="../media/image49.wmf"/><Relationship Id="rId5" Type="http://schemas.openxmlformats.org/officeDocument/2006/relationships/image" Target="../media/image32.wmf"/><Relationship Id="rId10" Type="http://schemas.openxmlformats.org/officeDocument/2006/relationships/image" Target="../media/image48.wmf"/><Relationship Id="rId4" Type="http://schemas.openxmlformats.org/officeDocument/2006/relationships/image" Target="../media/image31.wmf"/><Relationship Id="rId9" Type="http://schemas.openxmlformats.org/officeDocument/2006/relationships/image" Target="../media/image36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10" Type="http://schemas.openxmlformats.org/officeDocument/2006/relationships/image" Target="../media/image51.wmf"/><Relationship Id="rId4" Type="http://schemas.openxmlformats.org/officeDocument/2006/relationships/image" Target="../media/image32.wmf"/><Relationship Id="rId9" Type="http://schemas.openxmlformats.org/officeDocument/2006/relationships/image" Target="../media/image50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9" Type="http://schemas.openxmlformats.org/officeDocument/2006/relationships/image" Target="../media/image53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9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image" Target="../media/image32.wmf"/><Relationship Id="rId7" Type="http://schemas.openxmlformats.org/officeDocument/2006/relationships/image" Target="../media/image56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6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7" Type="http://schemas.openxmlformats.org/officeDocument/2006/relationships/image" Target="../media/image59.wmf"/><Relationship Id="rId2" Type="http://schemas.openxmlformats.org/officeDocument/2006/relationships/image" Target="../media/image32.wmf"/><Relationship Id="rId1" Type="http://schemas.openxmlformats.org/officeDocument/2006/relationships/image" Target="../media/image30.wmf"/><Relationship Id="rId6" Type="http://schemas.openxmlformats.org/officeDocument/2006/relationships/image" Target="../media/image58.wmf"/><Relationship Id="rId5" Type="http://schemas.openxmlformats.org/officeDocument/2006/relationships/image" Target="../media/image36.wmf"/><Relationship Id="rId4" Type="http://schemas.openxmlformats.org/officeDocument/2006/relationships/image" Target="../media/image3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0.wmf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36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0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36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7" Type="http://schemas.openxmlformats.org/officeDocument/2006/relationships/image" Target="../media/image67.wmf"/><Relationship Id="rId2" Type="http://schemas.openxmlformats.org/officeDocument/2006/relationships/image" Target="../media/image33.wmf"/><Relationship Id="rId1" Type="http://schemas.openxmlformats.org/officeDocument/2006/relationships/image" Target="../media/image30.wmf"/><Relationship Id="rId6" Type="http://schemas.openxmlformats.org/officeDocument/2006/relationships/image" Target="../media/image66.wmf"/><Relationship Id="rId5" Type="http://schemas.openxmlformats.org/officeDocument/2006/relationships/image" Target="../media/image65.wmf"/><Relationship Id="rId4" Type="http://schemas.openxmlformats.org/officeDocument/2006/relationships/image" Target="../media/image64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71.wmf"/><Relationship Id="rId5" Type="http://schemas.openxmlformats.org/officeDocument/2006/relationships/image" Target="../media/image70.wmf"/><Relationship Id="rId4" Type="http://schemas.openxmlformats.org/officeDocument/2006/relationships/image" Target="../media/image69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34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4" Type="http://schemas.openxmlformats.org/officeDocument/2006/relationships/image" Target="../media/image7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0529523-C935-4E3F-AC0D-82B58795D730}" type="datetimeFigureOut">
              <a:rPr lang="ru-RU"/>
              <a:pPr>
                <a:defRPr/>
              </a:pPr>
              <a:t>12.05.2017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936C2B0-DD83-4402-BF4A-D15DFC994B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2939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36C2B0-DD83-4402-BF4A-D15DFC994B15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1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BEA9F32-42D8-416E-ACBD-360BB534CC29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1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0FC8F97-133A-4532-8F84-D35FAD3EE9FE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36C2B0-DD83-4402-BF4A-D15DFC994B15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36C2B0-DD83-4402-BF4A-D15DFC994B15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36C2B0-DD83-4402-BF4A-D15DFC994B15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36C2B0-DD83-4402-BF4A-D15DFC994B15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36C2B0-DD83-4402-BF4A-D15DFC994B15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19</a:t>
            </a:fld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21</a:t>
            </a:fld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22</a:t>
            </a:fld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B50B9-BE7D-411F-8021-B5CDC4554AD4}" type="slidenum">
              <a:rPr lang="ru-RU" smtClean="0"/>
              <a:pPr/>
              <a:t>24</a:t>
            </a:fld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04CC0A4-24F5-49D6-8D24-172E667F4108}" type="slidenum">
              <a:rPr lang="ru-RU" smtClean="0"/>
              <a:pPr/>
              <a:t>25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3F68E-5D32-4291-8250-8470673761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75AF3-9231-401E-B631-F2103AC3DD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DCB6A-E33F-4F06-8FC2-7AFC4187E1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738BC-0795-4260-934F-5683BE770A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50CAE-5761-4AD3-B238-853736F4B1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BED17-46E7-41A1-BE8A-255AB231B6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76615-FED1-458C-A164-059C9026B6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3E0FE-018D-4B57-A41D-26CD88469D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B69F6-95ED-42F2-946D-E510F9EC04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50E2FA-453E-4846-9CB1-8369D6A101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70F19-815D-466C-B5E1-1445E529C5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3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1561D90-11E1-4CDD-B700-0FECA61CAF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4.wmf"/><Relationship Id="rId18" Type="http://schemas.openxmlformats.org/officeDocument/2006/relationships/oleObject" Target="../embeddings/oleObject7.bin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8.wmf"/><Relationship Id="rId7" Type="http://schemas.openxmlformats.org/officeDocument/2006/relationships/image" Target="../media/image1.wmf"/><Relationship Id="rId12" Type="http://schemas.openxmlformats.org/officeDocument/2006/relationships/oleObject" Target="../embeddings/oleObject4.bin"/><Relationship Id="rId1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6.bin"/><Relationship Id="rId20" Type="http://schemas.openxmlformats.org/officeDocument/2006/relationships/oleObject" Target="../embeddings/oleObject8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3.wmf"/><Relationship Id="rId5" Type="http://schemas.openxmlformats.org/officeDocument/2006/relationships/image" Target="../media/image10.emf"/><Relationship Id="rId15" Type="http://schemas.openxmlformats.org/officeDocument/2006/relationships/image" Target="../media/image5.wmf"/><Relationship Id="rId10" Type="http://schemas.openxmlformats.org/officeDocument/2006/relationships/oleObject" Target="../embeddings/oleObject3.bin"/><Relationship Id="rId19" Type="http://schemas.openxmlformats.org/officeDocument/2006/relationships/image" Target="../media/image7.wmf"/><Relationship Id="rId4" Type="http://schemas.openxmlformats.org/officeDocument/2006/relationships/image" Target="../media/image9.emf"/><Relationship Id="rId9" Type="http://schemas.openxmlformats.org/officeDocument/2006/relationships/image" Target="../media/image2.wmf"/><Relationship Id="rId14" Type="http://schemas.openxmlformats.org/officeDocument/2006/relationships/oleObject" Target="../embeddings/oleObject5.bin"/><Relationship Id="rId22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16.wmf"/><Relationship Id="rId18" Type="http://schemas.openxmlformats.org/officeDocument/2006/relationships/oleObject" Target="../embeddings/oleObject16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3.wmf"/><Relationship Id="rId12" Type="http://schemas.openxmlformats.org/officeDocument/2006/relationships/oleObject" Target="../embeddings/oleObject13.bin"/><Relationship Id="rId17" Type="http://schemas.openxmlformats.org/officeDocument/2006/relationships/image" Target="../media/image18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5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5.wmf"/><Relationship Id="rId5" Type="http://schemas.openxmlformats.org/officeDocument/2006/relationships/image" Target="../media/image12.wmf"/><Relationship Id="rId15" Type="http://schemas.openxmlformats.org/officeDocument/2006/relationships/image" Target="../media/image17.wmf"/><Relationship Id="rId10" Type="http://schemas.openxmlformats.org/officeDocument/2006/relationships/oleObject" Target="../embeddings/oleObject12.bin"/><Relationship Id="rId19" Type="http://schemas.openxmlformats.org/officeDocument/2006/relationships/image" Target="../media/image19.wmf"/><Relationship Id="rId4" Type="http://schemas.openxmlformats.org/officeDocument/2006/relationships/oleObject" Target="../embeddings/oleObject9.bin"/><Relationship Id="rId9" Type="http://schemas.openxmlformats.org/officeDocument/2006/relationships/image" Target="../media/image14.wmf"/><Relationship Id="rId14" Type="http://schemas.openxmlformats.org/officeDocument/2006/relationships/oleObject" Target="../embeddings/oleObject1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7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8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0.bin"/><Relationship Id="rId9" Type="http://schemas.openxmlformats.org/officeDocument/2006/relationships/image" Target="../media/image2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4.bin"/><Relationship Id="rId11" Type="http://schemas.openxmlformats.org/officeDocument/2006/relationships/image" Target="../media/image23.wmf"/><Relationship Id="rId5" Type="http://schemas.openxmlformats.org/officeDocument/2006/relationships/image" Target="../media/image20.wmf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3.bin"/><Relationship Id="rId9" Type="http://schemas.openxmlformats.org/officeDocument/2006/relationships/image" Target="../media/image2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24.wmf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1.wmf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23.wmf"/><Relationship Id="rId5" Type="http://schemas.openxmlformats.org/officeDocument/2006/relationships/image" Target="../media/image20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2.wmf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36.bin"/><Relationship Id="rId18" Type="http://schemas.openxmlformats.org/officeDocument/2006/relationships/image" Target="../media/image31.wmf"/><Relationship Id="rId26" Type="http://schemas.openxmlformats.org/officeDocument/2006/relationships/image" Target="../media/image35.wmf"/><Relationship Id="rId3" Type="http://schemas.openxmlformats.org/officeDocument/2006/relationships/notesSlide" Target="../notesSlides/notesSlide9.xml"/><Relationship Id="rId21" Type="http://schemas.openxmlformats.org/officeDocument/2006/relationships/oleObject" Target="../embeddings/oleObject40.bin"/><Relationship Id="rId34" Type="http://schemas.openxmlformats.org/officeDocument/2006/relationships/image" Target="../media/image39.wmf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28.wmf"/><Relationship Id="rId17" Type="http://schemas.openxmlformats.org/officeDocument/2006/relationships/oleObject" Target="../embeddings/oleObject38.bin"/><Relationship Id="rId25" Type="http://schemas.openxmlformats.org/officeDocument/2006/relationships/oleObject" Target="../embeddings/oleObject42.bin"/><Relationship Id="rId33" Type="http://schemas.openxmlformats.org/officeDocument/2006/relationships/oleObject" Target="../embeddings/oleObject4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0.wmf"/><Relationship Id="rId20" Type="http://schemas.openxmlformats.org/officeDocument/2006/relationships/image" Target="../media/image32.wmf"/><Relationship Id="rId29" Type="http://schemas.openxmlformats.org/officeDocument/2006/relationships/oleObject" Target="../embeddings/oleObject44.bin"/><Relationship Id="rId1" Type="http://schemas.openxmlformats.org/officeDocument/2006/relationships/vmlDrawing" Target="../drawings/vmlDrawing8.vml"/><Relationship Id="rId6" Type="http://schemas.openxmlformats.org/officeDocument/2006/relationships/image" Target="../media/image25.wmf"/><Relationship Id="rId11" Type="http://schemas.openxmlformats.org/officeDocument/2006/relationships/oleObject" Target="../embeddings/oleObject35.bin"/><Relationship Id="rId24" Type="http://schemas.openxmlformats.org/officeDocument/2006/relationships/image" Target="../media/image34.wmf"/><Relationship Id="rId32" Type="http://schemas.openxmlformats.org/officeDocument/2006/relationships/image" Target="../media/image38.wmf"/><Relationship Id="rId5" Type="http://schemas.openxmlformats.org/officeDocument/2006/relationships/oleObject" Target="../embeddings/oleObject32.bin"/><Relationship Id="rId15" Type="http://schemas.openxmlformats.org/officeDocument/2006/relationships/oleObject" Target="../embeddings/oleObject37.bin"/><Relationship Id="rId23" Type="http://schemas.openxmlformats.org/officeDocument/2006/relationships/oleObject" Target="../embeddings/oleObject41.bin"/><Relationship Id="rId28" Type="http://schemas.openxmlformats.org/officeDocument/2006/relationships/image" Target="../media/image36.wmf"/><Relationship Id="rId10" Type="http://schemas.openxmlformats.org/officeDocument/2006/relationships/image" Target="../media/image27.wmf"/><Relationship Id="rId19" Type="http://schemas.openxmlformats.org/officeDocument/2006/relationships/oleObject" Target="../embeddings/oleObject39.bin"/><Relationship Id="rId31" Type="http://schemas.openxmlformats.org/officeDocument/2006/relationships/oleObject" Target="../embeddings/oleObject45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34.bin"/><Relationship Id="rId14" Type="http://schemas.openxmlformats.org/officeDocument/2006/relationships/image" Target="../media/image29.wmf"/><Relationship Id="rId22" Type="http://schemas.openxmlformats.org/officeDocument/2006/relationships/image" Target="../media/image33.wmf"/><Relationship Id="rId27" Type="http://schemas.openxmlformats.org/officeDocument/2006/relationships/oleObject" Target="../embeddings/oleObject43.bin"/><Relationship Id="rId30" Type="http://schemas.openxmlformats.org/officeDocument/2006/relationships/image" Target="../media/image37.wmf"/><Relationship Id="rId35" Type="http://schemas.openxmlformats.org/officeDocument/2006/relationships/oleObject" Target="../embeddings/oleObject47.bin"/><Relationship Id="rId8" Type="http://schemas.openxmlformats.org/officeDocument/2006/relationships/image" Target="../media/image26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13" Type="http://schemas.openxmlformats.org/officeDocument/2006/relationships/oleObject" Target="../embeddings/oleObject52.bin"/><Relationship Id="rId18" Type="http://schemas.openxmlformats.org/officeDocument/2006/relationships/image" Target="../media/image32.wmf"/><Relationship Id="rId26" Type="http://schemas.openxmlformats.org/officeDocument/2006/relationships/image" Target="../media/image36.wmf"/><Relationship Id="rId3" Type="http://schemas.openxmlformats.org/officeDocument/2006/relationships/notesSlide" Target="../notesSlides/notesSlide10.xml"/><Relationship Id="rId21" Type="http://schemas.openxmlformats.org/officeDocument/2006/relationships/oleObject" Target="../embeddings/oleObject56.bin"/><Relationship Id="rId7" Type="http://schemas.openxmlformats.org/officeDocument/2006/relationships/oleObject" Target="../embeddings/oleObject49.bin"/><Relationship Id="rId12" Type="http://schemas.openxmlformats.org/officeDocument/2006/relationships/image" Target="../media/image29.wmf"/><Relationship Id="rId17" Type="http://schemas.openxmlformats.org/officeDocument/2006/relationships/oleObject" Target="../embeddings/oleObject54.bin"/><Relationship Id="rId25" Type="http://schemas.openxmlformats.org/officeDocument/2006/relationships/oleObject" Target="../embeddings/oleObject5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1.wmf"/><Relationship Id="rId20" Type="http://schemas.openxmlformats.org/officeDocument/2006/relationships/image" Target="../media/image33.wmf"/><Relationship Id="rId29" Type="http://schemas.openxmlformats.org/officeDocument/2006/relationships/oleObject" Target="../embeddings/oleObject60.bin"/><Relationship Id="rId1" Type="http://schemas.openxmlformats.org/officeDocument/2006/relationships/vmlDrawing" Target="../drawings/vmlDrawing9.vml"/><Relationship Id="rId6" Type="http://schemas.openxmlformats.org/officeDocument/2006/relationships/image" Target="../media/image25.wmf"/><Relationship Id="rId11" Type="http://schemas.openxmlformats.org/officeDocument/2006/relationships/oleObject" Target="../embeddings/oleObject51.bin"/><Relationship Id="rId24" Type="http://schemas.openxmlformats.org/officeDocument/2006/relationships/image" Target="../media/image35.wmf"/><Relationship Id="rId32" Type="http://schemas.openxmlformats.org/officeDocument/2006/relationships/image" Target="../media/image39.wmf"/><Relationship Id="rId5" Type="http://schemas.openxmlformats.org/officeDocument/2006/relationships/oleObject" Target="../embeddings/oleObject48.bin"/><Relationship Id="rId15" Type="http://schemas.openxmlformats.org/officeDocument/2006/relationships/oleObject" Target="../embeddings/oleObject53.bin"/><Relationship Id="rId23" Type="http://schemas.openxmlformats.org/officeDocument/2006/relationships/oleObject" Target="../embeddings/oleObject57.bin"/><Relationship Id="rId28" Type="http://schemas.openxmlformats.org/officeDocument/2006/relationships/image" Target="../media/image41.wmf"/><Relationship Id="rId10" Type="http://schemas.openxmlformats.org/officeDocument/2006/relationships/image" Target="../media/image28.wmf"/><Relationship Id="rId19" Type="http://schemas.openxmlformats.org/officeDocument/2006/relationships/oleObject" Target="../embeddings/oleObject55.bin"/><Relationship Id="rId31" Type="http://schemas.openxmlformats.org/officeDocument/2006/relationships/oleObject" Target="../embeddings/oleObject61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50.bin"/><Relationship Id="rId14" Type="http://schemas.openxmlformats.org/officeDocument/2006/relationships/image" Target="../media/image30.wmf"/><Relationship Id="rId22" Type="http://schemas.openxmlformats.org/officeDocument/2006/relationships/image" Target="../media/image34.wmf"/><Relationship Id="rId27" Type="http://schemas.openxmlformats.org/officeDocument/2006/relationships/oleObject" Target="../embeddings/oleObject59.bin"/><Relationship Id="rId30" Type="http://schemas.openxmlformats.org/officeDocument/2006/relationships/image" Target="../media/image42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oleObject" Target="../embeddings/oleObject66.bin"/><Relationship Id="rId18" Type="http://schemas.openxmlformats.org/officeDocument/2006/relationships/image" Target="../media/image33.wmf"/><Relationship Id="rId26" Type="http://schemas.openxmlformats.org/officeDocument/2006/relationships/image" Target="../media/image43.wmf"/><Relationship Id="rId3" Type="http://schemas.openxmlformats.org/officeDocument/2006/relationships/notesSlide" Target="../notesSlides/notesSlide11.xml"/><Relationship Id="rId21" Type="http://schemas.openxmlformats.org/officeDocument/2006/relationships/oleObject" Target="../embeddings/oleObject70.bin"/><Relationship Id="rId7" Type="http://schemas.openxmlformats.org/officeDocument/2006/relationships/oleObject" Target="../embeddings/oleObject63.bin"/><Relationship Id="rId12" Type="http://schemas.openxmlformats.org/officeDocument/2006/relationships/image" Target="../media/image30.wmf"/><Relationship Id="rId17" Type="http://schemas.openxmlformats.org/officeDocument/2006/relationships/oleObject" Target="../embeddings/oleObject68.bin"/><Relationship Id="rId25" Type="http://schemas.openxmlformats.org/officeDocument/2006/relationships/oleObject" Target="../embeddings/oleObject7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2.wmf"/><Relationship Id="rId20" Type="http://schemas.openxmlformats.org/officeDocument/2006/relationships/image" Target="../media/image34.wmf"/><Relationship Id="rId29" Type="http://schemas.openxmlformats.org/officeDocument/2006/relationships/oleObject" Target="../embeddings/oleObject74.bin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65.bin"/><Relationship Id="rId24" Type="http://schemas.openxmlformats.org/officeDocument/2006/relationships/image" Target="../media/image36.wmf"/><Relationship Id="rId5" Type="http://schemas.openxmlformats.org/officeDocument/2006/relationships/oleObject" Target="../embeddings/oleObject62.bin"/><Relationship Id="rId15" Type="http://schemas.openxmlformats.org/officeDocument/2006/relationships/oleObject" Target="../embeddings/oleObject67.bin"/><Relationship Id="rId23" Type="http://schemas.openxmlformats.org/officeDocument/2006/relationships/oleObject" Target="../embeddings/oleObject71.bin"/><Relationship Id="rId28" Type="http://schemas.openxmlformats.org/officeDocument/2006/relationships/image" Target="../media/image44.wmf"/><Relationship Id="rId10" Type="http://schemas.openxmlformats.org/officeDocument/2006/relationships/image" Target="../media/image29.wmf"/><Relationship Id="rId19" Type="http://schemas.openxmlformats.org/officeDocument/2006/relationships/oleObject" Target="../embeddings/oleObject69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64.bin"/><Relationship Id="rId14" Type="http://schemas.openxmlformats.org/officeDocument/2006/relationships/image" Target="../media/image31.wmf"/><Relationship Id="rId22" Type="http://schemas.openxmlformats.org/officeDocument/2006/relationships/image" Target="../media/image35.wmf"/><Relationship Id="rId27" Type="http://schemas.openxmlformats.org/officeDocument/2006/relationships/oleObject" Target="../embeddings/oleObject73.bin"/><Relationship Id="rId30" Type="http://schemas.openxmlformats.org/officeDocument/2006/relationships/image" Target="../media/image39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13" Type="http://schemas.openxmlformats.org/officeDocument/2006/relationships/oleObject" Target="../embeddings/oleObject79.bin"/><Relationship Id="rId18" Type="http://schemas.openxmlformats.org/officeDocument/2006/relationships/image" Target="../media/image34.wmf"/><Relationship Id="rId26" Type="http://schemas.openxmlformats.org/officeDocument/2006/relationships/image" Target="../media/image46.wmf"/><Relationship Id="rId3" Type="http://schemas.openxmlformats.org/officeDocument/2006/relationships/notesSlide" Target="../notesSlides/notesSlide12.xml"/><Relationship Id="rId21" Type="http://schemas.openxmlformats.org/officeDocument/2006/relationships/oleObject" Target="../embeddings/oleObject83.bin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31.wmf"/><Relationship Id="rId17" Type="http://schemas.openxmlformats.org/officeDocument/2006/relationships/oleObject" Target="../embeddings/oleObject81.bin"/><Relationship Id="rId25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3.wmf"/><Relationship Id="rId20" Type="http://schemas.openxmlformats.org/officeDocument/2006/relationships/image" Target="../media/image35.wmf"/><Relationship Id="rId29" Type="http://schemas.openxmlformats.org/officeDocument/2006/relationships/oleObject" Target="../embeddings/oleObject87.bin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78.bin"/><Relationship Id="rId24" Type="http://schemas.openxmlformats.org/officeDocument/2006/relationships/image" Target="../media/image45.wmf"/><Relationship Id="rId5" Type="http://schemas.openxmlformats.org/officeDocument/2006/relationships/oleObject" Target="../embeddings/oleObject75.bin"/><Relationship Id="rId15" Type="http://schemas.openxmlformats.org/officeDocument/2006/relationships/oleObject" Target="../embeddings/oleObject80.bin"/><Relationship Id="rId23" Type="http://schemas.openxmlformats.org/officeDocument/2006/relationships/oleObject" Target="../embeddings/oleObject84.bin"/><Relationship Id="rId28" Type="http://schemas.openxmlformats.org/officeDocument/2006/relationships/image" Target="../media/image47.wmf"/><Relationship Id="rId10" Type="http://schemas.openxmlformats.org/officeDocument/2006/relationships/image" Target="../media/image30.wmf"/><Relationship Id="rId19" Type="http://schemas.openxmlformats.org/officeDocument/2006/relationships/oleObject" Target="../embeddings/oleObject82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77.bin"/><Relationship Id="rId14" Type="http://schemas.openxmlformats.org/officeDocument/2006/relationships/image" Target="../media/image32.wmf"/><Relationship Id="rId22" Type="http://schemas.openxmlformats.org/officeDocument/2006/relationships/image" Target="../media/image36.wmf"/><Relationship Id="rId27" Type="http://schemas.openxmlformats.org/officeDocument/2006/relationships/oleObject" Target="../embeddings/oleObject86.bin"/><Relationship Id="rId30" Type="http://schemas.openxmlformats.org/officeDocument/2006/relationships/image" Target="../media/image39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13" Type="http://schemas.openxmlformats.org/officeDocument/2006/relationships/oleObject" Target="../embeddings/oleObject92.bin"/><Relationship Id="rId18" Type="http://schemas.openxmlformats.org/officeDocument/2006/relationships/image" Target="../media/image34.wmf"/><Relationship Id="rId26" Type="http://schemas.openxmlformats.org/officeDocument/2006/relationships/image" Target="../media/image49.wmf"/><Relationship Id="rId3" Type="http://schemas.openxmlformats.org/officeDocument/2006/relationships/notesSlide" Target="../notesSlides/notesSlide13.xml"/><Relationship Id="rId21" Type="http://schemas.openxmlformats.org/officeDocument/2006/relationships/oleObject" Target="../embeddings/oleObject96.bin"/><Relationship Id="rId7" Type="http://schemas.openxmlformats.org/officeDocument/2006/relationships/oleObject" Target="../embeddings/oleObject89.bin"/><Relationship Id="rId12" Type="http://schemas.openxmlformats.org/officeDocument/2006/relationships/image" Target="../media/image31.wmf"/><Relationship Id="rId17" Type="http://schemas.openxmlformats.org/officeDocument/2006/relationships/oleObject" Target="../embeddings/oleObject94.bin"/><Relationship Id="rId25" Type="http://schemas.openxmlformats.org/officeDocument/2006/relationships/oleObject" Target="../embeddings/oleObject9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3.wmf"/><Relationship Id="rId20" Type="http://schemas.openxmlformats.org/officeDocument/2006/relationships/image" Target="../media/image35.w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91.bin"/><Relationship Id="rId24" Type="http://schemas.openxmlformats.org/officeDocument/2006/relationships/image" Target="../media/image48.wmf"/><Relationship Id="rId5" Type="http://schemas.openxmlformats.org/officeDocument/2006/relationships/oleObject" Target="../embeddings/oleObject88.bin"/><Relationship Id="rId15" Type="http://schemas.openxmlformats.org/officeDocument/2006/relationships/oleObject" Target="../embeddings/oleObject93.bin"/><Relationship Id="rId23" Type="http://schemas.openxmlformats.org/officeDocument/2006/relationships/oleObject" Target="../embeddings/oleObject97.bin"/><Relationship Id="rId10" Type="http://schemas.openxmlformats.org/officeDocument/2006/relationships/image" Target="../media/image30.wmf"/><Relationship Id="rId19" Type="http://schemas.openxmlformats.org/officeDocument/2006/relationships/oleObject" Target="../embeddings/oleObject95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90.bin"/><Relationship Id="rId14" Type="http://schemas.openxmlformats.org/officeDocument/2006/relationships/image" Target="../media/image32.wmf"/><Relationship Id="rId22" Type="http://schemas.openxmlformats.org/officeDocument/2006/relationships/image" Target="../media/image36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103.bin"/><Relationship Id="rId18" Type="http://schemas.openxmlformats.org/officeDocument/2006/relationships/image" Target="../media/image35.wmf"/><Relationship Id="rId3" Type="http://schemas.openxmlformats.org/officeDocument/2006/relationships/notesSlide" Target="../notesSlides/notesSlide14.xml"/><Relationship Id="rId21" Type="http://schemas.openxmlformats.org/officeDocument/2006/relationships/oleObject" Target="../embeddings/oleObject107.bin"/><Relationship Id="rId7" Type="http://schemas.openxmlformats.org/officeDocument/2006/relationships/oleObject" Target="../embeddings/oleObject100.bin"/><Relationship Id="rId12" Type="http://schemas.openxmlformats.org/officeDocument/2006/relationships/image" Target="../media/image32.wmf"/><Relationship Id="rId17" Type="http://schemas.openxmlformats.org/officeDocument/2006/relationships/oleObject" Target="../embeddings/oleObject10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4.wmf"/><Relationship Id="rId20" Type="http://schemas.openxmlformats.org/officeDocument/2006/relationships/image" Target="../media/image36.w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102.bin"/><Relationship Id="rId24" Type="http://schemas.openxmlformats.org/officeDocument/2006/relationships/image" Target="../media/image51.wmf"/><Relationship Id="rId5" Type="http://schemas.openxmlformats.org/officeDocument/2006/relationships/oleObject" Target="../embeddings/oleObject99.bin"/><Relationship Id="rId15" Type="http://schemas.openxmlformats.org/officeDocument/2006/relationships/oleObject" Target="../embeddings/oleObject104.bin"/><Relationship Id="rId23" Type="http://schemas.openxmlformats.org/officeDocument/2006/relationships/oleObject" Target="../embeddings/oleObject108.bin"/><Relationship Id="rId10" Type="http://schemas.openxmlformats.org/officeDocument/2006/relationships/image" Target="../media/image31.wmf"/><Relationship Id="rId19" Type="http://schemas.openxmlformats.org/officeDocument/2006/relationships/oleObject" Target="../embeddings/oleObject106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01.bin"/><Relationship Id="rId14" Type="http://schemas.openxmlformats.org/officeDocument/2006/relationships/image" Target="../media/image33.wmf"/><Relationship Id="rId22" Type="http://schemas.openxmlformats.org/officeDocument/2006/relationships/image" Target="../media/image50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113.bin"/><Relationship Id="rId18" Type="http://schemas.openxmlformats.org/officeDocument/2006/relationships/image" Target="../media/image36.wmf"/><Relationship Id="rId3" Type="http://schemas.openxmlformats.org/officeDocument/2006/relationships/notesSlide" Target="../notesSlides/notesSlide15.xml"/><Relationship Id="rId21" Type="http://schemas.openxmlformats.org/officeDocument/2006/relationships/oleObject" Target="../embeddings/oleObject117.bin"/><Relationship Id="rId7" Type="http://schemas.openxmlformats.org/officeDocument/2006/relationships/oleObject" Target="../embeddings/oleObject110.bin"/><Relationship Id="rId12" Type="http://schemas.openxmlformats.org/officeDocument/2006/relationships/image" Target="../media/image33.wmf"/><Relationship Id="rId17" Type="http://schemas.openxmlformats.org/officeDocument/2006/relationships/oleObject" Target="../embeddings/oleObject11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5.wmf"/><Relationship Id="rId20" Type="http://schemas.openxmlformats.org/officeDocument/2006/relationships/image" Target="../media/image52.wmf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112.bin"/><Relationship Id="rId5" Type="http://schemas.openxmlformats.org/officeDocument/2006/relationships/oleObject" Target="../embeddings/oleObject109.bin"/><Relationship Id="rId15" Type="http://schemas.openxmlformats.org/officeDocument/2006/relationships/oleObject" Target="../embeddings/oleObject114.bin"/><Relationship Id="rId10" Type="http://schemas.openxmlformats.org/officeDocument/2006/relationships/image" Target="../media/image32.wmf"/><Relationship Id="rId19" Type="http://schemas.openxmlformats.org/officeDocument/2006/relationships/oleObject" Target="../embeddings/oleObject116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11.bin"/><Relationship Id="rId14" Type="http://schemas.openxmlformats.org/officeDocument/2006/relationships/image" Target="../media/image34.wmf"/><Relationship Id="rId22" Type="http://schemas.openxmlformats.org/officeDocument/2006/relationships/image" Target="../media/image53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122.bin"/><Relationship Id="rId18" Type="http://schemas.openxmlformats.org/officeDocument/2006/relationships/image" Target="../media/image36.wmf"/><Relationship Id="rId3" Type="http://schemas.openxmlformats.org/officeDocument/2006/relationships/notesSlide" Target="../notesSlides/notesSlide16.xml"/><Relationship Id="rId21" Type="http://schemas.openxmlformats.org/officeDocument/2006/relationships/oleObject" Target="../embeddings/oleObject126.bin"/><Relationship Id="rId7" Type="http://schemas.openxmlformats.org/officeDocument/2006/relationships/oleObject" Target="../embeddings/oleObject119.bin"/><Relationship Id="rId12" Type="http://schemas.openxmlformats.org/officeDocument/2006/relationships/image" Target="../media/image33.wmf"/><Relationship Id="rId17" Type="http://schemas.openxmlformats.org/officeDocument/2006/relationships/oleObject" Target="../embeddings/oleObject12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5.wmf"/><Relationship Id="rId20" Type="http://schemas.openxmlformats.org/officeDocument/2006/relationships/image" Target="../media/image54.wmf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121.bin"/><Relationship Id="rId5" Type="http://schemas.openxmlformats.org/officeDocument/2006/relationships/oleObject" Target="../embeddings/oleObject118.bin"/><Relationship Id="rId15" Type="http://schemas.openxmlformats.org/officeDocument/2006/relationships/oleObject" Target="../embeddings/oleObject123.bin"/><Relationship Id="rId10" Type="http://schemas.openxmlformats.org/officeDocument/2006/relationships/image" Target="../media/image32.wmf"/><Relationship Id="rId19" Type="http://schemas.openxmlformats.org/officeDocument/2006/relationships/oleObject" Target="../embeddings/oleObject125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20.bin"/><Relationship Id="rId14" Type="http://schemas.openxmlformats.org/officeDocument/2006/relationships/image" Target="../media/image34.wmf"/><Relationship Id="rId22" Type="http://schemas.openxmlformats.org/officeDocument/2006/relationships/image" Target="../media/image55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131.bin"/><Relationship Id="rId18" Type="http://schemas.openxmlformats.org/officeDocument/2006/relationships/image" Target="../media/image56.w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128.bin"/><Relationship Id="rId12" Type="http://schemas.openxmlformats.org/officeDocument/2006/relationships/image" Target="../media/image33.wmf"/><Relationship Id="rId17" Type="http://schemas.openxmlformats.org/officeDocument/2006/relationships/oleObject" Target="../embeddings/oleObject133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6.wmf"/><Relationship Id="rId20" Type="http://schemas.openxmlformats.org/officeDocument/2006/relationships/image" Target="../media/image57.wmf"/><Relationship Id="rId1" Type="http://schemas.openxmlformats.org/officeDocument/2006/relationships/vmlDrawing" Target="../drawings/vmlDrawing16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130.bin"/><Relationship Id="rId5" Type="http://schemas.openxmlformats.org/officeDocument/2006/relationships/oleObject" Target="../embeddings/oleObject127.bin"/><Relationship Id="rId15" Type="http://schemas.openxmlformats.org/officeDocument/2006/relationships/oleObject" Target="../embeddings/oleObject132.bin"/><Relationship Id="rId10" Type="http://schemas.openxmlformats.org/officeDocument/2006/relationships/image" Target="../media/image32.wmf"/><Relationship Id="rId19" Type="http://schemas.openxmlformats.org/officeDocument/2006/relationships/oleObject" Target="../embeddings/oleObject134.bin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29.bin"/><Relationship Id="rId14" Type="http://schemas.openxmlformats.org/officeDocument/2006/relationships/image" Target="../media/image34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oleObject" Target="../embeddings/oleObject139.bin"/><Relationship Id="rId18" Type="http://schemas.openxmlformats.org/officeDocument/2006/relationships/image" Target="../media/image59.wmf"/><Relationship Id="rId3" Type="http://schemas.openxmlformats.org/officeDocument/2006/relationships/notesSlide" Target="../notesSlides/notesSlide18.xml"/><Relationship Id="rId7" Type="http://schemas.openxmlformats.org/officeDocument/2006/relationships/oleObject" Target="../embeddings/oleObject136.bin"/><Relationship Id="rId12" Type="http://schemas.openxmlformats.org/officeDocument/2006/relationships/image" Target="../media/image34.wmf"/><Relationship Id="rId17" Type="http://schemas.openxmlformats.org/officeDocument/2006/relationships/oleObject" Target="../embeddings/oleObject14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8.w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0.wmf"/><Relationship Id="rId11" Type="http://schemas.openxmlformats.org/officeDocument/2006/relationships/oleObject" Target="../embeddings/oleObject138.bin"/><Relationship Id="rId5" Type="http://schemas.openxmlformats.org/officeDocument/2006/relationships/oleObject" Target="../embeddings/oleObject135.bin"/><Relationship Id="rId15" Type="http://schemas.openxmlformats.org/officeDocument/2006/relationships/oleObject" Target="../embeddings/oleObject140.bin"/><Relationship Id="rId10" Type="http://schemas.openxmlformats.org/officeDocument/2006/relationships/image" Target="../media/image33.wmf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37.bin"/><Relationship Id="rId14" Type="http://schemas.openxmlformats.org/officeDocument/2006/relationships/image" Target="../media/image36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146.bin"/><Relationship Id="rId3" Type="http://schemas.openxmlformats.org/officeDocument/2006/relationships/notesSlide" Target="../notesSlides/notesSlide19.xml"/><Relationship Id="rId7" Type="http://schemas.openxmlformats.org/officeDocument/2006/relationships/oleObject" Target="../embeddings/oleObject143.bin"/><Relationship Id="rId12" Type="http://schemas.openxmlformats.org/officeDocument/2006/relationships/image" Target="../media/image36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1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30.wmf"/><Relationship Id="rId11" Type="http://schemas.openxmlformats.org/officeDocument/2006/relationships/oleObject" Target="../embeddings/oleObject145.bin"/><Relationship Id="rId5" Type="http://schemas.openxmlformats.org/officeDocument/2006/relationships/oleObject" Target="../embeddings/oleObject142.bin"/><Relationship Id="rId15" Type="http://schemas.openxmlformats.org/officeDocument/2006/relationships/oleObject" Target="../embeddings/oleObject147.bin"/><Relationship Id="rId10" Type="http://schemas.openxmlformats.org/officeDocument/2006/relationships/image" Target="../media/image34.wmf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44.bin"/><Relationship Id="rId14" Type="http://schemas.openxmlformats.org/officeDocument/2006/relationships/image" Target="../media/image60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152.bin"/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149.bin"/><Relationship Id="rId12" Type="http://schemas.openxmlformats.org/officeDocument/2006/relationships/image" Target="../media/image36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3.wmf"/><Relationship Id="rId1" Type="http://schemas.openxmlformats.org/officeDocument/2006/relationships/vmlDrawing" Target="../drawings/vmlDrawing19.vml"/><Relationship Id="rId6" Type="http://schemas.openxmlformats.org/officeDocument/2006/relationships/image" Target="../media/image30.wmf"/><Relationship Id="rId11" Type="http://schemas.openxmlformats.org/officeDocument/2006/relationships/oleObject" Target="../embeddings/oleObject151.bin"/><Relationship Id="rId5" Type="http://schemas.openxmlformats.org/officeDocument/2006/relationships/oleObject" Target="../embeddings/oleObject148.bin"/><Relationship Id="rId15" Type="http://schemas.openxmlformats.org/officeDocument/2006/relationships/oleObject" Target="../embeddings/oleObject153.bin"/><Relationship Id="rId10" Type="http://schemas.openxmlformats.org/officeDocument/2006/relationships/image" Target="../media/image34.wmf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50.bin"/><Relationship Id="rId14" Type="http://schemas.openxmlformats.org/officeDocument/2006/relationships/image" Target="../media/image62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158.bin"/><Relationship Id="rId18" Type="http://schemas.openxmlformats.org/officeDocument/2006/relationships/image" Target="../media/image67.wmf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155.bin"/><Relationship Id="rId12" Type="http://schemas.openxmlformats.org/officeDocument/2006/relationships/image" Target="../media/image64.wmf"/><Relationship Id="rId17" Type="http://schemas.openxmlformats.org/officeDocument/2006/relationships/oleObject" Target="../embeddings/oleObject16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6.wmf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0.wmf"/><Relationship Id="rId11" Type="http://schemas.openxmlformats.org/officeDocument/2006/relationships/oleObject" Target="../embeddings/oleObject157.bin"/><Relationship Id="rId5" Type="http://schemas.openxmlformats.org/officeDocument/2006/relationships/oleObject" Target="../embeddings/oleObject154.bin"/><Relationship Id="rId15" Type="http://schemas.openxmlformats.org/officeDocument/2006/relationships/oleObject" Target="../embeddings/oleObject159.bin"/><Relationship Id="rId10" Type="http://schemas.openxmlformats.org/officeDocument/2006/relationships/image" Target="../media/image34.wmf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56.bin"/><Relationship Id="rId14" Type="http://schemas.openxmlformats.org/officeDocument/2006/relationships/image" Target="../media/image65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oleObject" Target="../embeddings/oleObject165.bin"/><Relationship Id="rId3" Type="http://schemas.openxmlformats.org/officeDocument/2006/relationships/notesSlide" Target="../notesSlides/notesSlide22.xml"/><Relationship Id="rId7" Type="http://schemas.openxmlformats.org/officeDocument/2006/relationships/oleObject" Target="../embeddings/oleObject162.bin"/><Relationship Id="rId12" Type="http://schemas.openxmlformats.org/officeDocument/2006/relationships/image" Target="../media/image69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1.wmf"/><Relationship Id="rId1" Type="http://schemas.openxmlformats.org/officeDocument/2006/relationships/vmlDrawing" Target="../drawings/vmlDrawing21.vml"/><Relationship Id="rId6" Type="http://schemas.openxmlformats.org/officeDocument/2006/relationships/image" Target="../media/image33.wmf"/><Relationship Id="rId11" Type="http://schemas.openxmlformats.org/officeDocument/2006/relationships/oleObject" Target="../embeddings/oleObject164.bin"/><Relationship Id="rId5" Type="http://schemas.openxmlformats.org/officeDocument/2006/relationships/oleObject" Target="../embeddings/oleObject161.bin"/><Relationship Id="rId15" Type="http://schemas.openxmlformats.org/officeDocument/2006/relationships/oleObject" Target="../embeddings/oleObject166.bin"/><Relationship Id="rId10" Type="http://schemas.openxmlformats.org/officeDocument/2006/relationships/image" Target="../media/image68.wmf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63.bin"/><Relationship Id="rId14" Type="http://schemas.openxmlformats.org/officeDocument/2006/relationships/image" Target="../media/image70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13" Type="http://schemas.openxmlformats.org/officeDocument/2006/relationships/oleObject" Target="../embeddings/oleObject171.bin"/><Relationship Id="rId3" Type="http://schemas.openxmlformats.org/officeDocument/2006/relationships/notesSlide" Target="../notesSlides/notesSlide23.xml"/><Relationship Id="rId7" Type="http://schemas.openxmlformats.org/officeDocument/2006/relationships/oleObject" Target="../embeddings/oleObject168.bin"/><Relationship Id="rId12" Type="http://schemas.openxmlformats.org/officeDocument/2006/relationships/image" Target="../media/image7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34.wmf"/><Relationship Id="rId11" Type="http://schemas.openxmlformats.org/officeDocument/2006/relationships/oleObject" Target="../embeddings/oleObject170.bin"/><Relationship Id="rId5" Type="http://schemas.openxmlformats.org/officeDocument/2006/relationships/oleObject" Target="../embeddings/oleObject167.bin"/><Relationship Id="rId10" Type="http://schemas.openxmlformats.org/officeDocument/2006/relationships/image" Target="../media/image73.wmf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69.bin"/><Relationship Id="rId14" Type="http://schemas.openxmlformats.org/officeDocument/2006/relationships/image" Target="../media/image75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3" Type="http://schemas.openxmlformats.org/officeDocument/2006/relationships/notesSlide" Target="../notesSlides/notesSlide24.xml"/><Relationship Id="rId7" Type="http://schemas.openxmlformats.org/officeDocument/2006/relationships/oleObject" Target="../embeddings/oleObject173.bin"/><Relationship Id="rId12" Type="http://schemas.openxmlformats.org/officeDocument/2006/relationships/image" Target="../media/image7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76.wmf"/><Relationship Id="rId11" Type="http://schemas.openxmlformats.org/officeDocument/2006/relationships/oleObject" Target="../embeddings/oleObject175.bin"/><Relationship Id="rId5" Type="http://schemas.openxmlformats.org/officeDocument/2006/relationships/oleObject" Target="../embeddings/oleObject172.bin"/><Relationship Id="rId10" Type="http://schemas.openxmlformats.org/officeDocument/2006/relationships/image" Target="../media/image78.wmf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174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928670"/>
            <a:ext cx="823648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Сложение и вычитание</a:t>
            </a:r>
          </a:p>
          <a:p>
            <a:pPr algn="ctr"/>
            <a:r>
              <a:rPr lang="ru-RU" sz="5400" b="1" cap="none" spc="0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обыкновенных</a:t>
            </a:r>
          </a:p>
          <a:p>
            <a:pPr algn="ctr"/>
            <a:r>
              <a:rPr lang="ru-RU" sz="5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дробей с разными</a:t>
            </a:r>
          </a:p>
          <a:p>
            <a:pPr algn="ctr"/>
            <a:r>
              <a:rPr lang="ru-RU" sz="5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</a:t>
            </a:r>
            <a:r>
              <a:rPr lang="ru-RU" sz="5400" b="1" cap="none" spc="0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наменателями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0" y="214313"/>
            <a:ext cx="4638675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36"/>
          <p:cNvGrpSpPr>
            <a:grpSpLocks/>
          </p:cNvGrpSpPr>
          <p:nvPr/>
        </p:nvGrpSpPr>
        <p:grpSpPr bwMode="auto">
          <a:xfrm>
            <a:off x="5429250" y="3071813"/>
            <a:ext cx="771525" cy="1200150"/>
            <a:chOff x="3428992" y="3071810"/>
            <a:chExt cx="771525" cy="1200150"/>
          </a:xfrm>
        </p:grpSpPr>
        <p:pic>
          <p:nvPicPr>
            <p:cNvPr id="38" name="Picture 1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28992" y="3071810"/>
              <a:ext cx="771525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>
                <a:rot lat="0" lon="300000" rev="0"/>
              </a:camera>
              <a:lightRig rig="threePt" dir="t"/>
            </a:scene3d>
          </p:spPr>
        </p:pic>
        <p:graphicFrame>
          <p:nvGraphicFramePr>
            <p:cNvPr id="2056" name="Object 2"/>
            <p:cNvGraphicFramePr>
              <a:graphicFrameLocks noChangeAspect="1"/>
            </p:cNvGraphicFramePr>
            <p:nvPr/>
          </p:nvGraphicFramePr>
          <p:xfrm>
            <a:off x="3643306" y="3357562"/>
            <a:ext cx="493409" cy="8826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6" name="Формула" r:id="rId6" imgW="152280" imgH="393480" progId="Equation.3">
                    <p:embed/>
                  </p:oleObj>
                </mc:Choice>
                <mc:Fallback>
                  <p:oleObj name="Формула" r:id="rId6" imgW="152280" imgH="393480" progId="Equation.3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3306" y="3357562"/>
                          <a:ext cx="493409" cy="88265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Группа 28"/>
          <p:cNvGrpSpPr>
            <a:grpSpLocks/>
          </p:cNvGrpSpPr>
          <p:nvPr/>
        </p:nvGrpSpPr>
        <p:grpSpPr bwMode="auto">
          <a:xfrm>
            <a:off x="5715000" y="714375"/>
            <a:ext cx="771525" cy="1220788"/>
            <a:chOff x="3357554" y="571480"/>
            <a:chExt cx="771525" cy="1220795"/>
          </a:xfrm>
        </p:grpSpPr>
        <p:pic>
          <p:nvPicPr>
            <p:cNvPr id="2118" name="Picture 1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57554" y="571480"/>
              <a:ext cx="771525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2055" name="Object 3"/>
            <p:cNvGraphicFramePr>
              <a:graphicFrameLocks noChangeAspect="1"/>
            </p:cNvGraphicFramePr>
            <p:nvPr/>
          </p:nvGraphicFramePr>
          <p:xfrm>
            <a:off x="3571868" y="857232"/>
            <a:ext cx="361952" cy="9350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7" name="Формула" r:id="rId8" imgW="152280" imgH="393480" progId="Equation.3">
                    <p:embed/>
                  </p:oleObj>
                </mc:Choice>
                <mc:Fallback>
                  <p:oleObj name="Формула" r:id="rId8" imgW="152280" imgH="393480" progId="Equation.3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71868" y="857232"/>
                          <a:ext cx="361952" cy="93504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061" name="TextBox 36"/>
          <p:cNvSpPr txBox="1">
            <a:spLocks noChangeArrowheads="1"/>
          </p:cNvSpPr>
          <p:nvPr/>
        </p:nvSpPr>
        <p:spPr bwMode="auto">
          <a:xfrm>
            <a:off x="214313" y="428625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/>
              <a:t>Найди дроби, большие </a:t>
            </a:r>
          </a:p>
        </p:txBody>
      </p:sp>
      <p:sp>
        <p:nvSpPr>
          <p:cNvPr id="2062" name="TextBox 39"/>
          <p:cNvSpPr txBox="1">
            <a:spLocks noChangeArrowheads="1"/>
          </p:cNvSpPr>
          <p:nvPr/>
        </p:nvSpPr>
        <p:spPr bwMode="auto">
          <a:xfrm>
            <a:off x="214313" y="1000125"/>
            <a:ext cx="421481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/>
              <a:t>и щелкни по ним мышкой:</a:t>
            </a:r>
          </a:p>
        </p:txBody>
      </p:sp>
      <p:graphicFrame>
        <p:nvGraphicFramePr>
          <p:cNvPr id="2050" name="Object 9"/>
          <p:cNvGraphicFramePr>
            <a:graphicFrameLocks noChangeAspect="1"/>
          </p:cNvGraphicFramePr>
          <p:nvPr/>
        </p:nvGraphicFramePr>
        <p:xfrm>
          <a:off x="4643438" y="142875"/>
          <a:ext cx="584200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Формула" r:id="rId10" imgW="190440" imgH="393480" progId="Equation.3">
                  <p:embed/>
                </p:oleObj>
              </mc:Choice>
              <mc:Fallback>
                <p:oleObj name="Формула" r:id="rId10" imgW="190440" imgH="3934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142875"/>
                        <a:ext cx="584200" cy="120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Группа 36"/>
          <p:cNvGrpSpPr>
            <a:grpSpLocks/>
          </p:cNvGrpSpPr>
          <p:nvPr/>
        </p:nvGrpSpPr>
        <p:grpSpPr bwMode="auto">
          <a:xfrm>
            <a:off x="4572000" y="2071688"/>
            <a:ext cx="771525" cy="1200150"/>
            <a:chOff x="3428992" y="3071810"/>
            <a:chExt cx="771525" cy="1200150"/>
          </a:xfrm>
        </p:grpSpPr>
        <p:pic>
          <p:nvPicPr>
            <p:cNvPr id="44" name="Picture 1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28992" y="3071810"/>
              <a:ext cx="771525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>
                <a:rot lat="0" lon="300000" rev="0"/>
              </a:camera>
              <a:lightRig rig="threePt" dir="t"/>
            </a:scene3d>
          </p:spPr>
        </p:pic>
        <p:graphicFrame>
          <p:nvGraphicFramePr>
            <p:cNvPr id="2054" name="Object 4"/>
            <p:cNvGraphicFramePr>
              <a:graphicFrameLocks noChangeAspect="1"/>
            </p:cNvGraphicFramePr>
            <p:nvPr/>
          </p:nvGraphicFramePr>
          <p:xfrm>
            <a:off x="3643306" y="3357562"/>
            <a:ext cx="493409" cy="8826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9" name="Формула" r:id="rId12" imgW="152280" imgH="393480" progId="Equation.3">
                    <p:embed/>
                  </p:oleObj>
                </mc:Choice>
                <mc:Fallback>
                  <p:oleObj name="Формула" r:id="rId12" imgW="152280" imgH="393480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3306" y="3357562"/>
                          <a:ext cx="493409" cy="88265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Группа 36"/>
          <p:cNvGrpSpPr>
            <a:grpSpLocks/>
          </p:cNvGrpSpPr>
          <p:nvPr/>
        </p:nvGrpSpPr>
        <p:grpSpPr bwMode="auto">
          <a:xfrm>
            <a:off x="6059488" y="1928813"/>
            <a:ext cx="1235075" cy="1200150"/>
            <a:chOff x="3273406" y="3000372"/>
            <a:chExt cx="1235075" cy="1200150"/>
          </a:xfrm>
        </p:grpSpPr>
        <p:pic>
          <p:nvPicPr>
            <p:cNvPr id="55" name="Picture 1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86116" y="3000372"/>
              <a:ext cx="985839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>
                <a:rot lat="0" lon="300000" rev="0"/>
              </a:camera>
              <a:lightRig rig="threePt" dir="t"/>
            </a:scene3d>
          </p:spPr>
        </p:pic>
        <p:graphicFrame>
          <p:nvGraphicFramePr>
            <p:cNvPr id="2053" name="Object 15"/>
            <p:cNvGraphicFramePr>
              <a:graphicFrameLocks noChangeAspect="1"/>
            </p:cNvGraphicFramePr>
            <p:nvPr/>
          </p:nvGraphicFramePr>
          <p:xfrm>
            <a:off x="3273406" y="3570295"/>
            <a:ext cx="1235075" cy="455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0" name="Формула" r:id="rId14" imgW="380880" imgH="203040" progId="Equation.3">
                    <p:embed/>
                  </p:oleObj>
                </mc:Choice>
                <mc:Fallback>
                  <p:oleObj name="Формула" r:id="rId14" imgW="380880" imgH="203040" progId="Equation.3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73406" y="3570295"/>
                          <a:ext cx="1235075" cy="4556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Группа 36"/>
          <p:cNvGrpSpPr>
            <a:grpSpLocks/>
          </p:cNvGrpSpPr>
          <p:nvPr/>
        </p:nvGrpSpPr>
        <p:grpSpPr bwMode="auto">
          <a:xfrm>
            <a:off x="7000875" y="857250"/>
            <a:ext cx="790575" cy="1200150"/>
            <a:chOff x="3428992" y="3071810"/>
            <a:chExt cx="790558" cy="1200150"/>
          </a:xfrm>
        </p:grpSpPr>
        <p:pic>
          <p:nvPicPr>
            <p:cNvPr id="62" name="Picture 1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28992" y="3071810"/>
              <a:ext cx="771525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>
                <a:rot lat="0" lon="300000" rev="0"/>
              </a:camera>
              <a:lightRig rig="threePt" dir="t"/>
            </a:scene3d>
          </p:spPr>
        </p:pic>
        <p:graphicFrame>
          <p:nvGraphicFramePr>
            <p:cNvPr id="2052" name="Object 17"/>
            <p:cNvGraphicFramePr>
              <a:graphicFrameLocks noChangeAspect="1"/>
            </p:cNvGraphicFramePr>
            <p:nvPr/>
          </p:nvGraphicFramePr>
          <p:xfrm>
            <a:off x="3560738" y="3357578"/>
            <a:ext cx="658812" cy="882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1" name="Формула" r:id="rId16" imgW="203040" imgH="393480" progId="Equation.3">
                    <p:embed/>
                  </p:oleObj>
                </mc:Choice>
                <mc:Fallback>
                  <p:oleObj name="Формула" r:id="rId16" imgW="203040" imgH="393480" progId="Equation.3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60738" y="3357578"/>
                          <a:ext cx="658812" cy="8826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Группа 67"/>
          <p:cNvGrpSpPr>
            <a:grpSpLocks/>
          </p:cNvGrpSpPr>
          <p:nvPr/>
        </p:nvGrpSpPr>
        <p:grpSpPr bwMode="auto">
          <a:xfrm>
            <a:off x="7715250" y="1928813"/>
            <a:ext cx="771525" cy="1220787"/>
            <a:chOff x="3357554" y="571480"/>
            <a:chExt cx="771525" cy="1220798"/>
          </a:xfrm>
        </p:grpSpPr>
        <p:pic>
          <p:nvPicPr>
            <p:cNvPr id="2114" name="Picture 1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57554" y="571480"/>
              <a:ext cx="771525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2051" name="Object 5"/>
            <p:cNvGraphicFramePr>
              <a:graphicFrameLocks noChangeAspect="1"/>
            </p:cNvGraphicFramePr>
            <p:nvPr/>
          </p:nvGraphicFramePr>
          <p:xfrm>
            <a:off x="3511520" y="857241"/>
            <a:ext cx="482600" cy="9350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2" name="Формула" r:id="rId18" imgW="203040" imgH="393480" progId="Equation.3">
                    <p:embed/>
                  </p:oleObj>
                </mc:Choice>
                <mc:Fallback>
                  <p:oleObj name="Формула" r:id="rId18" imgW="203040" imgH="393480" progId="Equation.3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11520" y="857241"/>
                          <a:ext cx="482600" cy="93503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1" name="Управляющая кнопка: далее 70">
            <a:hlinkClick r:id="" action="ppaction://hlinkshowjump?jump=nextslide" highlightClick="1"/>
          </p:cNvPr>
          <p:cNvSpPr/>
          <p:nvPr/>
        </p:nvSpPr>
        <p:spPr>
          <a:xfrm>
            <a:off x="357158" y="6072206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8" name="Группа 78"/>
          <p:cNvGrpSpPr>
            <a:grpSpLocks/>
          </p:cNvGrpSpPr>
          <p:nvPr/>
        </p:nvGrpSpPr>
        <p:grpSpPr bwMode="auto">
          <a:xfrm>
            <a:off x="4000500" y="5857875"/>
            <a:ext cx="928688" cy="1000125"/>
            <a:chOff x="4000496" y="5857868"/>
            <a:chExt cx="928694" cy="1000132"/>
          </a:xfrm>
        </p:grpSpPr>
        <p:grpSp>
          <p:nvGrpSpPr>
            <p:cNvPr id="2105" name="Группа 68"/>
            <p:cNvGrpSpPr>
              <a:grpSpLocks/>
            </p:cNvGrpSpPr>
            <p:nvPr/>
          </p:nvGrpSpPr>
          <p:grpSpPr bwMode="auto">
            <a:xfrm>
              <a:off x="4000496" y="5857868"/>
              <a:ext cx="785818" cy="1000132"/>
              <a:chOff x="806297" y="2634272"/>
              <a:chExt cx="785818" cy="1000132"/>
            </a:xfrm>
          </p:grpSpPr>
          <p:sp>
            <p:nvSpPr>
              <p:cNvPr id="70" name="Сердце 69"/>
              <p:cNvSpPr/>
              <p:nvPr/>
            </p:nvSpPr>
            <p:spPr>
              <a:xfrm rot="2557065">
                <a:off x="806297" y="2634272"/>
                <a:ext cx="785818" cy="1000132"/>
              </a:xfrm>
              <a:prstGeom prst="heart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srgbClr val="00B050"/>
                  </a:solidFill>
                </a:endParaRPr>
              </a:p>
            </p:txBody>
          </p:sp>
          <p:cxnSp>
            <p:nvCxnSpPr>
              <p:cNvPr id="72" name="Прямая соединительная линия 71"/>
              <p:cNvCxnSpPr>
                <a:stCxn id="70" idx="1"/>
              </p:cNvCxnSpPr>
              <p:nvPr/>
            </p:nvCxnSpPr>
            <p:spPr>
              <a:xfrm rot="5400000" flipH="1" flipV="1">
                <a:off x="827728" y="2738255"/>
                <a:ext cx="796931" cy="731843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Дуга 72"/>
              <p:cNvSpPr/>
              <p:nvPr/>
            </p:nvSpPr>
            <p:spPr>
              <a:xfrm>
                <a:off x="1142849" y="2715236"/>
                <a:ext cx="142876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74" name="Дуга 73"/>
              <p:cNvSpPr/>
              <p:nvPr/>
            </p:nvSpPr>
            <p:spPr>
              <a:xfrm>
                <a:off x="1285725" y="3072425"/>
                <a:ext cx="285752" cy="71439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75" name="Дуга 74"/>
              <p:cNvSpPr/>
              <p:nvPr/>
            </p:nvSpPr>
            <p:spPr>
              <a:xfrm>
                <a:off x="857097" y="3000988"/>
                <a:ext cx="285752" cy="71437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76" name="Дуга 75"/>
              <p:cNvSpPr/>
              <p:nvPr/>
            </p:nvSpPr>
            <p:spPr>
              <a:xfrm>
                <a:off x="1214288" y="3143864"/>
                <a:ext cx="142876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77" name="Дуга 76"/>
              <p:cNvSpPr/>
              <p:nvPr/>
            </p:nvSpPr>
            <p:spPr>
              <a:xfrm>
                <a:off x="1142849" y="3286740"/>
                <a:ext cx="46038" cy="214313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2106" name="TextBox 77"/>
            <p:cNvSpPr txBox="1">
              <a:spLocks noChangeArrowheads="1"/>
            </p:cNvSpPr>
            <p:nvPr/>
          </p:nvSpPr>
          <p:spPr bwMode="auto">
            <a:xfrm>
              <a:off x="4143372" y="5857892"/>
              <a:ext cx="785818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400"/>
                <a:t>Д</a:t>
              </a:r>
            </a:p>
          </p:txBody>
        </p:sp>
      </p:grpSp>
      <p:grpSp>
        <p:nvGrpSpPr>
          <p:cNvPr id="10" name="Группа 80"/>
          <p:cNvGrpSpPr>
            <a:grpSpLocks/>
          </p:cNvGrpSpPr>
          <p:nvPr/>
        </p:nvGrpSpPr>
        <p:grpSpPr bwMode="auto">
          <a:xfrm>
            <a:off x="5000625" y="5643563"/>
            <a:ext cx="1000125" cy="1000125"/>
            <a:chOff x="5000628" y="5643578"/>
            <a:chExt cx="1000132" cy="1000132"/>
          </a:xfrm>
        </p:grpSpPr>
        <p:grpSp>
          <p:nvGrpSpPr>
            <p:cNvPr id="11" name="Группа 59"/>
            <p:cNvGrpSpPr/>
            <p:nvPr/>
          </p:nvGrpSpPr>
          <p:grpSpPr>
            <a:xfrm flipV="1">
              <a:off x="5000628" y="5643578"/>
              <a:ext cx="785818" cy="1000132"/>
              <a:chOff x="806297" y="2634272"/>
              <a:chExt cx="785818" cy="1000132"/>
            </a:xfrm>
            <a:scene3d>
              <a:camera prst="orthographicFront">
                <a:rot lat="0" lon="0" rev="0"/>
              </a:camera>
              <a:lightRig rig="threePt" dir="t"/>
            </a:scene3d>
          </p:grpSpPr>
          <p:sp>
            <p:nvSpPr>
              <p:cNvPr id="61" name="Сердце 60"/>
              <p:cNvSpPr/>
              <p:nvPr/>
            </p:nvSpPr>
            <p:spPr>
              <a:xfrm rot="2557065">
                <a:off x="806297" y="2634272"/>
                <a:ext cx="785818" cy="1000132"/>
              </a:xfrm>
              <a:prstGeom prst="heart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srgbClr val="00B050"/>
                  </a:solidFill>
                </a:endParaRPr>
              </a:p>
            </p:txBody>
          </p:sp>
          <p:cxnSp>
            <p:nvCxnSpPr>
              <p:cNvPr id="63" name="Прямая соединительная линия 62"/>
              <p:cNvCxnSpPr>
                <a:stCxn id="61" idx="1"/>
              </p:cNvCxnSpPr>
              <p:nvPr/>
            </p:nvCxnSpPr>
            <p:spPr>
              <a:xfrm rot="5400000" flipH="1" flipV="1">
                <a:off x="828052" y="2738267"/>
                <a:ext cx="796620" cy="731506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Дуга 63"/>
              <p:cNvSpPr/>
              <p:nvPr/>
            </p:nvSpPr>
            <p:spPr>
              <a:xfrm>
                <a:off x="1142976" y="2714620"/>
                <a:ext cx="142876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65" name="Дуга 64"/>
              <p:cNvSpPr/>
              <p:nvPr/>
            </p:nvSpPr>
            <p:spPr>
              <a:xfrm>
                <a:off x="1285852" y="3071810"/>
                <a:ext cx="285752" cy="7143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66" name="Дуга 65"/>
              <p:cNvSpPr/>
              <p:nvPr/>
            </p:nvSpPr>
            <p:spPr>
              <a:xfrm>
                <a:off x="857224" y="3000372"/>
                <a:ext cx="285752" cy="7143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67" name="Дуга 66"/>
              <p:cNvSpPr/>
              <p:nvPr/>
            </p:nvSpPr>
            <p:spPr>
              <a:xfrm>
                <a:off x="1214414" y="3143248"/>
                <a:ext cx="142876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68" name="Дуга 67"/>
              <p:cNvSpPr/>
              <p:nvPr/>
            </p:nvSpPr>
            <p:spPr>
              <a:xfrm>
                <a:off x="1142976" y="3286124"/>
                <a:ext cx="45719" cy="214314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2104" name="TextBox 79"/>
            <p:cNvSpPr txBox="1">
              <a:spLocks noChangeArrowheads="1"/>
            </p:cNvSpPr>
            <p:nvPr/>
          </p:nvSpPr>
          <p:spPr bwMode="auto">
            <a:xfrm>
              <a:off x="5143504" y="5857892"/>
              <a:ext cx="857256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400"/>
                <a:t>Р</a:t>
              </a:r>
            </a:p>
          </p:txBody>
        </p:sp>
      </p:grpSp>
      <p:grpSp>
        <p:nvGrpSpPr>
          <p:cNvPr id="12" name="Группа 82"/>
          <p:cNvGrpSpPr>
            <a:grpSpLocks/>
          </p:cNvGrpSpPr>
          <p:nvPr/>
        </p:nvGrpSpPr>
        <p:grpSpPr bwMode="auto">
          <a:xfrm>
            <a:off x="6000750" y="5857875"/>
            <a:ext cx="1000125" cy="1000125"/>
            <a:chOff x="6000760" y="5857868"/>
            <a:chExt cx="1000132" cy="1000132"/>
          </a:xfrm>
        </p:grpSpPr>
        <p:grpSp>
          <p:nvGrpSpPr>
            <p:cNvPr id="2094" name="Группа 50"/>
            <p:cNvGrpSpPr>
              <a:grpSpLocks/>
            </p:cNvGrpSpPr>
            <p:nvPr/>
          </p:nvGrpSpPr>
          <p:grpSpPr bwMode="auto">
            <a:xfrm>
              <a:off x="6000760" y="5857868"/>
              <a:ext cx="785818" cy="1000132"/>
              <a:chOff x="806297" y="2634272"/>
              <a:chExt cx="785818" cy="1000132"/>
            </a:xfrm>
          </p:grpSpPr>
          <p:sp>
            <p:nvSpPr>
              <p:cNvPr id="52" name="Сердце 51"/>
              <p:cNvSpPr/>
              <p:nvPr/>
            </p:nvSpPr>
            <p:spPr>
              <a:xfrm rot="2557065">
                <a:off x="806297" y="2634272"/>
                <a:ext cx="785818" cy="1000132"/>
              </a:xfrm>
              <a:prstGeom prst="heart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srgbClr val="00B050"/>
                  </a:solidFill>
                </a:endParaRPr>
              </a:p>
            </p:txBody>
          </p:sp>
          <p:cxnSp>
            <p:nvCxnSpPr>
              <p:cNvPr id="53" name="Прямая соединительная линия 52"/>
              <p:cNvCxnSpPr>
                <a:stCxn id="52" idx="1"/>
              </p:cNvCxnSpPr>
              <p:nvPr/>
            </p:nvCxnSpPr>
            <p:spPr>
              <a:xfrm rot="5400000" flipH="1" flipV="1">
                <a:off x="827728" y="2738255"/>
                <a:ext cx="796931" cy="731843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Дуга 53"/>
              <p:cNvSpPr/>
              <p:nvPr/>
            </p:nvSpPr>
            <p:spPr>
              <a:xfrm>
                <a:off x="1142849" y="2715236"/>
                <a:ext cx="142876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6" name="Дуга 55"/>
              <p:cNvSpPr/>
              <p:nvPr/>
            </p:nvSpPr>
            <p:spPr>
              <a:xfrm>
                <a:off x="1285725" y="3072425"/>
                <a:ext cx="285752" cy="71439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7" name="Дуга 56"/>
              <p:cNvSpPr/>
              <p:nvPr/>
            </p:nvSpPr>
            <p:spPr>
              <a:xfrm>
                <a:off x="857097" y="3000988"/>
                <a:ext cx="285752" cy="71437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8" name="Дуга 57"/>
              <p:cNvSpPr/>
              <p:nvPr/>
            </p:nvSpPr>
            <p:spPr>
              <a:xfrm>
                <a:off x="1214288" y="3143864"/>
                <a:ext cx="142876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9" name="Дуга 58"/>
              <p:cNvSpPr/>
              <p:nvPr/>
            </p:nvSpPr>
            <p:spPr>
              <a:xfrm>
                <a:off x="1142849" y="3286740"/>
                <a:ext cx="46038" cy="214313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2095" name="TextBox 81"/>
            <p:cNvSpPr txBox="1">
              <a:spLocks noChangeArrowheads="1"/>
            </p:cNvSpPr>
            <p:nvPr/>
          </p:nvSpPr>
          <p:spPr bwMode="auto">
            <a:xfrm>
              <a:off x="6215074" y="5857892"/>
              <a:ext cx="785818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400"/>
                <a:t>О</a:t>
              </a:r>
            </a:p>
          </p:txBody>
        </p:sp>
      </p:grpSp>
      <p:grpSp>
        <p:nvGrpSpPr>
          <p:cNvPr id="14" name="Группа 84"/>
          <p:cNvGrpSpPr>
            <a:grpSpLocks/>
          </p:cNvGrpSpPr>
          <p:nvPr/>
        </p:nvGrpSpPr>
        <p:grpSpPr bwMode="auto">
          <a:xfrm>
            <a:off x="6858000" y="5786438"/>
            <a:ext cx="1000125" cy="841375"/>
            <a:chOff x="6858016" y="5786454"/>
            <a:chExt cx="1000132" cy="840879"/>
          </a:xfrm>
        </p:grpSpPr>
        <p:grpSp>
          <p:nvGrpSpPr>
            <p:cNvPr id="2085" name="Группа 40"/>
            <p:cNvGrpSpPr>
              <a:grpSpLocks/>
            </p:cNvGrpSpPr>
            <p:nvPr/>
          </p:nvGrpSpPr>
          <p:grpSpPr bwMode="auto">
            <a:xfrm rot="5400000">
              <a:off x="6965173" y="5679297"/>
              <a:ext cx="785818" cy="1000132"/>
              <a:chOff x="806297" y="2634272"/>
              <a:chExt cx="785818" cy="1000132"/>
            </a:xfrm>
          </p:grpSpPr>
          <p:sp>
            <p:nvSpPr>
              <p:cNvPr id="42" name="Сердце 41"/>
              <p:cNvSpPr/>
              <p:nvPr/>
            </p:nvSpPr>
            <p:spPr>
              <a:xfrm rot="2557065">
                <a:off x="806297" y="2634272"/>
                <a:ext cx="785348" cy="1000132"/>
              </a:xfrm>
              <a:prstGeom prst="heart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srgbClr val="00B050"/>
                  </a:solidFill>
                </a:endParaRPr>
              </a:p>
            </p:txBody>
          </p:sp>
          <p:cxnSp>
            <p:nvCxnSpPr>
              <p:cNvPr id="43" name="Прямая соединительная линия 42"/>
              <p:cNvCxnSpPr>
                <a:stCxn id="42" idx="1"/>
              </p:cNvCxnSpPr>
              <p:nvPr/>
            </p:nvCxnSpPr>
            <p:spPr>
              <a:xfrm rot="5400000" flipH="1" flipV="1">
                <a:off x="827478" y="2738473"/>
                <a:ext cx="796931" cy="731405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Дуга 44"/>
              <p:cNvSpPr/>
              <p:nvPr/>
            </p:nvSpPr>
            <p:spPr>
              <a:xfrm>
                <a:off x="1142649" y="2715236"/>
                <a:ext cx="142791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46" name="Дуга 45"/>
              <p:cNvSpPr/>
              <p:nvPr/>
            </p:nvSpPr>
            <p:spPr>
              <a:xfrm>
                <a:off x="1285440" y="3074013"/>
                <a:ext cx="285581" cy="71439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48" name="Дуга 47"/>
              <p:cNvSpPr/>
              <p:nvPr/>
            </p:nvSpPr>
            <p:spPr>
              <a:xfrm>
                <a:off x="857067" y="3002575"/>
                <a:ext cx="285581" cy="71437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49" name="Дуга 48"/>
              <p:cNvSpPr/>
              <p:nvPr/>
            </p:nvSpPr>
            <p:spPr>
              <a:xfrm>
                <a:off x="1214044" y="3143864"/>
                <a:ext cx="142791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0" name="Дуга 49"/>
              <p:cNvSpPr/>
              <p:nvPr/>
            </p:nvSpPr>
            <p:spPr>
              <a:xfrm>
                <a:off x="1142649" y="3288328"/>
                <a:ext cx="46010" cy="214313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2086" name="TextBox 83"/>
            <p:cNvSpPr txBox="1">
              <a:spLocks noChangeArrowheads="1"/>
            </p:cNvSpPr>
            <p:nvPr/>
          </p:nvSpPr>
          <p:spPr bwMode="auto">
            <a:xfrm>
              <a:off x="7143768" y="5857892"/>
              <a:ext cx="571504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400"/>
                <a:t>Б</a:t>
              </a:r>
            </a:p>
          </p:txBody>
        </p:sp>
      </p:grpSp>
      <p:grpSp>
        <p:nvGrpSpPr>
          <p:cNvPr id="16" name="Группа 86"/>
          <p:cNvGrpSpPr>
            <a:grpSpLocks/>
          </p:cNvGrpSpPr>
          <p:nvPr/>
        </p:nvGrpSpPr>
        <p:grpSpPr bwMode="auto">
          <a:xfrm>
            <a:off x="8001000" y="5857875"/>
            <a:ext cx="785813" cy="1000125"/>
            <a:chOff x="8001024" y="5857868"/>
            <a:chExt cx="785818" cy="1000132"/>
          </a:xfrm>
        </p:grpSpPr>
        <p:grpSp>
          <p:nvGrpSpPr>
            <p:cNvPr id="2076" name="Группа 39"/>
            <p:cNvGrpSpPr>
              <a:grpSpLocks/>
            </p:cNvGrpSpPr>
            <p:nvPr/>
          </p:nvGrpSpPr>
          <p:grpSpPr bwMode="auto">
            <a:xfrm>
              <a:off x="8001024" y="5857868"/>
              <a:ext cx="785818" cy="1000132"/>
              <a:chOff x="806297" y="2634272"/>
              <a:chExt cx="785818" cy="1000132"/>
            </a:xfrm>
          </p:grpSpPr>
          <p:sp>
            <p:nvSpPr>
              <p:cNvPr id="30" name="Сердце 29"/>
              <p:cNvSpPr/>
              <p:nvPr/>
            </p:nvSpPr>
            <p:spPr>
              <a:xfrm rot="2557065">
                <a:off x="806297" y="2634272"/>
                <a:ext cx="785818" cy="1000132"/>
              </a:xfrm>
              <a:prstGeom prst="heart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srgbClr val="00B050"/>
                  </a:solidFill>
                </a:endParaRPr>
              </a:p>
            </p:txBody>
          </p:sp>
          <p:cxnSp>
            <p:nvCxnSpPr>
              <p:cNvPr id="33" name="Прямая соединительная линия 32"/>
              <p:cNvCxnSpPr>
                <a:stCxn id="30" idx="1"/>
              </p:cNvCxnSpPr>
              <p:nvPr/>
            </p:nvCxnSpPr>
            <p:spPr>
              <a:xfrm rot="5400000" flipH="1" flipV="1">
                <a:off x="827728" y="2738255"/>
                <a:ext cx="796931" cy="731843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Дуга 33"/>
              <p:cNvSpPr/>
              <p:nvPr/>
            </p:nvSpPr>
            <p:spPr>
              <a:xfrm>
                <a:off x="1142849" y="2715236"/>
                <a:ext cx="142876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35" name="Дуга 34"/>
              <p:cNvSpPr/>
              <p:nvPr/>
            </p:nvSpPr>
            <p:spPr>
              <a:xfrm>
                <a:off x="1285725" y="3072425"/>
                <a:ext cx="285752" cy="71439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36" name="Дуга 35"/>
              <p:cNvSpPr/>
              <p:nvPr/>
            </p:nvSpPr>
            <p:spPr>
              <a:xfrm>
                <a:off x="857097" y="3000988"/>
                <a:ext cx="285752" cy="71437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37" name="Дуга 36"/>
              <p:cNvSpPr/>
              <p:nvPr/>
            </p:nvSpPr>
            <p:spPr>
              <a:xfrm>
                <a:off x="1214288" y="3143864"/>
                <a:ext cx="142876" cy="285752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39" name="Дуга 38"/>
              <p:cNvSpPr/>
              <p:nvPr/>
            </p:nvSpPr>
            <p:spPr>
              <a:xfrm>
                <a:off x="1142849" y="3286740"/>
                <a:ext cx="46038" cy="214313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2077" name="TextBox 85"/>
            <p:cNvSpPr txBox="1">
              <a:spLocks noChangeArrowheads="1"/>
            </p:cNvSpPr>
            <p:nvPr/>
          </p:nvSpPr>
          <p:spPr bwMode="auto">
            <a:xfrm>
              <a:off x="8215338" y="5857892"/>
              <a:ext cx="571504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400"/>
                <a:t>Ь</a:t>
              </a:r>
            </a:p>
          </p:txBody>
        </p:sp>
      </p:grpSp>
      <p:grpSp>
        <p:nvGrpSpPr>
          <p:cNvPr id="18" name="Группа 36"/>
          <p:cNvGrpSpPr>
            <a:grpSpLocks/>
          </p:cNvGrpSpPr>
          <p:nvPr/>
        </p:nvGrpSpPr>
        <p:grpSpPr bwMode="auto">
          <a:xfrm>
            <a:off x="7215188" y="3000375"/>
            <a:ext cx="790575" cy="1200150"/>
            <a:chOff x="3428992" y="3071810"/>
            <a:chExt cx="790557" cy="1200150"/>
          </a:xfrm>
        </p:grpSpPr>
        <p:pic>
          <p:nvPicPr>
            <p:cNvPr id="93" name="Picture 1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28992" y="3071810"/>
              <a:ext cx="771525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>
                <a:rot lat="0" lon="300000" rev="0"/>
              </a:camera>
              <a:lightRig rig="threePt" dir="t"/>
            </a:scene3d>
          </p:spPr>
        </p:pic>
        <p:graphicFrame>
          <p:nvGraphicFramePr>
            <p:cNvPr id="2057" name="Object 30"/>
            <p:cNvGraphicFramePr>
              <a:graphicFrameLocks noChangeAspect="1"/>
            </p:cNvGraphicFramePr>
            <p:nvPr/>
          </p:nvGraphicFramePr>
          <p:xfrm>
            <a:off x="3560736" y="3357563"/>
            <a:ext cx="658813" cy="882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3" name="Формула" r:id="rId20" imgW="203040" imgH="393480" progId="Equation.3">
                    <p:embed/>
                  </p:oleObj>
                </mc:Choice>
                <mc:Fallback>
                  <p:oleObj name="Формула" r:id="rId20" imgW="203040" imgH="393480" progId="Equation.3">
                    <p:embed/>
                    <p:pic>
                      <p:nvPicPr>
                        <p:cNvPr id="0" name="Object 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60736" y="3357563"/>
                          <a:ext cx="658813" cy="8826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43063" y="4305300"/>
            <a:ext cx="2486025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37 L -0.31701 0.2377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0" y="12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-0.20764 0.3939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00" y="197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37935 0.393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00" y="197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47135 0.5641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00" y="2820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-0.48681 0.241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00" y="1210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Line 19"/>
          <p:cNvSpPr>
            <a:spLocks noChangeShapeType="1"/>
          </p:cNvSpPr>
          <p:nvPr/>
        </p:nvSpPr>
        <p:spPr bwMode="auto">
          <a:xfrm>
            <a:off x="395288" y="1484313"/>
            <a:ext cx="84978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1035" name="Group 28"/>
          <p:cNvGrpSpPr>
            <a:grpSpLocks/>
          </p:cNvGrpSpPr>
          <p:nvPr/>
        </p:nvGrpSpPr>
        <p:grpSpPr bwMode="auto">
          <a:xfrm>
            <a:off x="323850" y="1484313"/>
            <a:ext cx="1008063" cy="1657350"/>
            <a:chOff x="657" y="935"/>
            <a:chExt cx="499" cy="863"/>
          </a:xfrm>
        </p:grpSpPr>
        <p:sp>
          <p:nvSpPr>
            <p:cNvPr id="1072" name="AutoShape 20"/>
            <p:cNvSpPr>
              <a:spLocks noChangeArrowheads="1"/>
            </p:cNvSpPr>
            <p:nvPr/>
          </p:nvSpPr>
          <p:spPr bwMode="auto">
            <a:xfrm rot="58240" flipV="1">
              <a:off x="657" y="935"/>
              <a:ext cx="499" cy="86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033" name="Object 27"/>
            <p:cNvGraphicFramePr>
              <a:graphicFrameLocks noChangeAspect="1"/>
            </p:cNvGraphicFramePr>
            <p:nvPr/>
          </p:nvGraphicFramePr>
          <p:xfrm>
            <a:off x="793" y="935"/>
            <a:ext cx="205" cy="5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Формула" r:id="rId4" imgW="139680" imgH="393480" progId="Equation.3">
                    <p:embed/>
                  </p:oleObj>
                </mc:Choice>
                <mc:Fallback>
                  <p:oleObj name="Формула" r:id="rId4" imgW="139680" imgH="393480" progId="Equation.3">
                    <p:embed/>
                    <p:pic>
                      <p:nvPicPr>
                        <p:cNvPr id="0" name="Object 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3" y="935"/>
                          <a:ext cx="205" cy="57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36" name="Group 30"/>
          <p:cNvGrpSpPr>
            <a:grpSpLocks/>
          </p:cNvGrpSpPr>
          <p:nvPr/>
        </p:nvGrpSpPr>
        <p:grpSpPr bwMode="auto">
          <a:xfrm>
            <a:off x="7812088" y="1484313"/>
            <a:ext cx="1079500" cy="1657350"/>
            <a:chOff x="4649" y="935"/>
            <a:chExt cx="499" cy="863"/>
          </a:xfrm>
        </p:grpSpPr>
        <p:sp>
          <p:nvSpPr>
            <p:cNvPr id="1071" name="AutoShape 14"/>
            <p:cNvSpPr>
              <a:spLocks noChangeArrowheads="1"/>
            </p:cNvSpPr>
            <p:nvPr/>
          </p:nvSpPr>
          <p:spPr bwMode="auto">
            <a:xfrm rot="58240" flipV="1">
              <a:off x="4649" y="935"/>
              <a:ext cx="499" cy="86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032" name="Object 29"/>
            <p:cNvGraphicFramePr>
              <a:graphicFrameLocks noChangeAspect="1"/>
            </p:cNvGraphicFramePr>
            <p:nvPr/>
          </p:nvGraphicFramePr>
          <p:xfrm>
            <a:off x="4785" y="935"/>
            <a:ext cx="242" cy="6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Формула" r:id="rId6" imgW="152280" imgH="393480" progId="Equation.3">
                    <p:embed/>
                  </p:oleObj>
                </mc:Choice>
                <mc:Fallback>
                  <p:oleObj name="Формула" r:id="rId6" imgW="152280" imgH="393480" progId="Equation.3">
                    <p:embed/>
                    <p:pic>
                      <p:nvPicPr>
                        <p:cNvPr id="0" name="Object 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85" y="935"/>
                          <a:ext cx="242" cy="62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37" name="Text Box 31"/>
          <p:cNvSpPr txBox="1">
            <a:spLocks noChangeArrowheads="1"/>
          </p:cNvSpPr>
          <p:nvPr/>
        </p:nvSpPr>
        <p:spPr bwMode="auto">
          <a:xfrm>
            <a:off x="1116013" y="1557338"/>
            <a:ext cx="72072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600"/>
              <a:t>&lt;</a:t>
            </a:r>
            <a:endParaRPr lang="ru-RU" sz="6600"/>
          </a:p>
        </p:txBody>
      </p:sp>
      <p:sp>
        <p:nvSpPr>
          <p:cNvPr id="1038" name="Rectangle 32"/>
          <p:cNvSpPr>
            <a:spLocks noChangeArrowheads="1"/>
          </p:cNvSpPr>
          <p:nvPr/>
        </p:nvSpPr>
        <p:spPr bwMode="auto">
          <a:xfrm>
            <a:off x="7308850" y="1484313"/>
            <a:ext cx="6731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600"/>
              <a:t>&lt;</a:t>
            </a:r>
            <a:endParaRPr lang="ru-RU" sz="6600"/>
          </a:p>
        </p:txBody>
      </p:sp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3000375" y="4071938"/>
            <a:ext cx="1728788" cy="1800225"/>
            <a:chOff x="3787" y="2387"/>
            <a:chExt cx="1089" cy="1134"/>
          </a:xfrm>
        </p:grpSpPr>
        <p:sp>
          <p:nvSpPr>
            <p:cNvPr id="1070" name="AutoShape 25"/>
            <p:cNvSpPr>
              <a:spLocks noChangeArrowheads="1"/>
            </p:cNvSpPr>
            <p:nvPr/>
          </p:nvSpPr>
          <p:spPr bwMode="auto">
            <a:xfrm>
              <a:off x="3787" y="2387"/>
              <a:ext cx="1089" cy="1134"/>
            </a:xfrm>
            <a:prstGeom prst="sun">
              <a:avLst>
                <a:gd name="adj" fmla="val 25000"/>
              </a:avLst>
            </a:prstGeom>
            <a:solidFill>
              <a:srgbClr val="E3F1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031" name="Object 3"/>
            <p:cNvGraphicFramePr>
              <a:graphicFrameLocks noChangeAspect="1"/>
            </p:cNvGraphicFramePr>
            <p:nvPr/>
          </p:nvGraphicFramePr>
          <p:xfrm>
            <a:off x="4150" y="2614"/>
            <a:ext cx="362" cy="6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Формула" r:id="rId8" imgW="228600" imgH="393480" progId="Equation.3">
                    <p:embed/>
                  </p:oleObj>
                </mc:Choice>
                <mc:Fallback>
                  <p:oleObj name="Формула" r:id="rId8" imgW="228600" imgH="393480" progId="Equation.3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50" y="2614"/>
                          <a:ext cx="362" cy="62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44"/>
          <p:cNvGrpSpPr>
            <a:grpSpLocks/>
          </p:cNvGrpSpPr>
          <p:nvPr/>
        </p:nvGrpSpPr>
        <p:grpSpPr bwMode="auto">
          <a:xfrm>
            <a:off x="7596188" y="5013325"/>
            <a:ext cx="1296987" cy="1296988"/>
            <a:chOff x="4785" y="3158"/>
            <a:chExt cx="817" cy="817"/>
          </a:xfrm>
        </p:grpSpPr>
        <p:sp>
          <p:nvSpPr>
            <p:cNvPr id="1069" name="AutoShape 10"/>
            <p:cNvSpPr>
              <a:spLocks noChangeArrowheads="1"/>
            </p:cNvSpPr>
            <p:nvPr/>
          </p:nvSpPr>
          <p:spPr bwMode="auto">
            <a:xfrm flipV="1">
              <a:off x="4785" y="3158"/>
              <a:ext cx="817" cy="817"/>
            </a:xfrm>
            <a:prstGeom prst="triangle">
              <a:avLst>
                <a:gd name="adj" fmla="val 50000"/>
              </a:avLst>
            </a:prstGeom>
            <a:solidFill>
              <a:srgbClr val="A2FCAB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030" name="Object 2"/>
            <p:cNvGraphicFramePr>
              <a:graphicFrameLocks noChangeAspect="1"/>
            </p:cNvGraphicFramePr>
            <p:nvPr/>
          </p:nvGraphicFramePr>
          <p:xfrm>
            <a:off x="5012" y="3158"/>
            <a:ext cx="362" cy="6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Формула" r:id="rId10" imgW="228600" imgH="393480" progId="Equation.3">
                    <p:embed/>
                  </p:oleObj>
                </mc:Choice>
                <mc:Fallback>
                  <p:oleObj name="Формула" r:id="rId10" imgW="228600" imgH="393480" progId="Equation.3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12" y="3158"/>
                          <a:ext cx="362" cy="62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5857875" y="4143375"/>
            <a:ext cx="1728788" cy="1800225"/>
            <a:chOff x="3787" y="2387"/>
            <a:chExt cx="1089" cy="1134"/>
          </a:xfrm>
        </p:grpSpPr>
        <p:sp>
          <p:nvSpPr>
            <p:cNvPr id="1068" name="AutoShape 25"/>
            <p:cNvSpPr>
              <a:spLocks noChangeArrowheads="1"/>
            </p:cNvSpPr>
            <p:nvPr/>
          </p:nvSpPr>
          <p:spPr bwMode="auto">
            <a:xfrm>
              <a:off x="3787" y="2387"/>
              <a:ext cx="1089" cy="1134"/>
            </a:xfrm>
            <a:prstGeom prst="sun">
              <a:avLst>
                <a:gd name="adj" fmla="val 25000"/>
              </a:avLst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029" name="Object 41"/>
            <p:cNvGraphicFramePr>
              <a:graphicFrameLocks noChangeAspect="1"/>
            </p:cNvGraphicFramePr>
            <p:nvPr/>
          </p:nvGraphicFramePr>
          <p:xfrm>
            <a:off x="4170" y="2614"/>
            <a:ext cx="321" cy="6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6" name="Формула" r:id="rId12" imgW="203040" imgH="393480" progId="Equation.3">
                    <p:embed/>
                  </p:oleObj>
                </mc:Choice>
                <mc:Fallback>
                  <p:oleObj name="Формула" r:id="rId12" imgW="203040" imgH="393480" progId="Equation.3">
                    <p:embed/>
                    <p:pic>
                      <p:nvPicPr>
                        <p:cNvPr id="0" name="Object 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0" y="2614"/>
                          <a:ext cx="321" cy="62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44"/>
          <p:cNvGrpSpPr>
            <a:grpSpLocks/>
          </p:cNvGrpSpPr>
          <p:nvPr/>
        </p:nvGrpSpPr>
        <p:grpSpPr bwMode="auto">
          <a:xfrm>
            <a:off x="642938" y="4429125"/>
            <a:ext cx="1296987" cy="1296988"/>
            <a:chOff x="4785" y="3158"/>
            <a:chExt cx="817" cy="817"/>
          </a:xfrm>
        </p:grpSpPr>
        <p:sp>
          <p:nvSpPr>
            <p:cNvPr id="1067" name="AutoShape 10"/>
            <p:cNvSpPr>
              <a:spLocks noChangeArrowheads="1"/>
            </p:cNvSpPr>
            <p:nvPr/>
          </p:nvSpPr>
          <p:spPr bwMode="auto">
            <a:xfrm flipV="1">
              <a:off x="4785" y="3158"/>
              <a:ext cx="817" cy="817"/>
            </a:xfrm>
            <a:prstGeom prst="triangle">
              <a:avLst>
                <a:gd name="adj" fmla="val 50000"/>
              </a:avLst>
            </a:prstGeom>
            <a:solidFill>
              <a:srgbClr val="A2FCAB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028" name="Object 43"/>
            <p:cNvGraphicFramePr>
              <a:graphicFrameLocks noChangeAspect="1"/>
            </p:cNvGraphicFramePr>
            <p:nvPr/>
          </p:nvGraphicFramePr>
          <p:xfrm>
            <a:off x="5012" y="3158"/>
            <a:ext cx="362" cy="6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7" name="Формула" r:id="rId14" imgW="228600" imgH="393480" progId="Equation.3">
                    <p:embed/>
                  </p:oleObj>
                </mc:Choice>
                <mc:Fallback>
                  <p:oleObj name="Формула" r:id="rId14" imgW="228600" imgH="393480" progId="Equation.3">
                    <p:embed/>
                    <p:pic>
                      <p:nvPicPr>
                        <p:cNvPr id="0" name="Object 4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12" y="3158"/>
                          <a:ext cx="362" cy="62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38"/>
          <p:cNvGrpSpPr>
            <a:grpSpLocks/>
          </p:cNvGrpSpPr>
          <p:nvPr/>
        </p:nvGrpSpPr>
        <p:grpSpPr bwMode="auto">
          <a:xfrm>
            <a:off x="1857375" y="5286375"/>
            <a:ext cx="1439863" cy="1268413"/>
            <a:chOff x="3243" y="3330"/>
            <a:chExt cx="907" cy="799"/>
          </a:xfrm>
        </p:grpSpPr>
        <p:sp>
          <p:nvSpPr>
            <p:cNvPr id="1066" name="AutoShape 22"/>
            <p:cNvSpPr>
              <a:spLocks noChangeArrowheads="1"/>
            </p:cNvSpPr>
            <p:nvPr/>
          </p:nvSpPr>
          <p:spPr bwMode="auto">
            <a:xfrm>
              <a:off x="3243" y="3330"/>
              <a:ext cx="907" cy="799"/>
            </a:xfrm>
            <a:custGeom>
              <a:avLst/>
              <a:gdLst>
                <a:gd name="T0" fmla="*/ 19 w 21600"/>
                <a:gd name="T1" fmla="*/ 3 h 21600"/>
                <a:gd name="T2" fmla="*/ 5 w 21600"/>
                <a:gd name="T3" fmla="*/ 15 h 21600"/>
                <a:gd name="T4" fmla="*/ 19 w 21600"/>
                <a:gd name="T5" fmla="*/ 30 h 21600"/>
                <a:gd name="T6" fmla="*/ 33 w 21600"/>
                <a:gd name="T7" fmla="*/ 15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5049 w 21600"/>
                <a:gd name="T13" fmla="*/ 2271 h 21600"/>
                <a:gd name="T14" fmla="*/ 16551 w 21600"/>
                <a:gd name="T15" fmla="*/ 13679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027" name="Object 37"/>
            <p:cNvGraphicFramePr>
              <a:graphicFrameLocks noChangeAspect="1"/>
            </p:cNvGraphicFramePr>
            <p:nvPr/>
          </p:nvGraphicFramePr>
          <p:xfrm>
            <a:off x="3603" y="3375"/>
            <a:ext cx="259" cy="6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8" name="Формула" r:id="rId16" imgW="152280" imgH="393480" progId="Equation.3">
                    <p:embed/>
                  </p:oleObj>
                </mc:Choice>
                <mc:Fallback>
                  <p:oleObj name="Формула" r:id="rId16" imgW="15228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03" y="3375"/>
                          <a:ext cx="259" cy="66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34"/>
          <p:cNvGrpSpPr>
            <a:grpSpLocks/>
          </p:cNvGrpSpPr>
          <p:nvPr/>
        </p:nvGrpSpPr>
        <p:grpSpPr bwMode="auto">
          <a:xfrm>
            <a:off x="4786313" y="5286375"/>
            <a:ext cx="1439862" cy="1412875"/>
            <a:chOff x="1791" y="3430"/>
            <a:chExt cx="817" cy="890"/>
          </a:xfrm>
        </p:grpSpPr>
        <p:sp>
          <p:nvSpPr>
            <p:cNvPr id="1065" name="AutoShape 24"/>
            <p:cNvSpPr>
              <a:spLocks noChangeArrowheads="1"/>
            </p:cNvSpPr>
            <p:nvPr/>
          </p:nvSpPr>
          <p:spPr bwMode="auto">
            <a:xfrm>
              <a:off x="1791" y="3430"/>
              <a:ext cx="817" cy="890"/>
            </a:xfrm>
            <a:custGeom>
              <a:avLst/>
              <a:gdLst>
                <a:gd name="T0" fmla="*/ 16 w 21600"/>
                <a:gd name="T1" fmla="*/ 4 h 21600"/>
                <a:gd name="T2" fmla="*/ 4 w 21600"/>
                <a:gd name="T3" fmla="*/ 18 h 21600"/>
                <a:gd name="T4" fmla="*/ 16 w 21600"/>
                <a:gd name="T5" fmla="*/ 37 h 21600"/>
                <a:gd name="T6" fmla="*/ 27 w 21600"/>
                <a:gd name="T7" fmla="*/ 18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5050 w 21600"/>
                <a:gd name="T13" fmla="*/ 2281 h 21600"/>
                <a:gd name="T14" fmla="*/ 16550 w 21600"/>
                <a:gd name="T15" fmla="*/ 1368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E3F1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026" name="Object 33"/>
            <p:cNvGraphicFramePr>
              <a:graphicFrameLocks noChangeAspect="1"/>
            </p:cNvGraphicFramePr>
            <p:nvPr/>
          </p:nvGraphicFramePr>
          <p:xfrm>
            <a:off x="2018" y="3475"/>
            <a:ext cx="369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Формула" r:id="rId18" imgW="228600" imgH="393480" progId="Equation.3">
                    <p:embed/>
                  </p:oleObj>
                </mc:Choice>
                <mc:Fallback>
                  <p:oleObj name="Формула" r:id="rId18" imgW="228600" imgH="393480" progId="Equation.3">
                    <p:embed/>
                    <p:pic>
                      <p:nvPicPr>
                        <p:cNvPr id="0" name="Object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8" y="3475"/>
                          <a:ext cx="369" cy="63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8" name="Управляющая кнопка: далее 57">
            <a:hlinkClick r:id="" action="ppaction://hlinkshowjump?jump=nextslide" highlightClick="1"/>
          </p:cNvPr>
          <p:cNvSpPr/>
          <p:nvPr/>
        </p:nvSpPr>
        <p:spPr>
          <a:xfrm>
            <a:off x="214313" y="6215063"/>
            <a:ext cx="571500" cy="42862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0" name="Группа 60"/>
          <p:cNvGrpSpPr>
            <a:grpSpLocks/>
          </p:cNvGrpSpPr>
          <p:nvPr/>
        </p:nvGrpSpPr>
        <p:grpSpPr bwMode="auto">
          <a:xfrm>
            <a:off x="5143500" y="3429000"/>
            <a:ext cx="785813" cy="1016000"/>
            <a:chOff x="1643042" y="3429000"/>
            <a:chExt cx="785818" cy="1015663"/>
          </a:xfrm>
        </p:grpSpPr>
        <p:sp>
          <p:nvSpPr>
            <p:cNvPr id="59" name="Прямоугольник 58"/>
            <p:cNvSpPr/>
            <p:nvPr/>
          </p:nvSpPr>
          <p:spPr>
            <a:xfrm>
              <a:off x="1643042" y="3571828"/>
              <a:ext cx="785818" cy="85696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064" name="TextBox 59"/>
            <p:cNvSpPr txBox="1">
              <a:spLocks noChangeArrowheads="1"/>
            </p:cNvSpPr>
            <p:nvPr/>
          </p:nvSpPr>
          <p:spPr bwMode="auto">
            <a:xfrm>
              <a:off x="1714480" y="3429000"/>
              <a:ext cx="571504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6000">
                  <a:solidFill>
                    <a:srgbClr val="FF0000"/>
                  </a:solidFill>
                </a:rPr>
                <a:t>н</a:t>
              </a:r>
            </a:p>
          </p:txBody>
        </p:sp>
      </p:grpSp>
      <p:grpSp>
        <p:nvGrpSpPr>
          <p:cNvPr id="11" name="Группа 61"/>
          <p:cNvGrpSpPr>
            <a:grpSpLocks/>
          </p:cNvGrpSpPr>
          <p:nvPr/>
        </p:nvGrpSpPr>
        <p:grpSpPr bwMode="auto">
          <a:xfrm>
            <a:off x="3429000" y="3429000"/>
            <a:ext cx="785813" cy="1016000"/>
            <a:chOff x="1643042" y="3429000"/>
            <a:chExt cx="785818" cy="1015663"/>
          </a:xfrm>
        </p:grpSpPr>
        <p:sp>
          <p:nvSpPr>
            <p:cNvPr id="63" name="Прямоугольник 62"/>
            <p:cNvSpPr/>
            <p:nvPr/>
          </p:nvSpPr>
          <p:spPr>
            <a:xfrm>
              <a:off x="1643042" y="3571828"/>
              <a:ext cx="785818" cy="85696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062" name="TextBox 63"/>
            <p:cNvSpPr txBox="1">
              <a:spLocks noChangeArrowheads="1"/>
            </p:cNvSpPr>
            <p:nvPr/>
          </p:nvSpPr>
          <p:spPr bwMode="auto">
            <a:xfrm>
              <a:off x="1714480" y="3429000"/>
              <a:ext cx="571504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6000">
                  <a:solidFill>
                    <a:srgbClr val="FF0000"/>
                  </a:solidFill>
                </a:rPr>
                <a:t>а</a:t>
              </a:r>
            </a:p>
          </p:txBody>
        </p:sp>
      </p:grpSp>
      <p:grpSp>
        <p:nvGrpSpPr>
          <p:cNvPr id="12" name="Группа 64"/>
          <p:cNvGrpSpPr>
            <a:grpSpLocks/>
          </p:cNvGrpSpPr>
          <p:nvPr/>
        </p:nvGrpSpPr>
        <p:grpSpPr bwMode="auto">
          <a:xfrm>
            <a:off x="6572250" y="3429000"/>
            <a:ext cx="785813" cy="1016000"/>
            <a:chOff x="1643042" y="3429000"/>
            <a:chExt cx="785818" cy="1015663"/>
          </a:xfrm>
        </p:grpSpPr>
        <p:sp>
          <p:nvSpPr>
            <p:cNvPr id="66" name="Прямоугольник 65"/>
            <p:cNvSpPr/>
            <p:nvPr/>
          </p:nvSpPr>
          <p:spPr>
            <a:xfrm>
              <a:off x="1643042" y="3571828"/>
              <a:ext cx="785818" cy="85696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060" name="TextBox 66"/>
            <p:cNvSpPr txBox="1">
              <a:spLocks noChangeArrowheads="1"/>
            </p:cNvSpPr>
            <p:nvPr/>
          </p:nvSpPr>
          <p:spPr bwMode="auto">
            <a:xfrm>
              <a:off x="1714480" y="3429000"/>
              <a:ext cx="571504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6000">
                  <a:solidFill>
                    <a:srgbClr val="FF0000"/>
                  </a:solidFill>
                </a:rPr>
                <a:t>у</a:t>
              </a:r>
            </a:p>
          </p:txBody>
        </p:sp>
      </p:grpSp>
      <p:grpSp>
        <p:nvGrpSpPr>
          <p:cNvPr id="13" name="Группа 67"/>
          <p:cNvGrpSpPr>
            <a:grpSpLocks/>
          </p:cNvGrpSpPr>
          <p:nvPr/>
        </p:nvGrpSpPr>
        <p:grpSpPr bwMode="auto">
          <a:xfrm>
            <a:off x="1857375" y="3429000"/>
            <a:ext cx="785813" cy="1016000"/>
            <a:chOff x="1643042" y="3429000"/>
            <a:chExt cx="785818" cy="1015663"/>
          </a:xfrm>
        </p:grpSpPr>
        <p:sp>
          <p:nvSpPr>
            <p:cNvPr id="69" name="Прямоугольник 68"/>
            <p:cNvSpPr/>
            <p:nvPr/>
          </p:nvSpPr>
          <p:spPr>
            <a:xfrm>
              <a:off x="1643042" y="3571828"/>
              <a:ext cx="785818" cy="85696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058" name="TextBox 69"/>
            <p:cNvSpPr txBox="1">
              <a:spLocks noChangeArrowheads="1"/>
            </p:cNvSpPr>
            <p:nvPr/>
          </p:nvSpPr>
          <p:spPr bwMode="auto">
            <a:xfrm>
              <a:off x="1714480" y="3429000"/>
              <a:ext cx="571504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6000">
                  <a:solidFill>
                    <a:srgbClr val="FF0000"/>
                  </a:solidFill>
                </a:rPr>
                <a:t>л</a:t>
              </a:r>
            </a:p>
          </p:txBody>
        </p:sp>
      </p:grpSp>
      <p:grpSp>
        <p:nvGrpSpPr>
          <p:cNvPr id="14" name="Группа 70"/>
          <p:cNvGrpSpPr>
            <a:grpSpLocks/>
          </p:cNvGrpSpPr>
          <p:nvPr/>
        </p:nvGrpSpPr>
        <p:grpSpPr bwMode="auto">
          <a:xfrm>
            <a:off x="357188" y="3429000"/>
            <a:ext cx="785812" cy="1016000"/>
            <a:chOff x="1643042" y="3429000"/>
            <a:chExt cx="785818" cy="1015663"/>
          </a:xfrm>
        </p:grpSpPr>
        <p:sp>
          <p:nvSpPr>
            <p:cNvPr id="72" name="Прямоугольник 71"/>
            <p:cNvSpPr/>
            <p:nvPr/>
          </p:nvSpPr>
          <p:spPr>
            <a:xfrm>
              <a:off x="1643042" y="3571828"/>
              <a:ext cx="785818" cy="85696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056" name="TextBox 72"/>
            <p:cNvSpPr txBox="1">
              <a:spLocks noChangeArrowheads="1"/>
            </p:cNvSpPr>
            <p:nvPr/>
          </p:nvSpPr>
          <p:spPr bwMode="auto">
            <a:xfrm>
              <a:off x="1714480" y="3429000"/>
              <a:ext cx="571504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6000">
                  <a:solidFill>
                    <a:srgbClr val="FF0000"/>
                  </a:solidFill>
                </a:rPr>
                <a:t>п</a:t>
              </a:r>
            </a:p>
          </p:txBody>
        </p:sp>
      </p:grpSp>
      <p:grpSp>
        <p:nvGrpSpPr>
          <p:cNvPr id="15" name="Группа 73"/>
          <p:cNvGrpSpPr>
            <a:grpSpLocks/>
          </p:cNvGrpSpPr>
          <p:nvPr/>
        </p:nvGrpSpPr>
        <p:grpSpPr bwMode="auto">
          <a:xfrm>
            <a:off x="7858125" y="3429000"/>
            <a:ext cx="785813" cy="1016000"/>
            <a:chOff x="1643042" y="3429000"/>
            <a:chExt cx="785818" cy="1015663"/>
          </a:xfrm>
        </p:grpSpPr>
        <p:sp>
          <p:nvSpPr>
            <p:cNvPr id="75" name="Прямоугольник 74"/>
            <p:cNvSpPr/>
            <p:nvPr/>
          </p:nvSpPr>
          <p:spPr>
            <a:xfrm>
              <a:off x="1643042" y="3571828"/>
              <a:ext cx="785818" cy="85696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054" name="TextBox 75"/>
            <p:cNvSpPr txBox="1">
              <a:spLocks noChangeArrowheads="1"/>
            </p:cNvSpPr>
            <p:nvPr/>
          </p:nvSpPr>
          <p:spPr bwMode="auto">
            <a:xfrm>
              <a:off x="1714480" y="3429000"/>
              <a:ext cx="571504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6000">
                  <a:solidFill>
                    <a:srgbClr val="FF0000"/>
                  </a:solidFill>
                </a:rPr>
                <a:t>д</a:t>
              </a:r>
            </a:p>
          </p:txBody>
        </p:sp>
      </p:grpSp>
      <p:sp>
        <p:nvSpPr>
          <p:cNvPr id="1052" name="TextBox 76"/>
          <p:cNvSpPr txBox="1">
            <a:spLocks noChangeArrowheads="1"/>
          </p:cNvSpPr>
          <p:nvPr/>
        </p:nvSpPr>
        <p:spPr bwMode="auto">
          <a:xfrm>
            <a:off x="357188" y="0"/>
            <a:ext cx="82153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FF0000"/>
                </a:solidFill>
              </a:rPr>
              <a:t>Выберите дроби, удовлетворяющие неравенству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-0.14844 -0.3824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0" y="-19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11475 -0.4291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00" y="-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46233 -0.5520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00" y="-2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-0.1809 -0.5523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00" y="-2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428604"/>
            <a:ext cx="735811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Не выполняя вычислений, поставьте вместо </a:t>
            </a:r>
            <a:r>
              <a:rPr lang="ru-RU" sz="6600" baseline="-25000" dirty="0" smtClean="0"/>
              <a:t>*</a:t>
            </a:r>
            <a:r>
              <a:rPr lang="ru-RU" sz="3200" baseline="-25000" dirty="0" smtClean="0"/>
              <a:t> </a:t>
            </a:r>
            <a:r>
              <a:rPr lang="ru-RU" sz="3200" dirty="0" smtClean="0"/>
              <a:t>знак </a:t>
            </a:r>
            <a:r>
              <a:rPr lang="en-US" sz="3200" dirty="0" smtClean="0"/>
              <a:t>&lt; </a:t>
            </a:r>
            <a:r>
              <a:rPr lang="ru-RU" sz="3200" dirty="0" smtClean="0"/>
              <a:t>или</a:t>
            </a:r>
            <a:r>
              <a:rPr lang="en-US" sz="3200" dirty="0" smtClean="0"/>
              <a:t> </a:t>
            </a:r>
            <a:r>
              <a:rPr lang="en-US" sz="2800" dirty="0" smtClean="0"/>
              <a:t>&gt;</a:t>
            </a:r>
            <a:r>
              <a:rPr lang="ru-RU" sz="2800" dirty="0" smtClean="0"/>
              <a:t>:</a:t>
            </a:r>
            <a:endParaRPr lang="ru-RU" sz="2800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2428860" y="5429264"/>
            <a:ext cx="1000132" cy="1015663"/>
            <a:chOff x="2500298" y="5357826"/>
            <a:chExt cx="1000132" cy="1015663"/>
          </a:xfrm>
        </p:grpSpPr>
        <p:sp>
          <p:nvSpPr>
            <p:cNvPr id="4" name="Овал 3"/>
            <p:cNvSpPr/>
            <p:nvPr/>
          </p:nvSpPr>
          <p:spPr>
            <a:xfrm>
              <a:off x="2500298" y="5429264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643174" y="5357826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1714480" y="1643051"/>
          <a:ext cx="1571636" cy="1094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4" name="Формула" r:id="rId4" imgW="380880" imgH="393480" progId="Equation.3">
                  <p:embed/>
                </p:oleObj>
              </mc:Choice>
              <mc:Fallback>
                <p:oleObj name="Формула" r:id="rId4" imgW="3808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480" y="1643051"/>
                        <a:ext cx="1571636" cy="10945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28992" y="1857364"/>
            <a:ext cx="7143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*</a:t>
            </a:r>
            <a:endParaRPr lang="ru-RU" sz="6600" dirty="0"/>
          </a:p>
        </p:txBody>
      </p:sp>
      <p:sp>
        <p:nvSpPr>
          <p:cNvPr id="10" name="TextBox 9"/>
          <p:cNvSpPr txBox="1"/>
          <p:nvPr/>
        </p:nvSpPr>
        <p:spPr>
          <a:xfrm>
            <a:off x="4214810" y="1785926"/>
            <a:ext cx="642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1</a:t>
            </a:r>
            <a:endParaRPr lang="ru-RU" sz="4800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5072066" y="5429264"/>
            <a:ext cx="1000132" cy="1015663"/>
            <a:chOff x="5000628" y="5429264"/>
            <a:chExt cx="1000132" cy="1015663"/>
          </a:xfrm>
        </p:grpSpPr>
        <p:sp>
          <p:nvSpPr>
            <p:cNvPr id="5" name="Овал 4"/>
            <p:cNvSpPr/>
            <p:nvPr/>
          </p:nvSpPr>
          <p:spPr>
            <a:xfrm>
              <a:off x="5000628" y="5500702"/>
              <a:ext cx="857256" cy="857256"/>
            </a:xfrm>
            <a:prstGeom prst="ellipse">
              <a:avLst/>
            </a:prstGeom>
            <a:solidFill>
              <a:srgbClr val="FC80ED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43504" y="5429264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sp>
        <p:nvSpPr>
          <p:cNvPr id="43" name="Управляющая кнопка: далее 42">
            <a:hlinkClick r:id="" action="ppaction://hlinkshowjump?jump=nextslide" highlightClick="1"/>
          </p:cNvPr>
          <p:cNvSpPr/>
          <p:nvPr/>
        </p:nvSpPr>
        <p:spPr>
          <a:xfrm>
            <a:off x="7858148" y="6000768"/>
            <a:ext cx="78581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6" name="Группа 45"/>
          <p:cNvGrpSpPr/>
          <p:nvPr/>
        </p:nvGrpSpPr>
        <p:grpSpPr>
          <a:xfrm>
            <a:off x="285720" y="3786190"/>
            <a:ext cx="3000396" cy="1357322"/>
            <a:chOff x="285720" y="3786190"/>
            <a:chExt cx="3000396" cy="1357322"/>
          </a:xfrm>
        </p:grpSpPr>
        <p:sp>
          <p:nvSpPr>
            <p:cNvPr id="44" name="Овальная выноска 43"/>
            <p:cNvSpPr/>
            <p:nvPr/>
          </p:nvSpPr>
          <p:spPr>
            <a:xfrm>
              <a:off x="285720" y="3786190"/>
              <a:ext cx="3000396" cy="1357322"/>
            </a:xfrm>
            <a:prstGeom prst="wedgeEllipseCallout">
              <a:avLst>
                <a:gd name="adj1" fmla="val 37528"/>
                <a:gd name="adj2" fmla="val 7577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14348" y="4143380"/>
              <a:ext cx="24288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solidFill>
                    <a:srgbClr val="FF0000"/>
                  </a:solidFill>
                </a:rPr>
                <a:t>Неверно, подумай еще!</a:t>
              </a:r>
              <a:endParaRPr lang="ru-RU" sz="24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162 L -0.1882 -0.53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-2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428604"/>
            <a:ext cx="735811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Не выполняя вычислений, поставьте вместо </a:t>
            </a:r>
            <a:r>
              <a:rPr lang="ru-RU" sz="6600" baseline="-25000" dirty="0" smtClean="0"/>
              <a:t>*</a:t>
            </a:r>
            <a:r>
              <a:rPr lang="ru-RU" sz="3200" baseline="-25000" dirty="0" smtClean="0"/>
              <a:t> </a:t>
            </a:r>
            <a:r>
              <a:rPr lang="ru-RU" sz="3200" dirty="0" smtClean="0"/>
              <a:t>знак </a:t>
            </a:r>
            <a:r>
              <a:rPr lang="en-US" sz="3200" dirty="0" smtClean="0"/>
              <a:t>&lt; </a:t>
            </a:r>
            <a:r>
              <a:rPr lang="ru-RU" sz="3200" dirty="0" smtClean="0"/>
              <a:t>или</a:t>
            </a:r>
            <a:r>
              <a:rPr lang="en-US" sz="3200" dirty="0" smtClean="0"/>
              <a:t> </a:t>
            </a:r>
            <a:r>
              <a:rPr lang="en-US" sz="2800" dirty="0" smtClean="0"/>
              <a:t>&gt;</a:t>
            </a:r>
            <a:r>
              <a:rPr lang="ru-RU" sz="2800" dirty="0" smtClean="0"/>
              <a:t>:</a:t>
            </a:r>
            <a:endParaRPr lang="ru-RU" sz="2800" dirty="0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1714480" y="1643051"/>
          <a:ext cx="1571636" cy="1094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0" name="Формула" r:id="rId4" imgW="380880" imgH="393480" progId="Equation.3">
                  <p:embed/>
                </p:oleObj>
              </mc:Choice>
              <mc:Fallback>
                <p:oleObj name="Формула" r:id="rId4" imgW="3808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480" y="1643051"/>
                        <a:ext cx="1571636" cy="10945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28992" y="1857364"/>
            <a:ext cx="7143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*</a:t>
            </a:r>
            <a:endParaRPr lang="ru-RU" sz="6600" dirty="0"/>
          </a:p>
        </p:txBody>
      </p:sp>
      <p:sp>
        <p:nvSpPr>
          <p:cNvPr id="10" name="TextBox 9"/>
          <p:cNvSpPr txBox="1"/>
          <p:nvPr/>
        </p:nvSpPr>
        <p:spPr>
          <a:xfrm>
            <a:off x="4214810" y="1785926"/>
            <a:ext cx="642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1</a:t>
            </a:r>
            <a:endParaRPr lang="ru-RU" sz="4800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5072066" y="5429264"/>
            <a:ext cx="1000132" cy="1015663"/>
            <a:chOff x="5000628" y="5429264"/>
            <a:chExt cx="1000132" cy="1015663"/>
          </a:xfrm>
        </p:grpSpPr>
        <p:sp>
          <p:nvSpPr>
            <p:cNvPr id="5" name="Овал 4"/>
            <p:cNvSpPr/>
            <p:nvPr/>
          </p:nvSpPr>
          <p:spPr>
            <a:xfrm>
              <a:off x="5000628" y="5500702"/>
              <a:ext cx="857256" cy="857256"/>
            </a:xfrm>
            <a:prstGeom prst="ellipse">
              <a:avLst/>
            </a:prstGeom>
            <a:solidFill>
              <a:srgbClr val="FC80ED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43504" y="5429264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12" name="Группа 15"/>
          <p:cNvGrpSpPr/>
          <p:nvPr/>
        </p:nvGrpSpPr>
        <p:grpSpPr>
          <a:xfrm>
            <a:off x="1714480" y="2714620"/>
            <a:ext cx="3214710" cy="1322310"/>
            <a:chOff x="1714480" y="2714620"/>
            <a:chExt cx="3214710" cy="1322310"/>
          </a:xfrm>
        </p:grpSpPr>
        <p:graphicFrame>
          <p:nvGraphicFramePr>
            <p:cNvPr id="13" name="Объект 12"/>
            <p:cNvGraphicFramePr>
              <a:graphicFrameLocks noChangeAspect="1"/>
            </p:cNvGraphicFramePr>
            <p:nvPr/>
          </p:nvGraphicFramePr>
          <p:xfrm>
            <a:off x="1714480" y="2714620"/>
            <a:ext cx="1571636" cy="1230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231" name="Формула" r:id="rId6" imgW="380880" imgH="393480" progId="Equation.3">
                    <p:embed/>
                  </p:oleObj>
                </mc:Choice>
                <mc:Fallback>
                  <p:oleObj name="Формула" r:id="rId6" imgW="380880" imgH="39348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14480" y="2714620"/>
                          <a:ext cx="1571636" cy="123032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TextBox 13"/>
            <p:cNvSpPr txBox="1"/>
            <p:nvPr/>
          </p:nvSpPr>
          <p:spPr>
            <a:xfrm>
              <a:off x="3428992" y="2928934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86248" y="2928934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 smtClean="0"/>
                <a:t>1</a:t>
              </a:r>
              <a:endParaRPr lang="ru-RU" sz="4800" dirty="0"/>
            </a:p>
          </p:txBody>
        </p:sp>
      </p:grpSp>
      <p:grpSp>
        <p:nvGrpSpPr>
          <p:cNvPr id="22" name="Группа 32"/>
          <p:cNvGrpSpPr/>
          <p:nvPr/>
        </p:nvGrpSpPr>
        <p:grpSpPr>
          <a:xfrm>
            <a:off x="3286116" y="1785926"/>
            <a:ext cx="857256" cy="1015663"/>
            <a:chOff x="7500958" y="3714752"/>
            <a:chExt cx="857256" cy="1015663"/>
          </a:xfrm>
        </p:grpSpPr>
        <p:sp>
          <p:nvSpPr>
            <p:cNvPr id="21" name="Овал 20"/>
            <p:cNvSpPr/>
            <p:nvPr/>
          </p:nvSpPr>
          <p:spPr>
            <a:xfrm>
              <a:off x="7500958" y="3786190"/>
              <a:ext cx="857256" cy="857256"/>
            </a:xfrm>
            <a:prstGeom prst="ellipse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572396" y="3714752"/>
              <a:ext cx="642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3" name="Группа 11"/>
          <p:cNvGrpSpPr/>
          <p:nvPr/>
        </p:nvGrpSpPr>
        <p:grpSpPr>
          <a:xfrm>
            <a:off x="2428860" y="5429264"/>
            <a:ext cx="1000132" cy="1015663"/>
            <a:chOff x="2500298" y="5357826"/>
            <a:chExt cx="1000132" cy="1015663"/>
          </a:xfrm>
        </p:grpSpPr>
        <p:sp>
          <p:nvSpPr>
            <p:cNvPr id="4" name="Овал 3"/>
            <p:cNvSpPr/>
            <p:nvPr/>
          </p:nvSpPr>
          <p:spPr>
            <a:xfrm>
              <a:off x="2500298" y="5429264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643174" y="5357826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072066" y="3786190"/>
            <a:ext cx="2643206" cy="1357322"/>
            <a:chOff x="465744" y="3786190"/>
            <a:chExt cx="2677496" cy="1357322"/>
          </a:xfrm>
        </p:grpSpPr>
        <p:sp>
          <p:nvSpPr>
            <p:cNvPr id="33" name="Овальная выноска 32"/>
            <p:cNvSpPr/>
            <p:nvPr/>
          </p:nvSpPr>
          <p:spPr>
            <a:xfrm>
              <a:off x="465744" y="3786190"/>
              <a:ext cx="2580340" cy="1357322"/>
            </a:xfrm>
            <a:prstGeom prst="wedgeEllipseCallout">
              <a:avLst>
                <a:gd name="adj1" fmla="val -37609"/>
                <a:gd name="adj2" fmla="val 79853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14348" y="4143380"/>
              <a:ext cx="24288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solidFill>
                    <a:srgbClr val="FF0000"/>
                  </a:solidFill>
                </a:rPr>
                <a:t>Неверно, подумай еще!</a:t>
              </a:r>
              <a:endParaRPr lang="ru-RU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5" name="Управляющая кнопка: далее 34">
            <a:hlinkClick r:id="" action="ppaction://hlinkshowjump?jump=nextslide" highlightClick="1"/>
          </p:cNvPr>
          <p:cNvSpPr/>
          <p:nvPr/>
        </p:nvSpPr>
        <p:spPr>
          <a:xfrm>
            <a:off x="8001024" y="6000768"/>
            <a:ext cx="78581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09463 -0.378 " pathEditMode="relative" ptsTypes="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428604"/>
            <a:ext cx="735811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Не выполняя вычислений, поставьте вместо </a:t>
            </a:r>
            <a:r>
              <a:rPr lang="ru-RU" sz="6600" baseline="-25000" dirty="0" smtClean="0"/>
              <a:t>*</a:t>
            </a:r>
            <a:r>
              <a:rPr lang="ru-RU" sz="3200" baseline="-25000" dirty="0" smtClean="0"/>
              <a:t> </a:t>
            </a:r>
            <a:r>
              <a:rPr lang="ru-RU" sz="3200" dirty="0" smtClean="0"/>
              <a:t>знак </a:t>
            </a:r>
            <a:r>
              <a:rPr lang="en-US" sz="3200" dirty="0" smtClean="0"/>
              <a:t>&lt; </a:t>
            </a:r>
            <a:r>
              <a:rPr lang="ru-RU" sz="3200" dirty="0" smtClean="0"/>
              <a:t>или</a:t>
            </a:r>
            <a:r>
              <a:rPr lang="en-US" sz="3200" dirty="0" smtClean="0"/>
              <a:t> </a:t>
            </a:r>
            <a:r>
              <a:rPr lang="en-US" sz="2800" dirty="0" smtClean="0"/>
              <a:t>&gt;</a:t>
            </a:r>
            <a:r>
              <a:rPr lang="ru-RU" sz="2800" dirty="0" smtClean="0"/>
              <a:t>:</a:t>
            </a:r>
            <a:endParaRPr lang="ru-RU" sz="2800" dirty="0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1714480" y="1643051"/>
          <a:ext cx="1571636" cy="1094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6" name="Формула" r:id="rId4" imgW="380880" imgH="393480" progId="Equation.3">
                  <p:embed/>
                </p:oleObj>
              </mc:Choice>
              <mc:Fallback>
                <p:oleObj name="Формула" r:id="rId4" imgW="3808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480" y="1643051"/>
                        <a:ext cx="1571636" cy="10945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28992" y="1857364"/>
            <a:ext cx="7143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*</a:t>
            </a:r>
            <a:endParaRPr lang="ru-RU" sz="6600" dirty="0"/>
          </a:p>
        </p:txBody>
      </p:sp>
      <p:sp>
        <p:nvSpPr>
          <p:cNvPr id="10" name="TextBox 9"/>
          <p:cNvSpPr txBox="1"/>
          <p:nvPr/>
        </p:nvSpPr>
        <p:spPr>
          <a:xfrm>
            <a:off x="4214810" y="1785926"/>
            <a:ext cx="642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1</a:t>
            </a:r>
            <a:endParaRPr lang="ru-RU" sz="4800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5072066" y="5429264"/>
            <a:ext cx="1000132" cy="1015663"/>
            <a:chOff x="5000628" y="5429264"/>
            <a:chExt cx="1000132" cy="1015663"/>
          </a:xfrm>
        </p:grpSpPr>
        <p:sp>
          <p:nvSpPr>
            <p:cNvPr id="5" name="Овал 4"/>
            <p:cNvSpPr/>
            <p:nvPr/>
          </p:nvSpPr>
          <p:spPr>
            <a:xfrm>
              <a:off x="5000628" y="5500702"/>
              <a:ext cx="857256" cy="857256"/>
            </a:xfrm>
            <a:prstGeom prst="ellipse">
              <a:avLst/>
            </a:prstGeom>
            <a:solidFill>
              <a:srgbClr val="FC80ED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43504" y="5429264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12" name="Группа 15"/>
          <p:cNvGrpSpPr/>
          <p:nvPr/>
        </p:nvGrpSpPr>
        <p:grpSpPr>
          <a:xfrm>
            <a:off x="1714480" y="2643182"/>
            <a:ext cx="3143272" cy="1322310"/>
            <a:chOff x="1857356" y="2714620"/>
            <a:chExt cx="3143272" cy="1322310"/>
          </a:xfrm>
        </p:grpSpPr>
        <p:graphicFrame>
          <p:nvGraphicFramePr>
            <p:cNvPr id="13" name="Объект 12"/>
            <p:cNvGraphicFramePr>
              <a:graphicFrameLocks noChangeAspect="1"/>
            </p:cNvGraphicFramePr>
            <p:nvPr/>
          </p:nvGraphicFramePr>
          <p:xfrm>
            <a:off x="1857356" y="2714620"/>
            <a:ext cx="1571636" cy="1230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257" name="Формула" r:id="rId6" imgW="380880" imgH="393480" progId="Equation.3">
                    <p:embed/>
                  </p:oleObj>
                </mc:Choice>
                <mc:Fallback>
                  <p:oleObj name="Формула" r:id="rId6" imgW="380880" imgH="39348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57356" y="2714620"/>
                          <a:ext cx="1571636" cy="123032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TextBox 13"/>
            <p:cNvSpPr txBox="1"/>
            <p:nvPr/>
          </p:nvSpPr>
          <p:spPr>
            <a:xfrm>
              <a:off x="3428992" y="2928934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357686" y="2928934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 smtClean="0"/>
                <a:t>1</a:t>
              </a:r>
              <a:endParaRPr lang="ru-RU" sz="4800" dirty="0"/>
            </a:p>
          </p:txBody>
        </p:sp>
      </p:grpSp>
      <p:grpSp>
        <p:nvGrpSpPr>
          <p:cNvPr id="22" name="Группа 32"/>
          <p:cNvGrpSpPr/>
          <p:nvPr/>
        </p:nvGrpSpPr>
        <p:grpSpPr>
          <a:xfrm>
            <a:off x="3214678" y="1785926"/>
            <a:ext cx="857256" cy="1015663"/>
            <a:chOff x="7500958" y="3714752"/>
            <a:chExt cx="857256" cy="1015663"/>
          </a:xfrm>
        </p:grpSpPr>
        <p:sp>
          <p:nvSpPr>
            <p:cNvPr id="21" name="Овал 20"/>
            <p:cNvSpPr/>
            <p:nvPr/>
          </p:nvSpPr>
          <p:spPr>
            <a:xfrm>
              <a:off x="7500958" y="3786190"/>
              <a:ext cx="857256" cy="857256"/>
            </a:xfrm>
            <a:prstGeom prst="ellipse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572396" y="3714752"/>
              <a:ext cx="642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24" name="Группа 30"/>
          <p:cNvGrpSpPr/>
          <p:nvPr/>
        </p:nvGrpSpPr>
        <p:grpSpPr>
          <a:xfrm>
            <a:off x="3214678" y="2857496"/>
            <a:ext cx="928694" cy="1015663"/>
            <a:chOff x="6286512" y="3071810"/>
            <a:chExt cx="928694" cy="1015663"/>
          </a:xfrm>
        </p:grpSpPr>
        <p:sp>
          <p:nvSpPr>
            <p:cNvPr id="19" name="Овал 18"/>
            <p:cNvSpPr/>
            <p:nvPr/>
          </p:nvSpPr>
          <p:spPr>
            <a:xfrm>
              <a:off x="6286512" y="3143248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357950" y="3071810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pSp>
        <p:nvGrpSpPr>
          <p:cNvPr id="26" name="Группа 38"/>
          <p:cNvGrpSpPr/>
          <p:nvPr/>
        </p:nvGrpSpPr>
        <p:grpSpPr>
          <a:xfrm>
            <a:off x="1714481" y="4000504"/>
            <a:ext cx="3143271" cy="1250859"/>
            <a:chOff x="5253039" y="1571625"/>
            <a:chExt cx="3143271" cy="1250859"/>
          </a:xfrm>
        </p:grpSpPr>
        <p:graphicFrame>
          <p:nvGraphicFramePr>
            <p:cNvPr id="51204" name="Object 4"/>
            <p:cNvGraphicFramePr>
              <a:graphicFrameLocks noChangeAspect="1"/>
            </p:cNvGraphicFramePr>
            <p:nvPr/>
          </p:nvGraphicFramePr>
          <p:xfrm>
            <a:off x="5253039" y="1571625"/>
            <a:ext cx="1714512" cy="10937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258" name="Формула" r:id="rId8" imgW="431640" imgH="393480" progId="Equation.3">
                    <p:embed/>
                  </p:oleObj>
                </mc:Choice>
                <mc:Fallback>
                  <p:oleObj name="Формула" r:id="rId8" imgW="431640" imgH="39348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53039" y="1571625"/>
                          <a:ext cx="1714512" cy="10937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" name="TextBox 36"/>
            <p:cNvSpPr txBox="1"/>
            <p:nvPr/>
          </p:nvSpPr>
          <p:spPr>
            <a:xfrm>
              <a:off x="7000892" y="1714488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753368" y="1714501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 smtClean="0"/>
                <a:t>1</a:t>
              </a:r>
              <a:endParaRPr lang="ru-RU" sz="4800" dirty="0"/>
            </a:p>
          </p:txBody>
        </p:sp>
      </p:grpSp>
      <p:grpSp>
        <p:nvGrpSpPr>
          <p:cNvPr id="3" name="Группа 11"/>
          <p:cNvGrpSpPr/>
          <p:nvPr/>
        </p:nvGrpSpPr>
        <p:grpSpPr>
          <a:xfrm>
            <a:off x="2428860" y="5429264"/>
            <a:ext cx="1000132" cy="1015663"/>
            <a:chOff x="2500298" y="5357826"/>
            <a:chExt cx="1000132" cy="1015663"/>
          </a:xfrm>
        </p:grpSpPr>
        <p:sp>
          <p:nvSpPr>
            <p:cNvPr id="4" name="Овал 3"/>
            <p:cNvSpPr/>
            <p:nvPr/>
          </p:nvSpPr>
          <p:spPr>
            <a:xfrm>
              <a:off x="2500298" y="5429264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643174" y="5357826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072066" y="3786190"/>
            <a:ext cx="2643206" cy="1357322"/>
            <a:chOff x="465744" y="3786190"/>
            <a:chExt cx="2677496" cy="1357322"/>
          </a:xfrm>
        </p:grpSpPr>
        <p:sp>
          <p:nvSpPr>
            <p:cNvPr id="33" name="Овальная выноска 32"/>
            <p:cNvSpPr/>
            <p:nvPr/>
          </p:nvSpPr>
          <p:spPr>
            <a:xfrm>
              <a:off x="465744" y="3786190"/>
              <a:ext cx="2580340" cy="1357322"/>
            </a:xfrm>
            <a:prstGeom prst="wedgeEllipseCallout">
              <a:avLst>
                <a:gd name="adj1" fmla="val -37609"/>
                <a:gd name="adj2" fmla="val 79853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14348" y="4143380"/>
              <a:ext cx="24288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solidFill>
                    <a:srgbClr val="FF0000"/>
                  </a:solidFill>
                </a:rPr>
                <a:t>Неверно, подумай еще!</a:t>
              </a:r>
              <a:endParaRPr lang="ru-RU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5" name="Управляющая кнопка: далее 34">
            <a:hlinkClick r:id="" action="ppaction://hlinkshowjump?jump=nextslide" highlightClick="1"/>
          </p:cNvPr>
          <p:cNvSpPr/>
          <p:nvPr/>
        </p:nvSpPr>
        <p:spPr>
          <a:xfrm>
            <a:off x="7500958" y="6072206"/>
            <a:ext cx="78581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08664 -0.19953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428604"/>
            <a:ext cx="735811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Не выполняя вычислений, поставьте вместо </a:t>
            </a:r>
            <a:r>
              <a:rPr lang="ru-RU" sz="6600" baseline="-25000" dirty="0" smtClean="0"/>
              <a:t>*</a:t>
            </a:r>
            <a:r>
              <a:rPr lang="ru-RU" sz="3200" baseline="-25000" dirty="0" smtClean="0"/>
              <a:t> </a:t>
            </a:r>
            <a:r>
              <a:rPr lang="ru-RU" sz="3200" dirty="0" smtClean="0"/>
              <a:t>знак </a:t>
            </a:r>
            <a:r>
              <a:rPr lang="en-US" sz="3200" dirty="0" smtClean="0"/>
              <a:t>&lt; </a:t>
            </a:r>
            <a:r>
              <a:rPr lang="ru-RU" sz="3200" dirty="0" smtClean="0"/>
              <a:t>или</a:t>
            </a:r>
            <a:r>
              <a:rPr lang="en-US" sz="3200" dirty="0" smtClean="0"/>
              <a:t> </a:t>
            </a:r>
            <a:r>
              <a:rPr lang="en-US" sz="2800" dirty="0" smtClean="0"/>
              <a:t>&gt;</a:t>
            </a:r>
            <a:r>
              <a:rPr lang="ru-RU" sz="2800" dirty="0" smtClean="0"/>
              <a:t>:</a:t>
            </a:r>
            <a:endParaRPr lang="ru-RU" sz="2800" dirty="0"/>
          </a:p>
        </p:txBody>
      </p:sp>
      <p:grpSp>
        <p:nvGrpSpPr>
          <p:cNvPr id="3" name="Группа 11"/>
          <p:cNvGrpSpPr/>
          <p:nvPr/>
        </p:nvGrpSpPr>
        <p:grpSpPr>
          <a:xfrm>
            <a:off x="2428860" y="5429264"/>
            <a:ext cx="1000132" cy="1015663"/>
            <a:chOff x="2500298" y="5357826"/>
            <a:chExt cx="1000132" cy="1015663"/>
          </a:xfrm>
        </p:grpSpPr>
        <p:sp>
          <p:nvSpPr>
            <p:cNvPr id="4" name="Овал 3"/>
            <p:cNvSpPr/>
            <p:nvPr/>
          </p:nvSpPr>
          <p:spPr>
            <a:xfrm>
              <a:off x="2500298" y="5429264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643174" y="5357826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1714480" y="1643051"/>
          <a:ext cx="1571636" cy="1094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2" name="Формула" r:id="rId4" imgW="380880" imgH="393480" progId="Equation.3">
                  <p:embed/>
                </p:oleObj>
              </mc:Choice>
              <mc:Fallback>
                <p:oleObj name="Формула" r:id="rId4" imgW="3808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480" y="1643051"/>
                        <a:ext cx="1571636" cy="10945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28992" y="1857364"/>
            <a:ext cx="7143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*</a:t>
            </a:r>
            <a:endParaRPr lang="ru-RU" sz="6600" dirty="0"/>
          </a:p>
        </p:txBody>
      </p:sp>
      <p:sp>
        <p:nvSpPr>
          <p:cNvPr id="10" name="TextBox 9"/>
          <p:cNvSpPr txBox="1"/>
          <p:nvPr/>
        </p:nvSpPr>
        <p:spPr>
          <a:xfrm>
            <a:off x="4214810" y="1785926"/>
            <a:ext cx="642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1</a:t>
            </a:r>
            <a:endParaRPr lang="ru-RU" sz="4800" dirty="0"/>
          </a:p>
        </p:txBody>
      </p:sp>
      <p:grpSp>
        <p:nvGrpSpPr>
          <p:cNvPr id="12" name="Группа 15"/>
          <p:cNvGrpSpPr/>
          <p:nvPr/>
        </p:nvGrpSpPr>
        <p:grpSpPr>
          <a:xfrm>
            <a:off x="1714480" y="2714620"/>
            <a:ext cx="3214710" cy="1322310"/>
            <a:chOff x="1857356" y="2714620"/>
            <a:chExt cx="3071834" cy="1322310"/>
          </a:xfrm>
        </p:grpSpPr>
        <p:graphicFrame>
          <p:nvGraphicFramePr>
            <p:cNvPr id="13" name="Объект 12"/>
            <p:cNvGraphicFramePr>
              <a:graphicFrameLocks noChangeAspect="1"/>
            </p:cNvGraphicFramePr>
            <p:nvPr/>
          </p:nvGraphicFramePr>
          <p:xfrm>
            <a:off x="1857356" y="2714620"/>
            <a:ext cx="1501786" cy="1230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283" name="Формула" r:id="rId6" imgW="380880" imgH="393480" progId="Equation.3">
                    <p:embed/>
                  </p:oleObj>
                </mc:Choice>
                <mc:Fallback>
                  <p:oleObj name="Формула" r:id="rId6" imgW="380880" imgH="39348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57356" y="2714620"/>
                          <a:ext cx="1501786" cy="123032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TextBox 13"/>
            <p:cNvSpPr txBox="1"/>
            <p:nvPr/>
          </p:nvSpPr>
          <p:spPr>
            <a:xfrm>
              <a:off x="3428992" y="2928934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86248" y="2928934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 smtClean="0"/>
                <a:t>1</a:t>
              </a:r>
              <a:endParaRPr lang="ru-RU" sz="4800" dirty="0"/>
            </a:p>
          </p:txBody>
        </p:sp>
      </p:grpSp>
      <p:grpSp>
        <p:nvGrpSpPr>
          <p:cNvPr id="16" name="Группа 31"/>
          <p:cNvGrpSpPr/>
          <p:nvPr/>
        </p:nvGrpSpPr>
        <p:grpSpPr>
          <a:xfrm>
            <a:off x="3357554" y="2857496"/>
            <a:ext cx="928694" cy="1015663"/>
            <a:chOff x="6429388" y="4929198"/>
            <a:chExt cx="928694" cy="1015663"/>
          </a:xfrm>
        </p:grpSpPr>
        <p:sp>
          <p:nvSpPr>
            <p:cNvPr id="17" name="Овал 16"/>
            <p:cNvSpPr/>
            <p:nvPr/>
          </p:nvSpPr>
          <p:spPr>
            <a:xfrm>
              <a:off x="6429388" y="5000636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500826" y="4929198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pSp>
        <p:nvGrpSpPr>
          <p:cNvPr id="22" name="Группа 32"/>
          <p:cNvGrpSpPr/>
          <p:nvPr/>
        </p:nvGrpSpPr>
        <p:grpSpPr>
          <a:xfrm>
            <a:off x="3357554" y="1714488"/>
            <a:ext cx="857256" cy="1015663"/>
            <a:chOff x="7500958" y="3714752"/>
            <a:chExt cx="857256" cy="1015663"/>
          </a:xfrm>
        </p:grpSpPr>
        <p:sp>
          <p:nvSpPr>
            <p:cNvPr id="21" name="Овал 20"/>
            <p:cNvSpPr/>
            <p:nvPr/>
          </p:nvSpPr>
          <p:spPr>
            <a:xfrm>
              <a:off x="7500958" y="3786190"/>
              <a:ext cx="857256" cy="857256"/>
            </a:xfrm>
            <a:prstGeom prst="ellipse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572396" y="3714752"/>
              <a:ext cx="642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26" name="Группа 38"/>
          <p:cNvGrpSpPr/>
          <p:nvPr/>
        </p:nvGrpSpPr>
        <p:grpSpPr>
          <a:xfrm>
            <a:off x="1714480" y="3929066"/>
            <a:ext cx="3143272" cy="1250859"/>
            <a:chOff x="5253038" y="1571625"/>
            <a:chExt cx="3143272" cy="1250859"/>
          </a:xfrm>
        </p:grpSpPr>
        <p:graphicFrame>
          <p:nvGraphicFramePr>
            <p:cNvPr id="51204" name="Object 4"/>
            <p:cNvGraphicFramePr>
              <a:graphicFrameLocks noChangeAspect="1"/>
            </p:cNvGraphicFramePr>
            <p:nvPr/>
          </p:nvGraphicFramePr>
          <p:xfrm>
            <a:off x="5253038" y="1571625"/>
            <a:ext cx="1714512" cy="1214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284" name="Формула" r:id="rId8" imgW="431640" imgH="393480" progId="Equation.3">
                    <p:embed/>
                  </p:oleObj>
                </mc:Choice>
                <mc:Fallback>
                  <p:oleObj name="Формула" r:id="rId8" imgW="431640" imgH="39348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53038" y="1571625"/>
                          <a:ext cx="1714512" cy="121444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" name="TextBox 36"/>
            <p:cNvSpPr txBox="1"/>
            <p:nvPr/>
          </p:nvSpPr>
          <p:spPr>
            <a:xfrm>
              <a:off x="7000892" y="1714488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753368" y="1714501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 smtClean="0"/>
                <a:t>1</a:t>
              </a:r>
              <a:endParaRPr lang="ru-RU" sz="4800" dirty="0"/>
            </a:p>
          </p:txBody>
        </p:sp>
      </p:grpSp>
      <p:grpSp>
        <p:nvGrpSpPr>
          <p:cNvPr id="24" name="Группа 30"/>
          <p:cNvGrpSpPr/>
          <p:nvPr/>
        </p:nvGrpSpPr>
        <p:grpSpPr>
          <a:xfrm>
            <a:off x="3357554" y="4000504"/>
            <a:ext cx="928694" cy="1015663"/>
            <a:chOff x="6286512" y="3071810"/>
            <a:chExt cx="928694" cy="1015663"/>
          </a:xfrm>
        </p:grpSpPr>
        <p:sp>
          <p:nvSpPr>
            <p:cNvPr id="19" name="Овал 18"/>
            <p:cNvSpPr/>
            <p:nvPr/>
          </p:nvSpPr>
          <p:spPr>
            <a:xfrm>
              <a:off x="6286512" y="3143248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357950" y="3071810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pSp>
        <p:nvGrpSpPr>
          <p:cNvPr id="41" name="Группа 40"/>
          <p:cNvGrpSpPr/>
          <p:nvPr/>
        </p:nvGrpSpPr>
        <p:grpSpPr>
          <a:xfrm>
            <a:off x="5643570" y="1571612"/>
            <a:ext cx="3143272" cy="1322310"/>
            <a:chOff x="5643570" y="1571612"/>
            <a:chExt cx="3143272" cy="1322310"/>
          </a:xfrm>
        </p:grpSpPr>
        <p:graphicFrame>
          <p:nvGraphicFramePr>
            <p:cNvPr id="32" name="Объект 31"/>
            <p:cNvGraphicFramePr>
              <a:graphicFrameLocks noChangeAspect="1"/>
            </p:cNvGraphicFramePr>
            <p:nvPr/>
          </p:nvGraphicFramePr>
          <p:xfrm>
            <a:off x="5643570" y="1571612"/>
            <a:ext cx="1714512" cy="12360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285" name="Формула" r:id="rId10" imgW="545760" imgH="393480" progId="Equation.3">
                    <p:embed/>
                  </p:oleObj>
                </mc:Choice>
                <mc:Fallback>
                  <p:oleObj name="Формула" r:id="rId10" imgW="545760" imgH="393480" progId="Equation.3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43570" y="1571612"/>
                          <a:ext cx="1714512" cy="123604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7572396" y="1785926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143900" y="1714488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800" dirty="0" smtClean="0"/>
                <a:t>4</a:t>
              </a:r>
              <a:endParaRPr lang="ru-RU" sz="48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5072066" y="5429264"/>
            <a:ext cx="1000132" cy="1015663"/>
            <a:chOff x="5000628" y="5429264"/>
            <a:chExt cx="1000132" cy="1015663"/>
          </a:xfrm>
        </p:grpSpPr>
        <p:sp>
          <p:nvSpPr>
            <p:cNvPr id="5" name="Овал 4"/>
            <p:cNvSpPr/>
            <p:nvPr/>
          </p:nvSpPr>
          <p:spPr>
            <a:xfrm>
              <a:off x="5000628" y="5500702"/>
              <a:ext cx="857256" cy="857256"/>
            </a:xfrm>
            <a:prstGeom prst="ellipse">
              <a:avLst/>
            </a:prstGeom>
            <a:solidFill>
              <a:srgbClr val="FC80ED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43504" y="5429264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285720" y="3786190"/>
            <a:ext cx="3000396" cy="1357322"/>
            <a:chOff x="285720" y="3786190"/>
            <a:chExt cx="3000396" cy="1357322"/>
          </a:xfrm>
        </p:grpSpPr>
        <p:sp>
          <p:nvSpPr>
            <p:cNvPr id="36" name="Овальная выноска 35"/>
            <p:cNvSpPr/>
            <p:nvPr/>
          </p:nvSpPr>
          <p:spPr>
            <a:xfrm>
              <a:off x="285720" y="3786190"/>
              <a:ext cx="3000396" cy="1357322"/>
            </a:xfrm>
            <a:prstGeom prst="wedgeEllipseCallout">
              <a:avLst>
                <a:gd name="adj1" fmla="val 37528"/>
                <a:gd name="adj2" fmla="val 7577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14348" y="4143380"/>
              <a:ext cx="24288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solidFill>
                    <a:srgbClr val="FF0000"/>
                  </a:solidFill>
                </a:rPr>
                <a:t>Неверно, подумай еще!</a:t>
              </a:r>
              <a:endParaRPr lang="ru-RU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40" name="Управляющая кнопка: далее 39">
            <a:hlinkClick r:id="" action="ppaction://hlinkshowjump?jump=nextslide" highlightClick="1"/>
          </p:cNvPr>
          <p:cNvSpPr/>
          <p:nvPr/>
        </p:nvSpPr>
        <p:spPr>
          <a:xfrm>
            <a:off x="7786710" y="6143644"/>
            <a:ext cx="714380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0.25296 -0.554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0" y="-2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428604"/>
            <a:ext cx="735811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Не выполняя вычислений, поставьте вместо </a:t>
            </a:r>
            <a:r>
              <a:rPr lang="ru-RU" sz="6600" baseline="-25000" dirty="0" smtClean="0"/>
              <a:t>*</a:t>
            </a:r>
            <a:r>
              <a:rPr lang="ru-RU" sz="3200" baseline="-25000" dirty="0" smtClean="0"/>
              <a:t> </a:t>
            </a:r>
            <a:r>
              <a:rPr lang="ru-RU" sz="3200" dirty="0" smtClean="0"/>
              <a:t>знак </a:t>
            </a:r>
            <a:r>
              <a:rPr lang="en-US" sz="3200" dirty="0" smtClean="0"/>
              <a:t>&lt; </a:t>
            </a:r>
            <a:r>
              <a:rPr lang="ru-RU" sz="3200" dirty="0" smtClean="0"/>
              <a:t>или</a:t>
            </a:r>
            <a:r>
              <a:rPr lang="en-US" sz="3200" dirty="0" smtClean="0"/>
              <a:t> </a:t>
            </a:r>
            <a:r>
              <a:rPr lang="en-US" sz="2800" dirty="0" smtClean="0"/>
              <a:t>&gt;</a:t>
            </a:r>
            <a:r>
              <a:rPr lang="ru-RU" sz="2800" dirty="0" smtClean="0"/>
              <a:t>:</a:t>
            </a:r>
            <a:endParaRPr lang="ru-RU" sz="2800" dirty="0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1714480" y="1643051"/>
          <a:ext cx="1571636" cy="1094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8" name="Формула" r:id="rId4" imgW="380880" imgH="393480" progId="Equation.3">
                  <p:embed/>
                </p:oleObj>
              </mc:Choice>
              <mc:Fallback>
                <p:oleObj name="Формула" r:id="rId4" imgW="3808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480" y="1643051"/>
                        <a:ext cx="1571636" cy="10945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28992" y="1857364"/>
            <a:ext cx="7143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*</a:t>
            </a:r>
            <a:endParaRPr lang="ru-RU" sz="6600" dirty="0"/>
          </a:p>
        </p:txBody>
      </p:sp>
      <p:sp>
        <p:nvSpPr>
          <p:cNvPr id="10" name="TextBox 9"/>
          <p:cNvSpPr txBox="1"/>
          <p:nvPr/>
        </p:nvSpPr>
        <p:spPr>
          <a:xfrm>
            <a:off x="4214810" y="1785926"/>
            <a:ext cx="642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1</a:t>
            </a:r>
            <a:endParaRPr lang="ru-RU" sz="4800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5072066" y="5429264"/>
            <a:ext cx="1000132" cy="1015663"/>
            <a:chOff x="5000628" y="5429264"/>
            <a:chExt cx="1000132" cy="1015663"/>
          </a:xfrm>
        </p:grpSpPr>
        <p:sp>
          <p:nvSpPr>
            <p:cNvPr id="5" name="Овал 4"/>
            <p:cNvSpPr/>
            <p:nvPr/>
          </p:nvSpPr>
          <p:spPr>
            <a:xfrm>
              <a:off x="5000628" y="5500702"/>
              <a:ext cx="857256" cy="857256"/>
            </a:xfrm>
            <a:prstGeom prst="ellipse">
              <a:avLst/>
            </a:prstGeom>
            <a:solidFill>
              <a:srgbClr val="FC80ED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43504" y="5429264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12" name="Группа 15"/>
          <p:cNvGrpSpPr/>
          <p:nvPr/>
        </p:nvGrpSpPr>
        <p:grpSpPr>
          <a:xfrm>
            <a:off x="1714480" y="2714620"/>
            <a:ext cx="3214710" cy="1322310"/>
            <a:chOff x="1857356" y="2714620"/>
            <a:chExt cx="3071834" cy="1322310"/>
          </a:xfrm>
        </p:grpSpPr>
        <p:graphicFrame>
          <p:nvGraphicFramePr>
            <p:cNvPr id="13" name="Объект 12"/>
            <p:cNvGraphicFramePr>
              <a:graphicFrameLocks noChangeAspect="1"/>
            </p:cNvGraphicFramePr>
            <p:nvPr/>
          </p:nvGraphicFramePr>
          <p:xfrm>
            <a:off x="1857356" y="2714620"/>
            <a:ext cx="1501786" cy="1230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309" name="Формула" r:id="rId6" imgW="380880" imgH="393480" progId="Equation.3">
                    <p:embed/>
                  </p:oleObj>
                </mc:Choice>
                <mc:Fallback>
                  <p:oleObj name="Формула" r:id="rId6" imgW="380880" imgH="39348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57356" y="2714620"/>
                          <a:ext cx="1501786" cy="123032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TextBox 13"/>
            <p:cNvSpPr txBox="1"/>
            <p:nvPr/>
          </p:nvSpPr>
          <p:spPr>
            <a:xfrm>
              <a:off x="3563930" y="2928934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86248" y="2928934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 smtClean="0"/>
                <a:t>1</a:t>
              </a:r>
              <a:endParaRPr lang="ru-RU" sz="4800" dirty="0"/>
            </a:p>
          </p:txBody>
        </p:sp>
      </p:grpSp>
      <p:grpSp>
        <p:nvGrpSpPr>
          <p:cNvPr id="22" name="Группа 32"/>
          <p:cNvGrpSpPr/>
          <p:nvPr/>
        </p:nvGrpSpPr>
        <p:grpSpPr>
          <a:xfrm>
            <a:off x="3357554" y="1785926"/>
            <a:ext cx="857256" cy="1015663"/>
            <a:chOff x="7500958" y="3714752"/>
            <a:chExt cx="857256" cy="1015663"/>
          </a:xfrm>
        </p:grpSpPr>
        <p:sp>
          <p:nvSpPr>
            <p:cNvPr id="21" name="Овал 20"/>
            <p:cNvSpPr/>
            <p:nvPr/>
          </p:nvSpPr>
          <p:spPr>
            <a:xfrm>
              <a:off x="7500958" y="3786190"/>
              <a:ext cx="857256" cy="857256"/>
            </a:xfrm>
            <a:prstGeom prst="ellipse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572396" y="3714752"/>
              <a:ext cx="642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24" name="Группа 30"/>
          <p:cNvGrpSpPr/>
          <p:nvPr/>
        </p:nvGrpSpPr>
        <p:grpSpPr>
          <a:xfrm>
            <a:off x="3357554" y="2857496"/>
            <a:ext cx="928694" cy="1015663"/>
            <a:chOff x="6286512" y="3071810"/>
            <a:chExt cx="928694" cy="1015663"/>
          </a:xfrm>
        </p:grpSpPr>
        <p:sp>
          <p:nvSpPr>
            <p:cNvPr id="19" name="Овал 18"/>
            <p:cNvSpPr/>
            <p:nvPr/>
          </p:nvSpPr>
          <p:spPr>
            <a:xfrm>
              <a:off x="6286512" y="3143248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357950" y="3071810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pSp>
        <p:nvGrpSpPr>
          <p:cNvPr id="26" name="Группа 38"/>
          <p:cNvGrpSpPr/>
          <p:nvPr/>
        </p:nvGrpSpPr>
        <p:grpSpPr>
          <a:xfrm>
            <a:off x="1643042" y="4000504"/>
            <a:ext cx="3214710" cy="1250859"/>
            <a:chOff x="5056554" y="1571625"/>
            <a:chExt cx="3214710" cy="1250859"/>
          </a:xfrm>
        </p:grpSpPr>
        <p:graphicFrame>
          <p:nvGraphicFramePr>
            <p:cNvPr id="51204" name="Object 4"/>
            <p:cNvGraphicFramePr>
              <a:graphicFrameLocks noChangeAspect="1"/>
            </p:cNvGraphicFramePr>
            <p:nvPr/>
          </p:nvGraphicFramePr>
          <p:xfrm>
            <a:off x="5056554" y="1571625"/>
            <a:ext cx="1857388" cy="1214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310" name="Формула" r:id="rId8" imgW="431640" imgH="393480" progId="Equation.3">
                    <p:embed/>
                  </p:oleObj>
                </mc:Choice>
                <mc:Fallback>
                  <p:oleObj name="Формула" r:id="rId8" imgW="431640" imgH="39348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56554" y="1571625"/>
                          <a:ext cx="1857388" cy="121444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" name="TextBox 36"/>
            <p:cNvSpPr txBox="1"/>
            <p:nvPr/>
          </p:nvSpPr>
          <p:spPr>
            <a:xfrm>
              <a:off x="7000892" y="1714488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628322" y="1714501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 smtClean="0"/>
                <a:t>1</a:t>
              </a:r>
              <a:endParaRPr lang="ru-RU" sz="4800" dirty="0"/>
            </a:p>
          </p:txBody>
        </p:sp>
      </p:grpSp>
      <p:grpSp>
        <p:nvGrpSpPr>
          <p:cNvPr id="16" name="Группа 31"/>
          <p:cNvGrpSpPr/>
          <p:nvPr/>
        </p:nvGrpSpPr>
        <p:grpSpPr>
          <a:xfrm>
            <a:off x="3428992" y="4071942"/>
            <a:ext cx="928694" cy="1015663"/>
            <a:chOff x="6429388" y="4929198"/>
            <a:chExt cx="928694" cy="1015663"/>
          </a:xfrm>
        </p:grpSpPr>
        <p:sp>
          <p:nvSpPr>
            <p:cNvPr id="17" name="Овал 16"/>
            <p:cNvSpPr/>
            <p:nvPr/>
          </p:nvSpPr>
          <p:spPr>
            <a:xfrm>
              <a:off x="6429388" y="5000636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500826" y="4929198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643570" y="1571612"/>
            <a:ext cx="3143272" cy="1322310"/>
            <a:chOff x="5643570" y="1571612"/>
            <a:chExt cx="3143272" cy="1322310"/>
          </a:xfrm>
        </p:grpSpPr>
        <p:graphicFrame>
          <p:nvGraphicFramePr>
            <p:cNvPr id="33" name="Объект 32"/>
            <p:cNvGraphicFramePr>
              <a:graphicFrameLocks noChangeAspect="1"/>
            </p:cNvGraphicFramePr>
            <p:nvPr/>
          </p:nvGraphicFramePr>
          <p:xfrm>
            <a:off x="5643570" y="1571612"/>
            <a:ext cx="1714512" cy="12360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311" name="Формула" r:id="rId10" imgW="545760" imgH="393480" progId="Equation.3">
                    <p:embed/>
                  </p:oleObj>
                </mc:Choice>
                <mc:Fallback>
                  <p:oleObj name="Формула" r:id="rId10" imgW="545760" imgH="393480" progId="Equation.3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43570" y="1571612"/>
                          <a:ext cx="1714512" cy="123604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" name="TextBox 33"/>
            <p:cNvSpPr txBox="1"/>
            <p:nvPr/>
          </p:nvSpPr>
          <p:spPr>
            <a:xfrm>
              <a:off x="7572396" y="1785926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143900" y="1714488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800" dirty="0" smtClean="0"/>
                <a:t>4</a:t>
              </a:r>
              <a:endParaRPr lang="ru-RU" sz="4800" dirty="0"/>
            </a:p>
          </p:txBody>
        </p:sp>
      </p:grpSp>
      <p:grpSp>
        <p:nvGrpSpPr>
          <p:cNvPr id="18" name="Группа 33"/>
          <p:cNvGrpSpPr/>
          <p:nvPr/>
        </p:nvGrpSpPr>
        <p:grpSpPr>
          <a:xfrm>
            <a:off x="7429520" y="1714488"/>
            <a:ext cx="857256" cy="1015663"/>
            <a:chOff x="7715272" y="5072074"/>
            <a:chExt cx="857256" cy="1015663"/>
          </a:xfrm>
        </p:grpSpPr>
        <p:sp>
          <p:nvSpPr>
            <p:cNvPr id="20" name="Овал 19"/>
            <p:cNvSpPr/>
            <p:nvPr/>
          </p:nvSpPr>
          <p:spPr>
            <a:xfrm>
              <a:off x="7715272" y="5143512"/>
              <a:ext cx="857256" cy="857256"/>
            </a:xfrm>
            <a:prstGeom prst="ellipse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786710" y="5072074"/>
              <a:ext cx="642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&gt;</a:t>
              </a:r>
              <a:endParaRPr lang="ru-RU" sz="6000" dirty="0"/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5695950" y="2786063"/>
            <a:ext cx="3162330" cy="1322305"/>
            <a:chOff x="5624512" y="1571617"/>
            <a:chExt cx="3162330" cy="1322305"/>
          </a:xfrm>
        </p:grpSpPr>
        <p:graphicFrame>
          <p:nvGraphicFramePr>
            <p:cNvPr id="39" name="Объект 38"/>
            <p:cNvGraphicFramePr>
              <a:graphicFrameLocks noChangeAspect="1"/>
            </p:cNvGraphicFramePr>
            <p:nvPr/>
          </p:nvGraphicFramePr>
          <p:xfrm>
            <a:off x="5624512" y="1571617"/>
            <a:ext cx="1754188" cy="12366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312" name="Формула" r:id="rId12" imgW="558720" imgH="393480" progId="Equation.3">
                    <p:embed/>
                  </p:oleObj>
                </mc:Choice>
                <mc:Fallback>
                  <p:oleObj name="Формула" r:id="rId12" imgW="558720" imgH="393480" progId="Equation.3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24512" y="1571617"/>
                          <a:ext cx="1754188" cy="123666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" name="TextBox 39"/>
            <p:cNvSpPr txBox="1"/>
            <p:nvPr/>
          </p:nvSpPr>
          <p:spPr>
            <a:xfrm>
              <a:off x="7572396" y="1785926"/>
              <a:ext cx="7143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 smtClean="0"/>
                <a:t>*</a:t>
              </a:r>
              <a:endParaRPr lang="ru-RU" sz="66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143900" y="1714488"/>
              <a:ext cx="6429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800" dirty="0" smtClean="0"/>
                <a:t>6</a:t>
              </a:r>
              <a:endParaRPr lang="ru-RU" sz="4800" dirty="0"/>
            </a:p>
          </p:txBody>
        </p:sp>
      </p:grpSp>
      <p:grpSp>
        <p:nvGrpSpPr>
          <p:cNvPr id="3" name="Группа 11"/>
          <p:cNvGrpSpPr/>
          <p:nvPr/>
        </p:nvGrpSpPr>
        <p:grpSpPr>
          <a:xfrm>
            <a:off x="2428860" y="5429264"/>
            <a:ext cx="1000132" cy="1015663"/>
            <a:chOff x="2500298" y="5357826"/>
            <a:chExt cx="1000132" cy="1015663"/>
          </a:xfrm>
        </p:grpSpPr>
        <p:sp>
          <p:nvSpPr>
            <p:cNvPr id="4" name="Овал 3"/>
            <p:cNvSpPr/>
            <p:nvPr/>
          </p:nvSpPr>
          <p:spPr>
            <a:xfrm>
              <a:off x="2500298" y="5429264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643174" y="5357826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/>
                <a:t>&lt;</a:t>
              </a:r>
              <a:endParaRPr lang="ru-RU" sz="6000" dirty="0"/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5572132" y="4000504"/>
            <a:ext cx="3029215" cy="1285884"/>
            <a:chOff x="465744" y="3786190"/>
            <a:chExt cx="2580340" cy="1357322"/>
          </a:xfrm>
        </p:grpSpPr>
        <p:sp>
          <p:nvSpPr>
            <p:cNvPr id="43" name="Овальная выноска 42"/>
            <p:cNvSpPr/>
            <p:nvPr/>
          </p:nvSpPr>
          <p:spPr>
            <a:xfrm>
              <a:off x="465744" y="3786190"/>
              <a:ext cx="2580340" cy="1357322"/>
            </a:xfrm>
            <a:prstGeom prst="wedgeEllipseCallout">
              <a:avLst>
                <a:gd name="adj1" fmla="val -50415"/>
                <a:gd name="adj2" fmla="val 68001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30857" y="4012410"/>
              <a:ext cx="2124631" cy="877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solidFill>
                    <a:srgbClr val="FF0000"/>
                  </a:solidFill>
                </a:rPr>
                <a:t>Неверно, подумай еще!</a:t>
              </a:r>
              <a:endParaRPr lang="ru-RU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45" name="Управляющая кнопка: далее 44">
            <a:hlinkClick r:id="" action="ppaction://hlinkshowjump?jump=nextslide" highlightClick="1"/>
          </p:cNvPr>
          <p:cNvSpPr/>
          <p:nvPr/>
        </p:nvSpPr>
        <p:spPr>
          <a:xfrm>
            <a:off x="7929586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54983 -0.365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00" y="-1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88" name="Group 16"/>
          <p:cNvGrpSpPr>
            <a:grpSpLocks/>
          </p:cNvGrpSpPr>
          <p:nvPr/>
        </p:nvGrpSpPr>
        <p:grpSpPr bwMode="auto">
          <a:xfrm>
            <a:off x="7667625" y="3933825"/>
            <a:ext cx="1079500" cy="1187450"/>
            <a:chOff x="1429" y="663"/>
            <a:chExt cx="680" cy="748"/>
          </a:xfrm>
        </p:grpSpPr>
        <p:sp>
          <p:nvSpPr>
            <p:cNvPr id="3122" name="Rectangle 14"/>
            <p:cNvSpPr>
              <a:spLocks noChangeArrowheads="1"/>
            </p:cNvSpPr>
            <p:nvPr/>
          </p:nvSpPr>
          <p:spPr bwMode="auto">
            <a:xfrm>
              <a:off x="1429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6" name="Object 15"/>
            <p:cNvGraphicFramePr>
              <a:graphicFrameLocks noChangeAspect="1"/>
            </p:cNvGraphicFramePr>
            <p:nvPr/>
          </p:nvGraphicFramePr>
          <p:xfrm>
            <a:off x="1610" y="663"/>
            <a:ext cx="369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2" name="Формула" r:id="rId5" imgW="203040" imgH="393480" progId="Equation.3">
                    <p:embed/>
                  </p:oleObj>
                </mc:Choice>
                <mc:Fallback>
                  <p:oleObj name="Формула" r:id="rId5" imgW="203040" imgH="393480" progId="Equation.3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10" y="663"/>
                          <a:ext cx="369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89" name="Group 18"/>
          <p:cNvGrpSpPr>
            <a:grpSpLocks/>
          </p:cNvGrpSpPr>
          <p:nvPr/>
        </p:nvGrpSpPr>
        <p:grpSpPr bwMode="auto">
          <a:xfrm>
            <a:off x="4427538" y="1484313"/>
            <a:ext cx="1079500" cy="1296987"/>
            <a:chOff x="1655" y="663"/>
            <a:chExt cx="680" cy="817"/>
          </a:xfrm>
        </p:grpSpPr>
        <p:sp>
          <p:nvSpPr>
            <p:cNvPr id="3121" name="Rectangle 13"/>
            <p:cNvSpPr>
              <a:spLocks noChangeArrowheads="1"/>
            </p:cNvSpPr>
            <p:nvPr/>
          </p:nvSpPr>
          <p:spPr bwMode="auto">
            <a:xfrm>
              <a:off x="1655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5" name="Object 17"/>
            <p:cNvGraphicFramePr>
              <a:graphicFrameLocks noChangeAspect="1"/>
            </p:cNvGraphicFramePr>
            <p:nvPr/>
          </p:nvGraphicFramePr>
          <p:xfrm>
            <a:off x="1791" y="663"/>
            <a:ext cx="448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3" name="Формула" r:id="rId7" imgW="215640" imgH="393480" progId="Equation.3">
                    <p:embed/>
                  </p:oleObj>
                </mc:Choice>
                <mc:Fallback>
                  <p:oleObj name="Формула" r:id="rId7" imgW="215640" imgH="393480" progId="Equation.3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91" y="663"/>
                          <a:ext cx="448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0" name="Group 20"/>
          <p:cNvGrpSpPr>
            <a:grpSpLocks/>
          </p:cNvGrpSpPr>
          <p:nvPr/>
        </p:nvGrpSpPr>
        <p:grpSpPr bwMode="auto">
          <a:xfrm>
            <a:off x="7667625" y="404813"/>
            <a:ext cx="1079500" cy="1187450"/>
            <a:chOff x="1292" y="709"/>
            <a:chExt cx="680" cy="748"/>
          </a:xfrm>
        </p:grpSpPr>
        <p:sp>
          <p:nvSpPr>
            <p:cNvPr id="3120" name="Rectangle 12"/>
            <p:cNvSpPr>
              <a:spLocks noChangeArrowheads="1"/>
            </p:cNvSpPr>
            <p:nvPr/>
          </p:nvSpPr>
          <p:spPr bwMode="auto">
            <a:xfrm>
              <a:off x="1292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4" name="Object 19"/>
            <p:cNvGraphicFramePr>
              <a:graphicFrameLocks noChangeAspect="1"/>
            </p:cNvGraphicFramePr>
            <p:nvPr/>
          </p:nvGraphicFramePr>
          <p:xfrm>
            <a:off x="1383" y="709"/>
            <a:ext cx="484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4" name="Формула" r:id="rId9" imgW="266400" imgH="393480" progId="Equation.3">
                    <p:embed/>
                  </p:oleObj>
                </mc:Choice>
                <mc:Fallback>
                  <p:oleObj name="Формула" r:id="rId9" imgW="266400" imgH="393480" progId="Equation.3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709"/>
                          <a:ext cx="484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1" name="Group 22"/>
          <p:cNvGrpSpPr>
            <a:grpSpLocks/>
          </p:cNvGrpSpPr>
          <p:nvPr/>
        </p:nvGrpSpPr>
        <p:grpSpPr bwMode="auto">
          <a:xfrm>
            <a:off x="4427538" y="333375"/>
            <a:ext cx="1079500" cy="1296988"/>
            <a:chOff x="1111" y="572"/>
            <a:chExt cx="680" cy="817"/>
          </a:xfrm>
        </p:grpSpPr>
        <p:sp>
          <p:nvSpPr>
            <p:cNvPr id="3119" name="Rectangle 11"/>
            <p:cNvSpPr>
              <a:spLocks noChangeArrowheads="1"/>
            </p:cNvSpPr>
            <p:nvPr/>
          </p:nvSpPr>
          <p:spPr bwMode="auto">
            <a:xfrm>
              <a:off x="1111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3" name="Object 21"/>
            <p:cNvGraphicFramePr>
              <a:graphicFrameLocks noChangeAspect="1"/>
            </p:cNvGraphicFramePr>
            <p:nvPr/>
          </p:nvGraphicFramePr>
          <p:xfrm>
            <a:off x="1292" y="572"/>
            <a:ext cx="290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5" name="Формула" r:id="rId11" imgW="139680" imgH="393480" progId="Equation.3">
                    <p:embed/>
                  </p:oleObj>
                </mc:Choice>
                <mc:Fallback>
                  <p:oleObj name="Формула" r:id="rId11" imgW="139680" imgH="393480" progId="Equation.3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2" y="572"/>
                          <a:ext cx="290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2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6" name="Формула" r:id="rId13" imgW="139680" imgH="393480" progId="Equation.3">
                    <p:embed/>
                  </p:oleObj>
                </mc:Choice>
                <mc:Fallback>
                  <p:oleObj name="Формула" r:id="rId13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3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7" name="Формула" r:id="rId15" imgW="203040" imgH="393480" progId="Equation.3">
                    <p:embed/>
                  </p:oleObj>
                </mc:Choice>
                <mc:Fallback>
                  <p:oleObj name="Формула" r:id="rId15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5" name="Group 34"/>
          <p:cNvGrpSpPr>
            <a:grpSpLocks/>
          </p:cNvGrpSpPr>
          <p:nvPr/>
        </p:nvGrpSpPr>
        <p:grpSpPr bwMode="auto">
          <a:xfrm>
            <a:off x="6588125" y="1484313"/>
            <a:ext cx="1079500" cy="1296987"/>
            <a:chOff x="1292" y="618"/>
            <a:chExt cx="680" cy="817"/>
          </a:xfrm>
        </p:grpSpPr>
        <p:sp>
          <p:nvSpPr>
            <p:cNvPr id="3114" name="Rectangle 29"/>
            <p:cNvSpPr>
              <a:spLocks noChangeArrowheads="1"/>
            </p:cNvSpPr>
            <p:nvPr/>
          </p:nvSpPr>
          <p:spPr bwMode="auto">
            <a:xfrm>
              <a:off x="129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0" name="Object 33"/>
            <p:cNvGraphicFramePr>
              <a:graphicFrameLocks noChangeAspect="1"/>
            </p:cNvGraphicFramePr>
            <p:nvPr/>
          </p:nvGraphicFramePr>
          <p:xfrm>
            <a:off x="1429" y="618"/>
            <a:ext cx="422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8" name="Формула" r:id="rId17" imgW="203040" imgH="393480" progId="Equation.3">
                    <p:embed/>
                  </p:oleObj>
                </mc:Choice>
                <mc:Fallback>
                  <p:oleObj name="Формула" r:id="rId17" imgW="203040" imgH="393480" progId="Equation.3">
                    <p:embed/>
                    <p:pic>
                      <p:nvPicPr>
                        <p:cNvPr id="0" name="Object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422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6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49" name="Формула" r:id="rId19" imgW="203040" imgH="393480" progId="Equation.3">
                    <p:embed/>
                  </p:oleObj>
                </mc:Choice>
                <mc:Fallback>
                  <p:oleObj name="Формула" r:id="rId19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7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0" name="Формула" r:id="rId21" imgW="215640" imgH="393480" progId="Equation.3">
                    <p:embed/>
                  </p:oleObj>
                </mc:Choice>
                <mc:Fallback>
                  <p:oleObj name="Формула" r:id="rId21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8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1" name="Формула" r:id="rId23" imgW="228600" imgH="393480" progId="Equation.3">
                    <p:embed/>
                  </p:oleObj>
                </mc:Choice>
                <mc:Fallback>
                  <p:oleObj name="Формула" r:id="rId23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99" name="Group 44"/>
          <p:cNvGrpSpPr>
            <a:grpSpLocks/>
          </p:cNvGrpSpPr>
          <p:nvPr/>
        </p:nvGrpSpPr>
        <p:grpSpPr bwMode="auto">
          <a:xfrm>
            <a:off x="4427538" y="2781300"/>
            <a:ext cx="1079500" cy="1187450"/>
            <a:chOff x="1383" y="663"/>
            <a:chExt cx="680" cy="748"/>
          </a:xfrm>
        </p:grpSpPr>
        <p:sp>
          <p:nvSpPr>
            <p:cNvPr id="3109" name="Rectangle 42"/>
            <p:cNvSpPr>
              <a:spLocks noChangeArrowheads="1"/>
            </p:cNvSpPr>
            <p:nvPr/>
          </p:nvSpPr>
          <p:spPr bwMode="auto">
            <a:xfrm>
              <a:off x="1383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10" name="Text Box 43"/>
            <p:cNvSpPr txBox="1">
              <a:spLocks noChangeArrowheads="1"/>
            </p:cNvSpPr>
            <p:nvPr/>
          </p:nvSpPr>
          <p:spPr bwMode="auto">
            <a:xfrm>
              <a:off x="1429" y="754"/>
              <a:ext cx="59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/>
                <a:t>0</a:t>
              </a:r>
              <a:r>
                <a:rPr lang="ru-RU" sz="4000"/>
                <a:t>,</a:t>
              </a:r>
              <a:r>
                <a:rPr lang="en-US" sz="4000"/>
                <a:t>1</a:t>
              </a:r>
              <a:endParaRPr lang="ru-RU" sz="4000"/>
            </a:p>
          </p:txBody>
        </p:sp>
      </p:grpSp>
      <p:grpSp>
        <p:nvGrpSpPr>
          <p:cNvPr id="3100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3101" name="Group 48"/>
          <p:cNvGrpSpPr>
            <a:grpSpLocks/>
          </p:cNvGrpSpPr>
          <p:nvPr/>
        </p:nvGrpSpPr>
        <p:grpSpPr bwMode="auto">
          <a:xfrm>
            <a:off x="5508625" y="3933825"/>
            <a:ext cx="1079500" cy="1204913"/>
            <a:chOff x="1202" y="935"/>
            <a:chExt cx="680" cy="759"/>
          </a:xfrm>
        </p:grpSpPr>
        <p:sp>
          <p:nvSpPr>
            <p:cNvPr id="3106" name="Rectangle 7"/>
            <p:cNvSpPr>
              <a:spLocks noChangeArrowheads="1"/>
            </p:cNvSpPr>
            <p:nvPr/>
          </p:nvSpPr>
          <p:spPr bwMode="auto">
            <a:xfrm>
              <a:off x="1202" y="935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6" name="Object 47"/>
            <p:cNvGraphicFramePr>
              <a:graphicFrameLocks noChangeAspect="1"/>
            </p:cNvGraphicFramePr>
            <p:nvPr/>
          </p:nvGraphicFramePr>
          <p:xfrm>
            <a:off x="1383" y="935"/>
            <a:ext cx="294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2" name="Формула" r:id="rId25" imgW="152280" imgH="393480" progId="Equation.3">
                    <p:embed/>
                  </p:oleObj>
                </mc:Choice>
                <mc:Fallback>
                  <p:oleObj name="Формула" r:id="rId25" imgW="152280" imgH="393480" progId="Equation.3">
                    <p:embed/>
                    <p:pic>
                      <p:nvPicPr>
                        <p:cNvPr id="0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935"/>
                          <a:ext cx="294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102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3" name="Формула" r:id="rId27" imgW="152280" imgH="393480" progId="Equation.3">
                    <p:embed/>
                  </p:oleObj>
                </mc:Choice>
                <mc:Fallback>
                  <p:oleObj name="Формула" r:id="rId27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103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4" name="Формула" r:id="rId29" imgW="203040" imgH="393480" progId="Equation.3">
                    <p:embed/>
                  </p:oleObj>
                </mc:Choice>
                <mc:Fallback>
                  <p:oleObj name="Формула" r:id="rId29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Используя свойства сложения и вычитания, вычислить наиболее удобным способом: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357158" y="2357430"/>
          <a:ext cx="2643206" cy="13432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5" name="Формула" r:id="rId31" imgW="774360" imgH="393480" progId="Equation.3">
                  <p:embed/>
                </p:oleObj>
              </mc:Choice>
              <mc:Fallback>
                <p:oleObj name="Формула" r:id="rId31" imgW="774360" imgH="393480" progId="Equation.3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58" y="2357430"/>
                        <a:ext cx="2643206" cy="13432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5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8" name="Группа 57"/>
          <p:cNvGrpSpPr/>
          <p:nvPr/>
        </p:nvGrpSpPr>
        <p:grpSpPr>
          <a:xfrm>
            <a:off x="7667625" y="2781300"/>
            <a:ext cx="1079500" cy="1187450"/>
            <a:chOff x="7667625" y="2781300"/>
            <a:chExt cx="1079500" cy="1187450"/>
          </a:xfrm>
        </p:grpSpPr>
        <p:sp>
          <p:nvSpPr>
            <p:cNvPr id="3115" name="Rectangle 30"/>
            <p:cNvSpPr>
              <a:spLocks noChangeArrowheads="1"/>
            </p:cNvSpPr>
            <p:nvPr/>
          </p:nvSpPr>
          <p:spPr bwMode="auto">
            <a:xfrm>
              <a:off x="7667625" y="2781300"/>
              <a:ext cx="1079500" cy="118745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57" name="Объект 56"/>
            <p:cNvGraphicFramePr>
              <a:graphicFrameLocks noChangeAspect="1"/>
            </p:cNvGraphicFramePr>
            <p:nvPr/>
          </p:nvGraphicFramePr>
          <p:xfrm>
            <a:off x="7929586" y="2786058"/>
            <a:ext cx="571504" cy="1107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6" name="Формула" r:id="rId33" imgW="203040" imgH="393480" progId="Equation.3">
                    <p:embed/>
                  </p:oleObj>
                </mc:Choice>
                <mc:Fallback>
                  <p:oleObj name="Формула" r:id="rId33" imgW="203040" imgH="393480" progId="Equation.3">
                    <p:embed/>
                    <p:pic>
                      <p:nvPicPr>
                        <p:cNvPr id="0" name="Picture 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29586" y="2786058"/>
                          <a:ext cx="571504" cy="11072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9" name="Группа 58"/>
          <p:cNvGrpSpPr/>
          <p:nvPr/>
        </p:nvGrpSpPr>
        <p:grpSpPr>
          <a:xfrm>
            <a:off x="7643834" y="2786058"/>
            <a:ext cx="1079500" cy="1187450"/>
            <a:chOff x="7667625" y="2781300"/>
            <a:chExt cx="1079500" cy="1187450"/>
          </a:xfrm>
        </p:grpSpPr>
        <p:sp>
          <p:nvSpPr>
            <p:cNvPr id="60" name="Rectangle 30"/>
            <p:cNvSpPr>
              <a:spLocks noChangeArrowheads="1"/>
            </p:cNvSpPr>
            <p:nvPr/>
          </p:nvSpPr>
          <p:spPr bwMode="auto">
            <a:xfrm>
              <a:off x="7667625" y="2781300"/>
              <a:ext cx="1079500" cy="118745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61" name="Объект 60"/>
            <p:cNvGraphicFramePr>
              <a:graphicFrameLocks noChangeAspect="1"/>
            </p:cNvGraphicFramePr>
            <p:nvPr/>
          </p:nvGraphicFramePr>
          <p:xfrm>
            <a:off x="7929586" y="2786058"/>
            <a:ext cx="571504" cy="1107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7" name="Формула" r:id="rId35" imgW="203040" imgH="393480" progId="Equation.3">
                    <p:embed/>
                  </p:oleObj>
                </mc:Choice>
                <mc:Fallback>
                  <p:oleObj name="Формула" r:id="rId35" imgW="203040" imgH="393480" progId="Equation.3">
                    <p:embed/>
                    <p:pic>
                      <p:nvPicPr>
                        <p:cNvPr id="0" name="Object 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29586" y="2786058"/>
                          <a:ext cx="571504" cy="11072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7667625" y="3933825"/>
            <a:ext cx="1079500" cy="1187450"/>
            <a:chOff x="1429" y="663"/>
            <a:chExt cx="680" cy="748"/>
          </a:xfrm>
        </p:grpSpPr>
        <p:sp>
          <p:nvSpPr>
            <p:cNvPr id="3122" name="Rectangle 14"/>
            <p:cNvSpPr>
              <a:spLocks noChangeArrowheads="1"/>
            </p:cNvSpPr>
            <p:nvPr/>
          </p:nvSpPr>
          <p:spPr bwMode="auto">
            <a:xfrm>
              <a:off x="1429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6" name="Object 15"/>
            <p:cNvGraphicFramePr>
              <a:graphicFrameLocks noChangeAspect="1"/>
            </p:cNvGraphicFramePr>
            <p:nvPr/>
          </p:nvGraphicFramePr>
          <p:xfrm>
            <a:off x="1610" y="663"/>
            <a:ext cx="369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59" name="Формула" r:id="rId5" imgW="203040" imgH="393480" progId="Equation.3">
                    <p:embed/>
                  </p:oleObj>
                </mc:Choice>
                <mc:Fallback>
                  <p:oleObj name="Формула" r:id="rId5" imgW="203040" imgH="393480" progId="Equation.3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10" y="663"/>
                          <a:ext cx="369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7667625" y="404813"/>
            <a:ext cx="1079500" cy="1187450"/>
            <a:chOff x="1292" y="709"/>
            <a:chExt cx="680" cy="748"/>
          </a:xfrm>
        </p:grpSpPr>
        <p:sp>
          <p:nvSpPr>
            <p:cNvPr id="3120" name="Rectangle 12"/>
            <p:cNvSpPr>
              <a:spLocks noChangeArrowheads="1"/>
            </p:cNvSpPr>
            <p:nvPr/>
          </p:nvSpPr>
          <p:spPr bwMode="auto">
            <a:xfrm>
              <a:off x="1292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4" name="Object 19"/>
            <p:cNvGraphicFramePr>
              <a:graphicFrameLocks noChangeAspect="1"/>
            </p:cNvGraphicFramePr>
            <p:nvPr/>
          </p:nvGraphicFramePr>
          <p:xfrm>
            <a:off x="1383" y="709"/>
            <a:ext cx="484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0" name="Формула" r:id="rId7" imgW="266400" imgH="393480" progId="Equation.3">
                    <p:embed/>
                  </p:oleObj>
                </mc:Choice>
                <mc:Fallback>
                  <p:oleObj name="Формула" r:id="rId7" imgW="266400" imgH="393480" progId="Equation.3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709"/>
                          <a:ext cx="484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4427538" y="333375"/>
            <a:ext cx="1079500" cy="1296988"/>
            <a:chOff x="1111" y="572"/>
            <a:chExt cx="680" cy="817"/>
          </a:xfrm>
        </p:grpSpPr>
        <p:sp>
          <p:nvSpPr>
            <p:cNvPr id="3119" name="Rectangle 11"/>
            <p:cNvSpPr>
              <a:spLocks noChangeArrowheads="1"/>
            </p:cNvSpPr>
            <p:nvPr/>
          </p:nvSpPr>
          <p:spPr bwMode="auto">
            <a:xfrm>
              <a:off x="1111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3" name="Object 21"/>
            <p:cNvGraphicFramePr>
              <a:graphicFrameLocks noChangeAspect="1"/>
            </p:cNvGraphicFramePr>
            <p:nvPr/>
          </p:nvGraphicFramePr>
          <p:xfrm>
            <a:off x="1292" y="572"/>
            <a:ext cx="290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1" name="Формула" r:id="rId9" imgW="139680" imgH="393480" progId="Equation.3">
                    <p:embed/>
                  </p:oleObj>
                </mc:Choice>
                <mc:Fallback>
                  <p:oleObj name="Формула" r:id="rId9" imgW="139680" imgH="393480" progId="Equation.3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2" y="572"/>
                          <a:ext cx="290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2" name="Формула" r:id="rId11" imgW="139680" imgH="393480" progId="Equation.3">
                    <p:embed/>
                  </p:oleObj>
                </mc:Choice>
                <mc:Fallback>
                  <p:oleObj name="Формула" r:id="rId11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3" name="Формула" r:id="rId13" imgW="203040" imgH="393480" progId="Equation.3">
                    <p:embed/>
                  </p:oleObj>
                </mc:Choice>
                <mc:Fallback>
                  <p:oleObj name="Формула" r:id="rId13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34"/>
          <p:cNvGrpSpPr>
            <a:grpSpLocks/>
          </p:cNvGrpSpPr>
          <p:nvPr/>
        </p:nvGrpSpPr>
        <p:grpSpPr bwMode="auto">
          <a:xfrm>
            <a:off x="6588125" y="1484313"/>
            <a:ext cx="1079500" cy="1296987"/>
            <a:chOff x="1292" y="618"/>
            <a:chExt cx="680" cy="817"/>
          </a:xfrm>
        </p:grpSpPr>
        <p:sp>
          <p:nvSpPr>
            <p:cNvPr id="3114" name="Rectangle 29"/>
            <p:cNvSpPr>
              <a:spLocks noChangeArrowheads="1"/>
            </p:cNvSpPr>
            <p:nvPr/>
          </p:nvSpPr>
          <p:spPr bwMode="auto">
            <a:xfrm>
              <a:off x="129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0" name="Object 33"/>
            <p:cNvGraphicFramePr>
              <a:graphicFrameLocks noChangeAspect="1"/>
            </p:cNvGraphicFramePr>
            <p:nvPr/>
          </p:nvGraphicFramePr>
          <p:xfrm>
            <a:off x="1429" y="618"/>
            <a:ext cx="422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4" name="Формула" r:id="rId15" imgW="203040" imgH="393480" progId="Equation.3">
                    <p:embed/>
                  </p:oleObj>
                </mc:Choice>
                <mc:Fallback>
                  <p:oleObj name="Формула" r:id="rId15" imgW="203040" imgH="393480" progId="Equation.3">
                    <p:embed/>
                    <p:pic>
                      <p:nvPicPr>
                        <p:cNvPr id="0" name="Object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422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5" name="Формула" r:id="rId17" imgW="203040" imgH="393480" progId="Equation.3">
                    <p:embed/>
                  </p:oleObj>
                </mc:Choice>
                <mc:Fallback>
                  <p:oleObj name="Формула" r:id="rId17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6" name="Формула" r:id="rId19" imgW="215640" imgH="393480" progId="Equation.3">
                    <p:embed/>
                  </p:oleObj>
                </mc:Choice>
                <mc:Fallback>
                  <p:oleObj name="Формула" r:id="rId19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7" name="Формула" r:id="rId21" imgW="228600" imgH="393480" progId="Equation.3">
                    <p:embed/>
                  </p:oleObj>
                </mc:Choice>
                <mc:Fallback>
                  <p:oleObj name="Формула" r:id="rId21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Group 44"/>
          <p:cNvGrpSpPr>
            <a:grpSpLocks/>
          </p:cNvGrpSpPr>
          <p:nvPr/>
        </p:nvGrpSpPr>
        <p:grpSpPr bwMode="auto">
          <a:xfrm>
            <a:off x="4427538" y="2781300"/>
            <a:ext cx="1079500" cy="1187450"/>
            <a:chOff x="1383" y="663"/>
            <a:chExt cx="680" cy="748"/>
          </a:xfrm>
        </p:grpSpPr>
        <p:sp>
          <p:nvSpPr>
            <p:cNvPr id="3109" name="Rectangle 42"/>
            <p:cNvSpPr>
              <a:spLocks noChangeArrowheads="1"/>
            </p:cNvSpPr>
            <p:nvPr/>
          </p:nvSpPr>
          <p:spPr bwMode="auto">
            <a:xfrm>
              <a:off x="1383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10" name="Text Box 43"/>
            <p:cNvSpPr txBox="1">
              <a:spLocks noChangeArrowheads="1"/>
            </p:cNvSpPr>
            <p:nvPr/>
          </p:nvSpPr>
          <p:spPr bwMode="auto">
            <a:xfrm>
              <a:off x="1429" y="754"/>
              <a:ext cx="59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/>
                <a:t>0</a:t>
              </a:r>
              <a:r>
                <a:rPr lang="ru-RU" sz="4000"/>
                <a:t>,</a:t>
              </a:r>
              <a:r>
                <a:rPr lang="en-US" sz="4000"/>
                <a:t>1</a:t>
              </a:r>
              <a:endParaRPr lang="ru-RU" sz="4000"/>
            </a:p>
          </p:txBody>
        </p:sp>
      </p:grpSp>
      <p:grpSp>
        <p:nvGrpSpPr>
          <p:cNvPr id="14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5508625" y="3933825"/>
            <a:ext cx="1079500" cy="1204913"/>
            <a:chOff x="1202" y="935"/>
            <a:chExt cx="680" cy="759"/>
          </a:xfrm>
        </p:grpSpPr>
        <p:sp>
          <p:nvSpPr>
            <p:cNvPr id="3106" name="Rectangle 7"/>
            <p:cNvSpPr>
              <a:spLocks noChangeArrowheads="1"/>
            </p:cNvSpPr>
            <p:nvPr/>
          </p:nvSpPr>
          <p:spPr bwMode="auto">
            <a:xfrm>
              <a:off x="1202" y="935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6" name="Object 47"/>
            <p:cNvGraphicFramePr>
              <a:graphicFrameLocks noChangeAspect="1"/>
            </p:cNvGraphicFramePr>
            <p:nvPr/>
          </p:nvGraphicFramePr>
          <p:xfrm>
            <a:off x="1383" y="935"/>
            <a:ext cx="294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8" name="Формула" r:id="rId23" imgW="152280" imgH="393480" progId="Equation.3">
                    <p:embed/>
                  </p:oleObj>
                </mc:Choice>
                <mc:Fallback>
                  <p:oleObj name="Формула" r:id="rId23" imgW="152280" imgH="393480" progId="Equation.3">
                    <p:embed/>
                    <p:pic>
                      <p:nvPicPr>
                        <p:cNvPr id="0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935"/>
                          <a:ext cx="294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" name="Group 50"/>
          <p:cNvGrpSpPr>
            <a:grpSpLocks/>
          </p:cNvGrpSpPr>
          <p:nvPr/>
        </p:nvGrpSpPr>
        <p:grpSpPr bwMode="auto">
          <a:xfrm>
            <a:off x="6572264" y="2714620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9" name="Формула" r:id="rId25" imgW="152280" imgH="393480" progId="Equation.3">
                    <p:embed/>
                  </p:oleObj>
                </mc:Choice>
                <mc:Fallback>
                  <p:oleObj name="Формула" r:id="rId25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7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70" name="Формула" r:id="rId27" imgW="203040" imgH="393480" progId="Equation.3">
                    <p:embed/>
                  </p:oleObj>
                </mc:Choice>
                <mc:Fallback>
                  <p:oleObj name="Формула" r:id="rId27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Используя свойства сложения и вычитания, вычислить наиболее удобным способом: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117475" y="2292350"/>
          <a:ext cx="3121025" cy="147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71" name="Формула" r:id="rId29" imgW="914400" imgH="431640" progId="Equation.3">
                  <p:embed/>
                </p:oleObj>
              </mc:Choice>
              <mc:Fallback>
                <p:oleObj name="Формула" r:id="rId29" imgW="914400" imgH="43164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475" y="2292350"/>
                        <a:ext cx="3121025" cy="1473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8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5" name="Группа 54"/>
          <p:cNvGrpSpPr/>
          <p:nvPr/>
        </p:nvGrpSpPr>
        <p:grpSpPr>
          <a:xfrm>
            <a:off x="7643834" y="2786058"/>
            <a:ext cx="1079500" cy="1187450"/>
            <a:chOff x="7667625" y="2781300"/>
            <a:chExt cx="1079500" cy="1187450"/>
          </a:xfrm>
        </p:grpSpPr>
        <p:sp>
          <p:nvSpPr>
            <p:cNvPr id="57" name="Rectangle 30"/>
            <p:cNvSpPr>
              <a:spLocks noChangeArrowheads="1"/>
            </p:cNvSpPr>
            <p:nvPr/>
          </p:nvSpPr>
          <p:spPr bwMode="auto">
            <a:xfrm>
              <a:off x="7667625" y="2781300"/>
              <a:ext cx="1079500" cy="118745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58" name="Объект 57"/>
            <p:cNvGraphicFramePr>
              <a:graphicFrameLocks noChangeAspect="1"/>
            </p:cNvGraphicFramePr>
            <p:nvPr/>
          </p:nvGraphicFramePr>
          <p:xfrm>
            <a:off x="7881939" y="2781300"/>
            <a:ext cx="571504" cy="1107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72" name="Формула" r:id="rId31" imgW="203040" imgH="393480" progId="Equation.3">
                    <p:embed/>
                  </p:oleObj>
                </mc:Choice>
                <mc:Fallback>
                  <p:oleObj name="Формула" r:id="rId31" imgW="203040" imgH="393480" progId="Equation.3">
                    <p:embed/>
                    <p:pic>
                      <p:nvPicPr>
                        <p:cNvPr id="0" name="Object 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881939" y="2781300"/>
                          <a:ext cx="571504" cy="11072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7667625" y="404813"/>
            <a:ext cx="1079500" cy="1187450"/>
            <a:chOff x="1292" y="709"/>
            <a:chExt cx="680" cy="748"/>
          </a:xfrm>
        </p:grpSpPr>
        <p:sp>
          <p:nvSpPr>
            <p:cNvPr id="3120" name="Rectangle 12"/>
            <p:cNvSpPr>
              <a:spLocks noChangeArrowheads="1"/>
            </p:cNvSpPr>
            <p:nvPr/>
          </p:nvSpPr>
          <p:spPr bwMode="auto">
            <a:xfrm>
              <a:off x="1292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4" name="Object 19"/>
            <p:cNvGraphicFramePr>
              <a:graphicFrameLocks noChangeAspect="1"/>
            </p:cNvGraphicFramePr>
            <p:nvPr/>
          </p:nvGraphicFramePr>
          <p:xfrm>
            <a:off x="1383" y="709"/>
            <a:ext cx="484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2" name="Формула" r:id="rId5" imgW="266400" imgH="393480" progId="Equation.3">
                    <p:embed/>
                  </p:oleObj>
                </mc:Choice>
                <mc:Fallback>
                  <p:oleObj name="Формула" r:id="rId5" imgW="266400" imgH="393480" progId="Equation.3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709"/>
                          <a:ext cx="484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4427538" y="333375"/>
            <a:ext cx="1079500" cy="1296988"/>
            <a:chOff x="1111" y="572"/>
            <a:chExt cx="680" cy="817"/>
          </a:xfrm>
        </p:grpSpPr>
        <p:sp>
          <p:nvSpPr>
            <p:cNvPr id="3119" name="Rectangle 11"/>
            <p:cNvSpPr>
              <a:spLocks noChangeArrowheads="1"/>
            </p:cNvSpPr>
            <p:nvPr/>
          </p:nvSpPr>
          <p:spPr bwMode="auto">
            <a:xfrm>
              <a:off x="1111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3" name="Object 21"/>
            <p:cNvGraphicFramePr>
              <a:graphicFrameLocks noChangeAspect="1"/>
            </p:cNvGraphicFramePr>
            <p:nvPr/>
          </p:nvGraphicFramePr>
          <p:xfrm>
            <a:off x="1292" y="572"/>
            <a:ext cx="290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3" name="Формула" r:id="rId7" imgW="139680" imgH="393480" progId="Equation.3">
                    <p:embed/>
                  </p:oleObj>
                </mc:Choice>
                <mc:Fallback>
                  <p:oleObj name="Формула" r:id="rId7" imgW="139680" imgH="393480" progId="Equation.3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2" y="572"/>
                          <a:ext cx="290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4" name="Формула" r:id="rId9" imgW="139680" imgH="393480" progId="Equation.3">
                    <p:embed/>
                  </p:oleObj>
                </mc:Choice>
                <mc:Fallback>
                  <p:oleObj name="Формула" r:id="rId9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5" name="Формула" r:id="rId11" imgW="203040" imgH="393480" progId="Equation.3">
                    <p:embed/>
                  </p:oleObj>
                </mc:Choice>
                <mc:Fallback>
                  <p:oleObj name="Формула" r:id="rId11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34"/>
          <p:cNvGrpSpPr>
            <a:grpSpLocks/>
          </p:cNvGrpSpPr>
          <p:nvPr/>
        </p:nvGrpSpPr>
        <p:grpSpPr bwMode="auto">
          <a:xfrm>
            <a:off x="6588125" y="1484313"/>
            <a:ext cx="1079500" cy="1296987"/>
            <a:chOff x="1292" y="618"/>
            <a:chExt cx="680" cy="817"/>
          </a:xfrm>
        </p:grpSpPr>
        <p:sp>
          <p:nvSpPr>
            <p:cNvPr id="3114" name="Rectangle 29"/>
            <p:cNvSpPr>
              <a:spLocks noChangeArrowheads="1"/>
            </p:cNvSpPr>
            <p:nvPr/>
          </p:nvSpPr>
          <p:spPr bwMode="auto">
            <a:xfrm>
              <a:off x="129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0" name="Object 33"/>
            <p:cNvGraphicFramePr>
              <a:graphicFrameLocks noChangeAspect="1"/>
            </p:cNvGraphicFramePr>
            <p:nvPr/>
          </p:nvGraphicFramePr>
          <p:xfrm>
            <a:off x="1429" y="618"/>
            <a:ext cx="422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6" name="Формула" r:id="rId13" imgW="203040" imgH="393480" progId="Equation.3">
                    <p:embed/>
                  </p:oleObj>
                </mc:Choice>
                <mc:Fallback>
                  <p:oleObj name="Формула" r:id="rId13" imgW="203040" imgH="393480" progId="Equation.3">
                    <p:embed/>
                    <p:pic>
                      <p:nvPicPr>
                        <p:cNvPr id="0" name="Object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422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7" name="Формула" r:id="rId15" imgW="203040" imgH="393480" progId="Equation.3">
                    <p:embed/>
                  </p:oleObj>
                </mc:Choice>
                <mc:Fallback>
                  <p:oleObj name="Формула" r:id="rId15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8" name="Формула" r:id="rId17" imgW="215640" imgH="393480" progId="Equation.3">
                    <p:embed/>
                  </p:oleObj>
                </mc:Choice>
                <mc:Fallback>
                  <p:oleObj name="Формула" r:id="rId17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9" name="Формула" r:id="rId19" imgW="228600" imgH="393480" progId="Equation.3">
                    <p:embed/>
                  </p:oleObj>
                </mc:Choice>
                <mc:Fallback>
                  <p:oleObj name="Формула" r:id="rId19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Group 44"/>
          <p:cNvGrpSpPr>
            <a:grpSpLocks/>
          </p:cNvGrpSpPr>
          <p:nvPr/>
        </p:nvGrpSpPr>
        <p:grpSpPr bwMode="auto">
          <a:xfrm>
            <a:off x="4427538" y="2781300"/>
            <a:ext cx="1079500" cy="1187450"/>
            <a:chOff x="1383" y="663"/>
            <a:chExt cx="680" cy="748"/>
          </a:xfrm>
        </p:grpSpPr>
        <p:sp>
          <p:nvSpPr>
            <p:cNvPr id="3109" name="Rectangle 42"/>
            <p:cNvSpPr>
              <a:spLocks noChangeArrowheads="1"/>
            </p:cNvSpPr>
            <p:nvPr/>
          </p:nvSpPr>
          <p:spPr bwMode="auto">
            <a:xfrm>
              <a:off x="1383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10" name="Text Box 43"/>
            <p:cNvSpPr txBox="1">
              <a:spLocks noChangeArrowheads="1"/>
            </p:cNvSpPr>
            <p:nvPr/>
          </p:nvSpPr>
          <p:spPr bwMode="auto">
            <a:xfrm>
              <a:off x="1429" y="754"/>
              <a:ext cx="59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/>
                <a:t>0</a:t>
              </a:r>
              <a:r>
                <a:rPr lang="ru-RU" sz="4000"/>
                <a:t>,</a:t>
              </a:r>
              <a:r>
                <a:rPr lang="en-US" sz="4000"/>
                <a:t>1</a:t>
              </a:r>
              <a:endParaRPr lang="ru-RU" sz="4000"/>
            </a:p>
          </p:txBody>
        </p:sp>
      </p:grpSp>
      <p:grpSp>
        <p:nvGrpSpPr>
          <p:cNvPr id="14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5508625" y="3933825"/>
            <a:ext cx="1079500" cy="1204913"/>
            <a:chOff x="1202" y="935"/>
            <a:chExt cx="680" cy="759"/>
          </a:xfrm>
        </p:grpSpPr>
        <p:sp>
          <p:nvSpPr>
            <p:cNvPr id="3106" name="Rectangle 7"/>
            <p:cNvSpPr>
              <a:spLocks noChangeArrowheads="1"/>
            </p:cNvSpPr>
            <p:nvPr/>
          </p:nvSpPr>
          <p:spPr bwMode="auto">
            <a:xfrm>
              <a:off x="1202" y="935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6" name="Object 47"/>
            <p:cNvGraphicFramePr>
              <a:graphicFrameLocks noChangeAspect="1"/>
            </p:cNvGraphicFramePr>
            <p:nvPr/>
          </p:nvGraphicFramePr>
          <p:xfrm>
            <a:off x="1383" y="935"/>
            <a:ext cx="294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90" name="Формула" r:id="rId21" imgW="152280" imgH="393480" progId="Equation.3">
                    <p:embed/>
                  </p:oleObj>
                </mc:Choice>
                <mc:Fallback>
                  <p:oleObj name="Формула" r:id="rId21" imgW="152280" imgH="393480" progId="Equation.3">
                    <p:embed/>
                    <p:pic>
                      <p:nvPicPr>
                        <p:cNvPr id="0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935"/>
                          <a:ext cx="294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91" name="Формула" r:id="rId23" imgW="152280" imgH="393480" progId="Equation.3">
                    <p:embed/>
                  </p:oleObj>
                </mc:Choice>
                <mc:Fallback>
                  <p:oleObj name="Формула" r:id="rId23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7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92" name="Формула" r:id="rId25" imgW="203040" imgH="393480" progId="Equation.3">
                    <p:embed/>
                  </p:oleObj>
                </mc:Choice>
                <mc:Fallback>
                  <p:oleObj name="Формула" r:id="rId25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Используя свойства сложения и вычитания, вычислить наиболее удобным способом: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161925" y="2292350"/>
          <a:ext cx="3033713" cy="147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3" name="Формула" r:id="rId27" imgW="888840" imgH="431640" progId="Equation.3">
                  <p:embed/>
                </p:oleObj>
              </mc:Choice>
              <mc:Fallback>
                <p:oleObj name="Формула" r:id="rId27" imgW="888840" imgH="43164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" y="2292350"/>
                        <a:ext cx="3033713" cy="1473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8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7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7643834" y="2786058"/>
            <a:ext cx="1079500" cy="1187450"/>
            <a:chOff x="7667625" y="2781300"/>
            <a:chExt cx="1079500" cy="1187450"/>
          </a:xfrm>
        </p:grpSpPr>
        <p:sp>
          <p:nvSpPr>
            <p:cNvPr id="60" name="Rectangle 30"/>
            <p:cNvSpPr>
              <a:spLocks noChangeArrowheads="1"/>
            </p:cNvSpPr>
            <p:nvPr/>
          </p:nvSpPr>
          <p:spPr bwMode="auto">
            <a:xfrm>
              <a:off x="7667625" y="2781300"/>
              <a:ext cx="1079500" cy="118745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61" name="Объект 60"/>
            <p:cNvGraphicFramePr>
              <a:graphicFrameLocks noChangeAspect="1"/>
            </p:cNvGraphicFramePr>
            <p:nvPr/>
          </p:nvGraphicFramePr>
          <p:xfrm>
            <a:off x="7929586" y="2786058"/>
            <a:ext cx="571504" cy="1107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94" name="Формула" r:id="rId29" imgW="203040" imgH="393480" progId="Equation.3">
                    <p:embed/>
                  </p:oleObj>
                </mc:Choice>
                <mc:Fallback>
                  <p:oleObj name="Формула" r:id="rId29" imgW="203040" imgH="393480" progId="Equation.3">
                    <p:embed/>
                    <p:pic>
                      <p:nvPicPr>
                        <p:cNvPr id="0" name="Object 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29586" y="2786058"/>
                          <a:ext cx="571504" cy="11072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4427538" y="333375"/>
            <a:ext cx="1079500" cy="1296988"/>
            <a:chOff x="1111" y="572"/>
            <a:chExt cx="680" cy="817"/>
          </a:xfrm>
        </p:grpSpPr>
        <p:sp>
          <p:nvSpPr>
            <p:cNvPr id="3119" name="Rectangle 11"/>
            <p:cNvSpPr>
              <a:spLocks noChangeArrowheads="1"/>
            </p:cNvSpPr>
            <p:nvPr/>
          </p:nvSpPr>
          <p:spPr bwMode="auto">
            <a:xfrm>
              <a:off x="1111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3" name="Object 21"/>
            <p:cNvGraphicFramePr>
              <a:graphicFrameLocks noChangeAspect="1"/>
            </p:cNvGraphicFramePr>
            <p:nvPr/>
          </p:nvGraphicFramePr>
          <p:xfrm>
            <a:off x="1292" y="572"/>
            <a:ext cx="290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04" name="Формула" r:id="rId5" imgW="139680" imgH="393480" progId="Equation.3">
                    <p:embed/>
                  </p:oleObj>
                </mc:Choice>
                <mc:Fallback>
                  <p:oleObj name="Формула" r:id="rId5" imgW="139680" imgH="393480" progId="Equation.3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2" y="572"/>
                          <a:ext cx="290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05" name="Формула" r:id="rId7" imgW="139680" imgH="393480" progId="Equation.3">
                    <p:embed/>
                  </p:oleObj>
                </mc:Choice>
                <mc:Fallback>
                  <p:oleObj name="Формула" r:id="rId7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06" name="Формула" r:id="rId9" imgW="203040" imgH="393480" progId="Equation.3">
                    <p:embed/>
                  </p:oleObj>
                </mc:Choice>
                <mc:Fallback>
                  <p:oleObj name="Формула" r:id="rId9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6588125" y="1484313"/>
            <a:ext cx="1079500" cy="1296987"/>
            <a:chOff x="1292" y="618"/>
            <a:chExt cx="680" cy="817"/>
          </a:xfrm>
        </p:grpSpPr>
        <p:sp>
          <p:nvSpPr>
            <p:cNvPr id="3114" name="Rectangle 29"/>
            <p:cNvSpPr>
              <a:spLocks noChangeArrowheads="1"/>
            </p:cNvSpPr>
            <p:nvPr/>
          </p:nvSpPr>
          <p:spPr bwMode="auto">
            <a:xfrm>
              <a:off x="129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0" name="Object 33"/>
            <p:cNvGraphicFramePr>
              <a:graphicFrameLocks noChangeAspect="1"/>
            </p:cNvGraphicFramePr>
            <p:nvPr/>
          </p:nvGraphicFramePr>
          <p:xfrm>
            <a:off x="1429" y="618"/>
            <a:ext cx="422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07" name="Формула" r:id="rId11" imgW="203040" imgH="393480" progId="Equation.3">
                    <p:embed/>
                  </p:oleObj>
                </mc:Choice>
                <mc:Fallback>
                  <p:oleObj name="Формула" r:id="rId11" imgW="203040" imgH="393480" progId="Equation.3">
                    <p:embed/>
                    <p:pic>
                      <p:nvPicPr>
                        <p:cNvPr id="0" name="Object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422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08" name="Формула" r:id="rId13" imgW="203040" imgH="393480" progId="Equation.3">
                    <p:embed/>
                  </p:oleObj>
                </mc:Choice>
                <mc:Fallback>
                  <p:oleObj name="Формула" r:id="rId13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09" name="Формула" r:id="rId15" imgW="215640" imgH="393480" progId="Equation.3">
                    <p:embed/>
                  </p:oleObj>
                </mc:Choice>
                <mc:Fallback>
                  <p:oleObj name="Формула" r:id="rId15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10" name="Формула" r:id="rId17" imgW="228600" imgH="393480" progId="Equation.3">
                    <p:embed/>
                  </p:oleObj>
                </mc:Choice>
                <mc:Fallback>
                  <p:oleObj name="Формула" r:id="rId17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44"/>
          <p:cNvGrpSpPr>
            <a:grpSpLocks/>
          </p:cNvGrpSpPr>
          <p:nvPr/>
        </p:nvGrpSpPr>
        <p:grpSpPr bwMode="auto">
          <a:xfrm>
            <a:off x="4427538" y="2781300"/>
            <a:ext cx="1079500" cy="1187450"/>
            <a:chOff x="1383" y="663"/>
            <a:chExt cx="680" cy="748"/>
          </a:xfrm>
        </p:grpSpPr>
        <p:sp>
          <p:nvSpPr>
            <p:cNvPr id="3109" name="Rectangle 42"/>
            <p:cNvSpPr>
              <a:spLocks noChangeArrowheads="1"/>
            </p:cNvSpPr>
            <p:nvPr/>
          </p:nvSpPr>
          <p:spPr bwMode="auto">
            <a:xfrm>
              <a:off x="1383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10" name="Text Box 43"/>
            <p:cNvSpPr txBox="1">
              <a:spLocks noChangeArrowheads="1"/>
            </p:cNvSpPr>
            <p:nvPr/>
          </p:nvSpPr>
          <p:spPr bwMode="auto">
            <a:xfrm>
              <a:off x="1429" y="754"/>
              <a:ext cx="59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/>
                <a:t>0</a:t>
              </a:r>
              <a:r>
                <a:rPr lang="ru-RU" sz="4000"/>
                <a:t>,</a:t>
              </a:r>
              <a:r>
                <a:rPr lang="en-US" sz="4000"/>
                <a:t>1</a:t>
              </a:r>
              <a:endParaRPr lang="ru-RU" sz="4000"/>
            </a:p>
          </p:txBody>
        </p:sp>
      </p:grpSp>
      <p:grpSp>
        <p:nvGrpSpPr>
          <p:cNvPr id="12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5508625" y="3933825"/>
            <a:ext cx="1079500" cy="1204913"/>
            <a:chOff x="1202" y="935"/>
            <a:chExt cx="680" cy="759"/>
          </a:xfrm>
        </p:grpSpPr>
        <p:sp>
          <p:nvSpPr>
            <p:cNvPr id="3106" name="Rectangle 7"/>
            <p:cNvSpPr>
              <a:spLocks noChangeArrowheads="1"/>
            </p:cNvSpPr>
            <p:nvPr/>
          </p:nvSpPr>
          <p:spPr bwMode="auto">
            <a:xfrm>
              <a:off x="1202" y="935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6" name="Object 47"/>
            <p:cNvGraphicFramePr>
              <a:graphicFrameLocks noChangeAspect="1"/>
            </p:cNvGraphicFramePr>
            <p:nvPr/>
          </p:nvGraphicFramePr>
          <p:xfrm>
            <a:off x="1383" y="935"/>
            <a:ext cx="294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11" name="Формула" r:id="rId19" imgW="152280" imgH="393480" progId="Equation.3">
                    <p:embed/>
                  </p:oleObj>
                </mc:Choice>
                <mc:Fallback>
                  <p:oleObj name="Формула" r:id="rId19" imgW="152280" imgH="393480" progId="Equation.3">
                    <p:embed/>
                    <p:pic>
                      <p:nvPicPr>
                        <p:cNvPr id="0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935"/>
                          <a:ext cx="294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12" name="Формула" r:id="rId21" imgW="152280" imgH="393480" progId="Equation.3">
                    <p:embed/>
                  </p:oleObj>
                </mc:Choice>
                <mc:Fallback>
                  <p:oleObj name="Формула" r:id="rId21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5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13" name="Формула" r:id="rId23" imgW="203040" imgH="393480" progId="Equation.3">
                    <p:embed/>
                  </p:oleObj>
                </mc:Choice>
                <mc:Fallback>
                  <p:oleObj name="Формула" r:id="rId23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285720" y="500042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Решите задачу:</a:t>
            </a:r>
            <a:endParaRPr lang="ru-RU" sz="2800" dirty="0"/>
          </a:p>
        </p:txBody>
      </p:sp>
      <p:grpSp>
        <p:nvGrpSpPr>
          <p:cNvPr id="64" name="Группа 63"/>
          <p:cNvGrpSpPr/>
          <p:nvPr/>
        </p:nvGrpSpPr>
        <p:grpSpPr>
          <a:xfrm>
            <a:off x="214282" y="928670"/>
            <a:ext cx="4500562" cy="4411933"/>
            <a:chOff x="214282" y="1428736"/>
            <a:chExt cx="4500562" cy="4411933"/>
          </a:xfrm>
        </p:grpSpPr>
        <p:sp>
          <p:nvSpPr>
            <p:cNvPr id="51" name="TextBox 50"/>
            <p:cNvSpPr txBox="1"/>
            <p:nvPr/>
          </p:nvSpPr>
          <p:spPr>
            <a:xfrm>
              <a:off x="214282" y="1571612"/>
              <a:ext cx="307183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/>
                <a:t>Лесник принес</a:t>
              </a:r>
              <a:endParaRPr lang="ru-RU" sz="3200" dirty="0"/>
            </a:p>
          </p:txBody>
        </p:sp>
        <p:graphicFrame>
          <p:nvGraphicFramePr>
            <p:cNvPr id="52" name="Объект 51"/>
            <p:cNvGraphicFramePr>
              <a:graphicFrameLocks noChangeAspect="1"/>
            </p:cNvGraphicFramePr>
            <p:nvPr/>
          </p:nvGraphicFramePr>
          <p:xfrm>
            <a:off x="3143240" y="1428736"/>
            <a:ext cx="359494" cy="9286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14" name="Формула" r:id="rId25" imgW="152280" imgH="393480" progId="Equation.3">
                    <p:embed/>
                  </p:oleObj>
                </mc:Choice>
                <mc:Fallback>
                  <p:oleObj name="Формула" r:id="rId25" imgW="152280" imgH="393480" progId="Equation.3">
                    <p:embed/>
                    <p:pic>
                      <p:nvPicPr>
                        <p:cNvPr id="0" name="Picture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43240" y="1428736"/>
                          <a:ext cx="359494" cy="92869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7" name="TextBox 56"/>
            <p:cNvSpPr txBox="1"/>
            <p:nvPr/>
          </p:nvSpPr>
          <p:spPr>
            <a:xfrm>
              <a:off x="285720" y="2214554"/>
              <a:ext cx="400052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/>
                <a:t>лисичек, а боровиков – на </a:t>
              </a:r>
              <a:endParaRPr lang="ru-RU" sz="3200" dirty="0"/>
            </a:p>
          </p:txBody>
        </p:sp>
        <p:graphicFrame>
          <p:nvGraphicFramePr>
            <p:cNvPr id="60" name="Объект 59"/>
            <p:cNvGraphicFramePr>
              <a:graphicFrameLocks noChangeAspect="1"/>
            </p:cNvGraphicFramePr>
            <p:nvPr/>
          </p:nvGraphicFramePr>
          <p:xfrm>
            <a:off x="3286116" y="2428868"/>
            <a:ext cx="428628" cy="1107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15" name="Формула" r:id="rId27" imgW="152280" imgH="393480" progId="Equation.3">
                    <p:embed/>
                  </p:oleObj>
                </mc:Choice>
                <mc:Fallback>
                  <p:oleObj name="Формула" r:id="rId27" imgW="152280" imgH="393480" progId="Equation.3">
                    <p:embed/>
                    <p:pic>
                      <p:nvPicPr>
                        <p:cNvPr id="0" name="Picture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86116" y="2428868"/>
                          <a:ext cx="428628" cy="110728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" name="TextBox 60"/>
            <p:cNvSpPr txBox="1"/>
            <p:nvPr/>
          </p:nvSpPr>
          <p:spPr>
            <a:xfrm>
              <a:off x="214282" y="3286124"/>
              <a:ext cx="4500562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/>
                <a:t>больше. 350 г грибов он отдал друзьям. Сколько килограммов грибов у него осталось? </a:t>
              </a:r>
              <a:endParaRPr lang="ru-RU" sz="32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500430" y="1571612"/>
              <a:ext cx="64294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/>
                <a:t>кг</a:t>
              </a:r>
              <a:endParaRPr lang="ru-RU" sz="32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643306" y="271462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/>
                <a:t>кг</a:t>
              </a:r>
              <a:endParaRPr lang="ru-RU" sz="3200" dirty="0"/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7643834" y="2786058"/>
            <a:ext cx="1079500" cy="1187450"/>
            <a:chOff x="7667625" y="2781300"/>
            <a:chExt cx="1079500" cy="1187450"/>
          </a:xfrm>
        </p:grpSpPr>
        <p:sp>
          <p:nvSpPr>
            <p:cNvPr id="66" name="Rectangle 30"/>
            <p:cNvSpPr>
              <a:spLocks noChangeArrowheads="1"/>
            </p:cNvSpPr>
            <p:nvPr/>
          </p:nvSpPr>
          <p:spPr bwMode="auto">
            <a:xfrm>
              <a:off x="7667625" y="2781300"/>
              <a:ext cx="1079500" cy="118745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67" name="Объект 66"/>
            <p:cNvGraphicFramePr>
              <a:graphicFrameLocks noChangeAspect="1"/>
            </p:cNvGraphicFramePr>
            <p:nvPr/>
          </p:nvGraphicFramePr>
          <p:xfrm>
            <a:off x="7929586" y="2786058"/>
            <a:ext cx="571504" cy="1107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16" name="Формула" r:id="rId29" imgW="203040" imgH="393480" progId="Equation.3">
                    <p:embed/>
                  </p:oleObj>
                </mc:Choice>
                <mc:Fallback>
                  <p:oleObj name="Формула" r:id="rId29" imgW="203040" imgH="393480" progId="Equation.3">
                    <p:embed/>
                    <p:pic>
                      <p:nvPicPr>
                        <p:cNvPr id="0" name="Object 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29586" y="2786058"/>
                          <a:ext cx="571504" cy="11072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8" name="Группа 54"/>
          <p:cNvGrpSpPr/>
          <p:nvPr/>
        </p:nvGrpSpPr>
        <p:grpSpPr>
          <a:xfrm>
            <a:off x="428596" y="5643578"/>
            <a:ext cx="1000132" cy="857256"/>
            <a:chOff x="4357686" y="5643578"/>
            <a:chExt cx="1000132" cy="857256"/>
          </a:xfrm>
        </p:grpSpPr>
        <p:sp>
          <p:nvSpPr>
            <p:cNvPr id="69" name="Прямоугольник 6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Ф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4427538" y="333375"/>
            <a:ext cx="1079500" cy="1296988"/>
            <a:chOff x="1111" y="572"/>
            <a:chExt cx="680" cy="817"/>
          </a:xfrm>
        </p:grpSpPr>
        <p:sp>
          <p:nvSpPr>
            <p:cNvPr id="3119" name="Rectangle 11"/>
            <p:cNvSpPr>
              <a:spLocks noChangeArrowheads="1"/>
            </p:cNvSpPr>
            <p:nvPr/>
          </p:nvSpPr>
          <p:spPr bwMode="auto">
            <a:xfrm>
              <a:off x="1111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3" name="Object 21"/>
            <p:cNvGraphicFramePr>
              <a:graphicFrameLocks noChangeAspect="1"/>
            </p:cNvGraphicFramePr>
            <p:nvPr/>
          </p:nvGraphicFramePr>
          <p:xfrm>
            <a:off x="1292" y="572"/>
            <a:ext cx="290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25" name="Формула" r:id="rId5" imgW="139680" imgH="393480" progId="Equation.3">
                    <p:embed/>
                  </p:oleObj>
                </mc:Choice>
                <mc:Fallback>
                  <p:oleObj name="Формула" r:id="rId5" imgW="139680" imgH="393480" progId="Equation.3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2" y="572"/>
                          <a:ext cx="290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26" name="Формула" r:id="rId7" imgW="139680" imgH="393480" progId="Equation.3">
                    <p:embed/>
                  </p:oleObj>
                </mc:Choice>
                <mc:Fallback>
                  <p:oleObj name="Формула" r:id="rId7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27" name="Формула" r:id="rId9" imgW="203040" imgH="393480" progId="Equation.3">
                    <p:embed/>
                  </p:oleObj>
                </mc:Choice>
                <mc:Fallback>
                  <p:oleObj name="Формула" r:id="rId9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6588125" y="1484313"/>
            <a:ext cx="1079500" cy="1296987"/>
            <a:chOff x="1292" y="618"/>
            <a:chExt cx="680" cy="817"/>
          </a:xfrm>
        </p:grpSpPr>
        <p:sp>
          <p:nvSpPr>
            <p:cNvPr id="3114" name="Rectangle 29"/>
            <p:cNvSpPr>
              <a:spLocks noChangeArrowheads="1"/>
            </p:cNvSpPr>
            <p:nvPr/>
          </p:nvSpPr>
          <p:spPr bwMode="auto">
            <a:xfrm>
              <a:off x="129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0" name="Object 33"/>
            <p:cNvGraphicFramePr>
              <a:graphicFrameLocks noChangeAspect="1"/>
            </p:cNvGraphicFramePr>
            <p:nvPr/>
          </p:nvGraphicFramePr>
          <p:xfrm>
            <a:off x="1429" y="618"/>
            <a:ext cx="422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28" name="Формула" r:id="rId11" imgW="203040" imgH="393480" progId="Equation.3">
                    <p:embed/>
                  </p:oleObj>
                </mc:Choice>
                <mc:Fallback>
                  <p:oleObj name="Формула" r:id="rId11" imgW="203040" imgH="393480" progId="Equation.3">
                    <p:embed/>
                    <p:pic>
                      <p:nvPicPr>
                        <p:cNvPr id="0" name="Object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422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29" name="Формула" r:id="rId13" imgW="203040" imgH="393480" progId="Equation.3">
                    <p:embed/>
                  </p:oleObj>
                </mc:Choice>
                <mc:Fallback>
                  <p:oleObj name="Формула" r:id="rId13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30" name="Формула" r:id="rId15" imgW="215640" imgH="393480" progId="Equation.3">
                    <p:embed/>
                  </p:oleObj>
                </mc:Choice>
                <mc:Fallback>
                  <p:oleObj name="Формула" r:id="rId15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31" name="Формула" r:id="rId17" imgW="228600" imgH="393480" progId="Equation.3">
                    <p:embed/>
                  </p:oleObj>
                </mc:Choice>
                <mc:Fallback>
                  <p:oleObj name="Формула" r:id="rId17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44"/>
          <p:cNvGrpSpPr>
            <a:grpSpLocks/>
          </p:cNvGrpSpPr>
          <p:nvPr/>
        </p:nvGrpSpPr>
        <p:grpSpPr bwMode="auto">
          <a:xfrm>
            <a:off x="4427538" y="2781300"/>
            <a:ext cx="1079500" cy="1187450"/>
            <a:chOff x="1383" y="663"/>
            <a:chExt cx="680" cy="748"/>
          </a:xfrm>
        </p:grpSpPr>
        <p:sp>
          <p:nvSpPr>
            <p:cNvPr id="3109" name="Rectangle 42"/>
            <p:cNvSpPr>
              <a:spLocks noChangeArrowheads="1"/>
            </p:cNvSpPr>
            <p:nvPr/>
          </p:nvSpPr>
          <p:spPr bwMode="auto">
            <a:xfrm>
              <a:off x="1383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10" name="Text Box 43"/>
            <p:cNvSpPr txBox="1">
              <a:spLocks noChangeArrowheads="1"/>
            </p:cNvSpPr>
            <p:nvPr/>
          </p:nvSpPr>
          <p:spPr bwMode="auto">
            <a:xfrm>
              <a:off x="1429" y="754"/>
              <a:ext cx="59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/>
                <a:t>0</a:t>
              </a:r>
              <a:r>
                <a:rPr lang="ru-RU" sz="4000"/>
                <a:t>,</a:t>
              </a:r>
              <a:r>
                <a:rPr lang="en-US" sz="4000"/>
                <a:t>1</a:t>
              </a:r>
              <a:endParaRPr lang="ru-RU" sz="4000"/>
            </a:p>
          </p:txBody>
        </p:sp>
      </p:grpSp>
      <p:grpSp>
        <p:nvGrpSpPr>
          <p:cNvPr id="12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5508625" y="3933825"/>
            <a:ext cx="1079500" cy="1204913"/>
            <a:chOff x="1202" y="935"/>
            <a:chExt cx="680" cy="759"/>
          </a:xfrm>
        </p:grpSpPr>
        <p:sp>
          <p:nvSpPr>
            <p:cNvPr id="3106" name="Rectangle 7"/>
            <p:cNvSpPr>
              <a:spLocks noChangeArrowheads="1"/>
            </p:cNvSpPr>
            <p:nvPr/>
          </p:nvSpPr>
          <p:spPr bwMode="auto">
            <a:xfrm>
              <a:off x="1202" y="935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6" name="Object 47"/>
            <p:cNvGraphicFramePr>
              <a:graphicFrameLocks noChangeAspect="1"/>
            </p:cNvGraphicFramePr>
            <p:nvPr/>
          </p:nvGraphicFramePr>
          <p:xfrm>
            <a:off x="1383" y="935"/>
            <a:ext cx="294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32" name="Формула" r:id="rId19" imgW="152280" imgH="393480" progId="Equation.3">
                    <p:embed/>
                  </p:oleObj>
                </mc:Choice>
                <mc:Fallback>
                  <p:oleObj name="Формула" r:id="rId19" imgW="152280" imgH="393480" progId="Equation.3">
                    <p:embed/>
                    <p:pic>
                      <p:nvPicPr>
                        <p:cNvPr id="0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935"/>
                          <a:ext cx="294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33" name="Формула" r:id="rId21" imgW="152280" imgH="393480" progId="Equation.3">
                    <p:embed/>
                  </p:oleObj>
                </mc:Choice>
                <mc:Fallback>
                  <p:oleObj name="Формула" r:id="rId21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5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34" name="Формула" r:id="rId23" imgW="203040" imgH="393480" progId="Equation.3">
                    <p:embed/>
                  </p:oleObj>
                </mc:Choice>
                <mc:Fallback>
                  <p:oleObj name="Формула" r:id="rId23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Выполните действия: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465138" y="1206500"/>
          <a:ext cx="2816225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5" name="Формула" r:id="rId25" imgW="825480" imgH="393480" progId="Equation.3">
                  <p:embed/>
                </p:oleObj>
              </mc:Choice>
              <mc:Fallback>
                <p:oleObj name="Формула" r:id="rId25" imgW="825480" imgH="3934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8" y="1206500"/>
                        <a:ext cx="2816225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47" name="Формула" r:id="rId5" imgW="139680" imgH="393480" progId="Equation.3">
                    <p:embed/>
                  </p:oleObj>
                </mc:Choice>
                <mc:Fallback>
                  <p:oleObj name="Формула" r:id="rId5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48" name="Формула" r:id="rId7" imgW="203040" imgH="393480" progId="Equation.3">
                    <p:embed/>
                  </p:oleObj>
                </mc:Choice>
                <mc:Fallback>
                  <p:oleObj name="Формула" r:id="rId7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6588125" y="1484313"/>
            <a:ext cx="1079500" cy="1296987"/>
            <a:chOff x="1292" y="618"/>
            <a:chExt cx="680" cy="817"/>
          </a:xfrm>
        </p:grpSpPr>
        <p:sp>
          <p:nvSpPr>
            <p:cNvPr id="3114" name="Rectangle 29"/>
            <p:cNvSpPr>
              <a:spLocks noChangeArrowheads="1"/>
            </p:cNvSpPr>
            <p:nvPr/>
          </p:nvSpPr>
          <p:spPr bwMode="auto">
            <a:xfrm>
              <a:off x="129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0" name="Object 33"/>
            <p:cNvGraphicFramePr>
              <a:graphicFrameLocks noChangeAspect="1"/>
            </p:cNvGraphicFramePr>
            <p:nvPr/>
          </p:nvGraphicFramePr>
          <p:xfrm>
            <a:off x="1429" y="618"/>
            <a:ext cx="422" cy="8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49" name="Формула" r:id="rId9" imgW="203040" imgH="393480" progId="Equation.3">
                    <p:embed/>
                  </p:oleObj>
                </mc:Choice>
                <mc:Fallback>
                  <p:oleObj name="Формула" r:id="rId9" imgW="203040" imgH="393480" progId="Equation.3">
                    <p:embed/>
                    <p:pic>
                      <p:nvPicPr>
                        <p:cNvPr id="0" name="Object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422" cy="81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0" name="Формула" r:id="rId11" imgW="203040" imgH="393480" progId="Equation.3">
                    <p:embed/>
                  </p:oleObj>
                </mc:Choice>
                <mc:Fallback>
                  <p:oleObj name="Формула" r:id="rId11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1" name="Формула" r:id="rId13" imgW="215640" imgH="393480" progId="Equation.3">
                    <p:embed/>
                  </p:oleObj>
                </mc:Choice>
                <mc:Fallback>
                  <p:oleObj name="Формула" r:id="rId13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2" name="Формула" r:id="rId15" imgW="228600" imgH="393480" progId="Equation.3">
                    <p:embed/>
                  </p:oleObj>
                </mc:Choice>
                <mc:Fallback>
                  <p:oleObj name="Формула" r:id="rId15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44"/>
          <p:cNvGrpSpPr>
            <a:grpSpLocks/>
          </p:cNvGrpSpPr>
          <p:nvPr/>
        </p:nvGrpSpPr>
        <p:grpSpPr bwMode="auto">
          <a:xfrm>
            <a:off x="4427538" y="2781300"/>
            <a:ext cx="1079500" cy="1187450"/>
            <a:chOff x="1383" y="663"/>
            <a:chExt cx="680" cy="748"/>
          </a:xfrm>
        </p:grpSpPr>
        <p:sp>
          <p:nvSpPr>
            <p:cNvPr id="3109" name="Rectangle 42"/>
            <p:cNvSpPr>
              <a:spLocks noChangeArrowheads="1"/>
            </p:cNvSpPr>
            <p:nvPr/>
          </p:nvSpPr>
          <p:spPr bwMode="auto">
            <a:xfrm>
              <a:off x="1383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10" name="Text Box 43"/>
            <p:cNvSpPr txBox="1">
              <a:spLocks noChangeArrowheads="1"/>
            </p:cNvSpPr>
            <p:nvPr/>
          </p:nvSpPr>
          <p:spPr bwMode="auto">
            <a:xfrm>
              <a:off x="1429" y="754"/>
              <a:ext cx="59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/>
                <a:t>0</a:t>
              </a:r>
              <a:r>
                <a:rPr lang="ru-RU" sz="4000"/>
                <a:t>,</a:t>
              </a:r>
              <a:r>
                <a:rPr lang="en-US" sz="4000"/>
                <a:t>1</a:t>
              </a:r>
              <a:endParaRPr lang="ru-RU" sz="4000"/>
            </a:p>
          </p:txBody>
        </p:sp>
      </p:grpSp>
      <p:grpSp>
        <p:nvGrpSpPr>
          <p:cNvPr id="11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12" name="Group 48"/>
          <p:cNvGrpSpPr>
            <a:grpSpLocks/>
          </p:cNvGrpSpPr>
          <p:nvPr/>
        </p:nvGrpSpPr>
        <p:grpSpPr bwMode="auto">
          <a:xfrm>
            <a:off x="5508625" y="3933825"/>
            <a:ext cx="1079500" cy="1204913"/>
            <a:chOff x="1202" y="935"/>
            <a:chExt cx="680" cy="759"/>
          </a:xfrm>
        </p:grpSpPr>
        <p:sp>
          <p:nvSpPr>
            <p:cNvPr id="3106" name="Rectangle 7"/>
            <p:cNvSpPr>
              <a:spLocks noChangeArrowheads="1"/>
            </p:cNvSpPr>
            <p:nvPr/>
          </p:nvSpPr>
          <p:spPr bwMode="auto">
            <a:xfrm>
              <a:off x="1202" y="935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6" name="Object 47"/>
            <p:cNvGraphicFramePr>
              <a:graphicFrameLocks noChangeAspect="1"/>
            </p:cNvGraphicFramePr>
            <p:nvPr/>
          </p:nvGraphicFramePr>
          <p:xfrm>
            <a:off x="1383" y="935"/>
            <a:ext cx="294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3" name="Формула" r:id="rId17" imgW="152280" imgH="393480" progId="Equation.3">
                    <p:embed/>
                  </p:oleObj>
                </mc:Choice>
                <mc:Fallback>
                  <p:oleObj name="Формула" r:id="rId17" imgW="152280" imgH="393480" progId="Equation.3">
                    <p:embed/>
                    <p:pic>
                      <p:nvPicPr>
                        <p:cNvPr id="0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935"/>
                          <a:ext cx="294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4" name="Формула" r:id="rId19" imgW="152280" imgH="393480" progId="Equation.3">
                    <p:embed/>
                  </p:oleObj>
                </mc:Choice>
                <mc:Fallback>
                  <p:oleObj name="Формула" r:id="rId19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5" name="Формула" r:id="rId21" imgW="203040" imgH="393480" progId="Equation.3">
                    <p:embed/>
                  </p:oleObj>
                </mc:Choice>
                <mc:Fallback>
                  <p:oleObj name="Формула" r:id="rId21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Выполните действия: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573088" y="1206500"/>
          <a:ext cx="2600325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6" name="Формула" r:id="rId23" imgW="761760" imgH="393480" progId="Equation.3">
                  <p:embed/>
                </p:oleObj>
              </mc:Choice>
              <mc:Fallback>
                <p:oleObj name="Формула" r:id="rId23" imgW="761760" imgH="3934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088" y="1206500"/>
                        <a:ext cx="2600325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17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0" name="Формула" r:id="rId5" imgW="139680" imgH="393480" progId="Equation.3">
                    <p:embed/>
                  </p:oleObj>
                </mc:Choice>
                <mc:Fallback>
                  <p:oleObj name="Формула" r:id="rId5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1" name="Формула" r:id="rId7" imgW="203040" imgH="393480" progId="Equation.3">
                    <p:embed/>
                  </p:oleObj>
                </mc:Choice>
                <mc:Fallback>
                  <p:oleObj name="Формула" r:id="rId7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2" name="Формула" r:id="rId9" imgW="203040" imgH="393480" progId="Equation.3">
                    <p:embed/>
                  </p:oleObj>
                </mc:Choice>
                <mc:Fallback>
                  <p:oleObj name="Формула" r:id="rId9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3" name="Формула" r:id="rId11" imgW="215640" imgH="393480" progId="Equation.3">
                    <p:embed/>
                  </p:oleObj>
                </mc:Choice>
                <mc:Fallback>
                  <p:oleObj name="Формула" r:id="rId11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4" name="Формула" r:id="rId13" imgW="228600" imgH="393480" progId="Equation.3">
                    <p:embed/>
                  </p:oleObj>
                </mc:Choice>
                <mc:Fallback>
                  <p:oleObj name="Формула" r:id="rId13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44"/>
          <p:cNvGrpSpPr>
            <a:grpSpLocks/>
          </p:cNvGrpSpPr>
          <p:nvPr/>
        </p:nvGrpSpPr>
        <p:grpSpPr bwMode="auto">
          <a:xfrm>
            <a:off x="4427538" y="2781300"/>
            <a:ext cx="1079500" cy="1187450"/>
            <a:chOff x="1383" y="663"/>
            <a:chExt cx="680" cy="748"/>
          </a:xfrm>
        </p:grpSpPr>
        <p:sp>
          <p:nvSpPr>
            <p:cNvPr id="3109" name="Rectangle 42"/>
            <p:cNvSpPr>
              <a:spLocks noChangeArrowheads="1"/>
            </p:cNvSpPr>
            <p:nvPr/>
          </p:nvSpPr>
          <p:spPr bwMode="auto">
            <a:xfrm>
              <a:off x="1383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10" name="Text Box 43"/>
            <p:cNvSpPr txBox="1">
              <a:spLocks noChangeArrowheads="1"/>
            </p:cNvSpPr>
            <p:nvPr/>
          </p:nvSpPr>
          <p:spPr bwMode="auto">
            <a:xfrm>
              <a:off x="1429" y="754"/>
              <a:ext cx="59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 dirty="0"/>
                <a:t>0</a:t>
              </a:r>
              <a:r>
                <a:rPr lang="ru-RU" sz="4000" dirty="0"/>
                <a:t>,</a:t>
              </a:r>
              <a:r>
                <a:rPr lang="en-US" sz="4000" dirty="0"/>
                <a:t>1</a:t>
              </a:r>
              <a:endParaRPr lang="ru-RU" sz="4000" dirty="0"/>
            </a:p>
          </p:txBody>
        </p:sp>
      </p:grpSp>
      <p:grpSp>
        <p:nvGrpSpPr>
          <p:cNvPr id="11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12" name="Group 48"/>
          <p:cNvGrpSpPr>
            <a:grpSpLocks/>
          </p:cNvGrpSpPr>
          <p:nvPr/>
        </p:nvGrpSpPr>
        <p:grpSpPr bwMode="auto">
          <a:xfrm>
            <a:off x="5508625" y="3933825"/>
            <a:ext cx="1079500" cy="1204913"/>
            <a:chOff x="1202" y="935"/>
            <a:chExt cx="680" cy="759"/>
          </a:xfrm>
        </p:grpSpPr>
        <p:sp>
          <p:nvSpPr>
            <p:cNvPr id="3106" name="Rectangle 7"/>
            <p:cNvSpPr>
              <a:spLocks noChangeArrowheads="1"/>
            </p:cNvSpPr>
            <p:nvPr/>
          </p:nvSpPr>
          <p:spPr bwMode="auto">
            <a:xfrm>
              <a:off x="1202" y="935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6" name="Object 47"/>
            <p:cNvGraphicFramePr>
              <a:graphicFrameLocks noChangeAspect="1"/>
            </p:cNvGraphicFramePr>
            <p:nvPr/>
          </p:nvGraphicFramePr>
          <p:xfrm>
            <a:off x="1383" y="935"/>
            <a:ext cx="294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5" name="Формула" r:id="rId15" imgW="152280" imgH="393480" progId="Equation.3">
                    <p:embed/>
                  </p:oleObj>
                </mc:Choice>
                <mc:Fallback>
                  <p:oleObj name="Формула" r:id="rId15" imgW="152280" imgH="393480" progId="Equation.3">
                    <p:embed/>
                    <p:pic>
                      <p:nvPicPr>
                        <p:cNvPr id="0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935"/>
                          <a:ext cx="294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6" name="Формула" r:id="rId17" imgW="152280" imgH="393480" progId="Equation.3">
                    <p:embed/>
                  </p:oleObj>
                </mc:Choice>
                <mc:Fallback>
                  <p:oleObj name="Формула" r:id="rId17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7" name="Формула" r:id="rId19" imgW="203040" imgH="393480" progId="Equation.3">
                    <p:embed/>
                  </p:oleObj>
                </mc:Choice>
                <mc:Fallback>
                  <p:oleObj name="Формула" r:id="rId19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Выполните действия: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573088" y="1206500"/>
          <a:ext cx="2600325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8" name="Формула" r:id="rId21" imgW="761760" imgH="393480" progId="Equation.3">
                  <p:embed/>
                </p:oleObj>
              </mc:Choice>
              <mc:Fallback>
                <p:oleObj name="Формула" r:id="rId21" imgW="761760" imgH="3934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088" y="1206500"/>
                        <a:ext cx="2600325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17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2000232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2" name="Формула" r:id="rId5" imgW="139680" imgH="393480" progId="Equation.3">
                    <p:embed/>
                  </p:oleObj>
                </mc:Choice>
                <mc:Fallback>
                  <p:oleObj name="Формула" r:id="rId5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3" name="Формула" r:id="rId7" imgW="203040" imgH="393480" progId="Equation.3">
                    <p:embed/>
                  </p:oleObj>
                </mc:Choice>
                <mc:Fallback>
                  <p:oleObj name="Формула" r:id="rId7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4" name="Формула" r:id="rId9" imgW="203040" imgH="393480" progId="Equation.3">
                    <p:embed/>
                  </p:oleObj>
                </mc:Choice>
                <mc:Fallback>
                  <p:oleObj name="Формула" r:id="rId9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5" name="Формула" r:id="rId11" imgW="215640" imgH="393480" progId="Equation.3">
                    <p:embed/>
                  </p:oleObj>
                </mc:Choice>
                <mc:Fallback>
                  <p:oleObj name="Формула" r:id="rId11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6" name="Формула" r:id="rId13" imgW="228600" imgH="393480" progId="Equation.3">
                    <p:embed/>
                  </p:oleObj>
                </mc:Choice>
                <mc:Fallback>
                  <p:oleObj name="Формула" r:id="rId13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10" name="Group 48"/>
          <p:cNvGrpSpPr>
            <a:grpSpLocks/>
          </p:cNvGrpSpPr>
          <p:nvPr/>
        </p:nvGrpSpPr>
        <p:grpSpPr bwMode="auto">
          <a:xfrm>
            <a:off x="5508625" y="3933825"/>
            <a:ext cx="1079500" cy="1204913"/>
            <a:chOff x="1202" y="935"/>
            <a:chExt cx="680" cy="759"/>
          </a:xfrm>
        </p:grpSpPr>
        <p:sp>
          <p:nvSpPr>
            <p:cNvPr id="3106" name="Rectangle 7"/>
            <p:cNvSpPr>
              <a:spLocks noChangeArrowheads="1"/>
            </p:cNvSpPr>
            <p:nvPr/>
          </p:nvSpPr>
          <p:spPr bwMode="auto">
            <a:xfrm>
              <a:off x="1202" y="935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6" name="Object 47"/>
            <p:cNvGraphicFramePr>
              <a:graphicFrameLocks noChangeAspect="1"/>
            </p:cNvGraphicFramePr>
            <p:nvPr/>
          </p:nvGraphicFramePr>
          <p:xfrm>
            <a:off x="1383" y="935"/>
            <a:ext cx="294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7" name="Формула" r:id="rId15" imgW="152280" imgH="393480" progId="Equation.3">
                    <p:embed/>
                  </p:oleObj>
                </mc:Choice>
                <mc:Fallback>
                  <p:oleObj name="Формула" r:id="rId15" imgW="152280" imgH="393480" progId="Equation.3">
                    <p:embed/>
                    <p:pic>
                      <p:nvPicPr>
                        <p:cNvPr id="0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935"/>
                          <a:ext cx="294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8" name="Формула" r:id="rId17" imgW="152280" imgH="393480" progId="Equation.3">
                    <p:embed/>
                  </p:oleObj>
                </mc:Choice>
                <mc:Fallback>
                  <p:oleObj name="Формула" r:id="rId17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9" name="Формула" r:id="rId19" imgW="203040" imgH="393480" progId="Equation.3">
                    <p:embed/>
                  </p:oleObj>
                </mc:Choice>
                <mc:Fallback>
                  <p:oleObj name="Формула" r:id="rId19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Выполните действия: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573088" y="1206500"/>
          <a:ext cx="2600325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0" name="Формула" r:id="rId21" imgW="761760" imgH="393480" progId="Equation.3">
                  <p:embed/>
                </p:oleObj>
              </mc:Choice>
              <mc:Fallback>
                <p:oleObj name="Формула" r:id="rId21" imgW="761760" imgH="3934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088" y="1206500"/>
                        <a:ext cx="2600325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15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16" name="Группа 54"/>
          <p:cNvGrpSpPr/>
          <p:nvPr/>
        </p:nvGrpSpPr>
        <p:grpSpPr>
          <a:xfrm>
            <a:off x="2000232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5508625" y="2708275"/>
            <a:ext cx="1079500" cy="1295400"/>
            <a:chOff x="1202" y="618"/>
            <a:chExt cx="680" cy="816"/>
          </a:xfrm>
        </p:grpSpPr>
        <p:sp>
          <p:nvSpPr>
            <p:cNvPr id="3118" name="Rectangle 10"/>
            <p:cNvSpPr>
              <a:spLocks noChangeArrowheads="1"/>
            </p:cNvSpPr>
            <p:nvPr/>
          </p:nvSpPr>
          <p:spPr bwMode="auto">
            <a:xfrm>
              <a:off x="1202" y="66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2" name="Object 23"/>
            <p:cNvGraphicFramePr>
              <a:graphicFrameLocks noChangeAspect="1"/>
            </p:cNvGraphicFramePr>
            <p:nvPr/>
          </p:nvGraphicFramePr>
          <p:xfrm>
            <a:off x="1429" y="618"/>
            <a:ext cx="290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15" name="Формула" r:id="rId5" imgW="139680" imgH="393480" progId="Equation.3">
                    <p:embed/>
                  </p:oleObj>
                </mc:Choice>
                <mc:Fallback>
                  <p:oleObj name="Формула" r:id="rId5" imgW="139680" imgH="393480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9" y="618"/>
                          <a:ext cx="290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16" name="Формула" r:id="rId7" imgW="203040" imgH="393480" progId="Equation.3">
                    <p:embed/>
                  </p:oleObj>
                </mc:Choice>
                <mc:Fallback>
                  <p:oleObj name="Формула" r:id="rId7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17" name="Формула" r:id="rId9" imgW="203040" imgH="393480" progId="Equation.3">
                    <p:embed/>
                  </p:oleObj>
                </mc:Choice>
                <mc:Fallback>
                  <p:oleObj name="Формула" r:id="rId9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18" name="Формула" r:id="rId11" imgW="215640" imgH="393480" progId="Equation.3">
                    <p:embed/>
                  </p:oleObj>
                </mc:Choice>
                <mc:Fallback>
                  <p:oleObj name="Формула" r:id="rId11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19" name="Формула" r:id="rId13" imgW="228600" imgH="393480" progId="Equation.3">
                    <p:embed/>
                  </p:oleObj>
                </mc:Choice>
                <mc:Fallback>
                  <p:oleObj name="Формула" r:id="rId13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10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20" name="Формула" r:id="rId15" imgW="152280" imgH="393480" progId="Equation.3">
                    <p:embed/>
                  </p:oleObj>
                </mc:Choice>
                <mc:Fallback>
                  <p:oleObj name="Формула" r:id="rId15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21" name="Формула" r:id="rId17" imgW="203040" imgH="393480" progId="Equation.3">
                    <p:embed/>
                  </p:oleObj>
                </mc:Choice>
                <mc:Fallback>
                  <p:oleObj name="Формула" r:id="rId17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Решите уравнения: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119063" y="1206500"/>
          <a:ext cx="3508375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" name="Формула" r:id="rId19" imgW="1028520" imgH="393480" progId="Equation.3">
                  <p:embed/>
                </p:oleObj>
              </mc:Choice>
              <mc:Fallback>
                <p:oleObj name="Формула" r:id="rId19" imgW="1028520" imgH="3934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063" y="1206500"/>
                        <a:ext cx="3508375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14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15" name="Группа 54"/>
          <p:cNvGrpSpPr/>
          <p:nvPr/>
        </p:nvGrpSpPr>
        <p:grpSpPr>
          <a:xfrm>
            <a:off x="2000232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  <p:grpSp>
        <p:nvGrpSpPr>
          <p:cNvPr id="48" name="Группа 54"/>
          <p:cNvGrpSpPr/>
          <p:nvPr/>
        </p:nvGrpSpPr>
        <p:grpSpPr>
          <a:xfrm>
            <a:off x="6429388" y="5643578"/>
            <a:ext cx="1000132" cy="857256"/>
            <a:chOff x="4357686" y="5643578"/>
            <a:chExt cx="1000132" cy="8572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37" name="Формула" r:id="rId5" imgW="203040" imgH="393480" progId="Equation.3">
                    <p:embed/>
                  </p:oleObj>
                </mc:Choice>
                <mc:Fallback>
                  <p:oleObj name="Формула" r:id="rId5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6588125" y="3933825"/>
            <a:ext cx="1079500" cy="1204913"/>
            <a:chOff x="1338" y="890"/>
            <a:chExt cx="680" cy="759"/>
          </a:xfrm>
        </p:grpSpPr>
        <p:sp>
          <p:nvSpPr>
            <p:cNvPr id="3113" name="Rectangle 28"/>
            <p:cNvSpPr>
              <a:spLocks noChangeArrowheads="1"/>
            </p:cNvSpPr>
            <p:nvPr/>
          </p:nvSpPr>
          <p:spPr bwMode="auto">
            <a:xfrm>
              <a:off x="1338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9" name="Object 35"/>
            <p:cNvGraphicFramePr>
              <a:graphicFrameLocks noChangeAspect="1"/>
            </p:cNvGraphicFramePr>
            <p:nvPr/>
          </p:nvGraphicFramePr>
          <p:xfrm>
            <a:off x="1474" y="890"/>
            <a:ext cx="39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38" name="Формула" r:id="rId7" imgW="203040" imgH="393480" progId="Equation.3">
                    <p:embed/>
                  </p:oleObj>
                </mc:Choice>
                <mc:Fallback>
                  <p:oleObj name="Формула" r:id="rId7" imgW="203040" imgH="39348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890"/>
                          <a:ext cx="392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39" name="Формула" r:id="rId9" imgW="215640" imgH="393480" progId="Equation.3">
                    <p:embed/>
                  </p:oleObj>
                </mc:Choice>
                <mc:Fallback>
                  <p:oleObj name="Формула" r:id="rId9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40" name="Формула" r:id="rId11" imgW="228600" imgH="393480" progId="Equation.3">
                    <p:embed/>
                  </p:oleObj>
                </mc:Choice>
                <mc:Fallback>
                  <p:oleObj name="Формула" r:id="rId11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/>
                <a:t>0,5</a:t>
              </a:r>
            </a:p>
          </p:txBody>
        </p:sp>
      </p:grpSp>
      <p:grpSp>
        <p:nvGrpSpPr>
          <p:cNvPr id="9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41" name="Формула" r:id="rId13" imgW="152280" imgH="393480" progId="Equation.3">
                    <p:embed/>
                  </p:oleObj>
                </mc:Choice>
                <mc:Fallback>
                  <p:oleObj name="Формула" r:id="rId13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42" name="Формула" r:id="rId15" imgW="203040" imgH="393480" progId="Equation.3">
                    <p:embed/>
                  </p:oleObj>
                </mc:Choice>
                <mc:Fallback>
                  <p:oleObj name="Формула" r:id="rId15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Решите уравнения: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269875" y="1206500"/>
          <a:ext cx="3205163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3" name="Формула" r:id="rId17" imgW="939600" imgH="393480" progId="Equation.3">
                  <p:embed/>
                </p:oleObj>
              </mc:Choice>
              <mc:Fallback>
                <p:oleObj name="Формула" r:id="rId17" imgW="93960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875" y="1206500"/>
                        <a:ext cx="3205163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Группа 54"/>
          <p:cNvGrpSpPr/>
          <p:nvPr/>
        </p:nvGrpSpPr>
        <p:grpSpPr>
          <a:xfrm>
            <a:off x="4357686" y="5643578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13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14" name="Группа 54"/>
          <p:cNvGrpSpPr/>
          <p:nvPr/>
        </p:nvGrpSpPr>
        <p:grpSpPr>
          <a:xfrm>
            <a:off x="2000232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  <p:grpSp>
        <p:nvGrpSpPr>
          <p:cNvPr id="15" name="Группа 54"/>
          <p:cNvGrpSpPr/>
          <p:nvPr/>
        </p:nvGrpSpPr>
        <p:grpSpPr>
          <a:xfrm>
            <a:off x="6429388" y="5643578"/>
            <a:ext cx="1000132" cy="857256"/>
            <a:chOff x="4357686" y="5643578"/>
            <a:chExt cx="1000132" cy="8572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59" name="Формула" r:id="rId5" imgW="203040" imgH="393480" progId="Equation.3">
                    <p:embed/>
                  </p:oleObj>
                </mc:Choice>
                <mc:Fallback>
                  <p:oleObj name="Формула" r:id="rId5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60" name="Формула" r:id="rId7" imgW="215640" imgH="393480" progId="Equation.3">
                    <p:embed/>
                  </p:oleObj>
                </mc:Choice>
                <mc:Fallback>
                  <p:oleObj name="Формула" r:id="rId7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61" name="Формула" r:id="rId9" imgW="228600" imgH="393480" progId="Equation.3">
                    <p:embed/>
                  </p:oleObj>
                </mc:Choice>
                <mc:Fallback>
                  <p:oleObj name="Формула" r:id="rId9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46"/>
          <p:cNvGrpSpPr>
            <a:grpSpLocks/>
          </p:cNvGrpSpPr>
          <p:nvPr/>
        </p:nvGrpSpPr>
        <p:grpSpPr bwMode="auto">
          <a:xfrm>
            <a:off x="6588125" y="404813"/>
            <a:ext cx="1079500" cy="1187450"/>
            <a:chOff x="884" y="436"/>
            <a:chExt cx="680" cy="748"/>
          </a:xfrm>
        </p:grpSpPr>
        <p:sp>
          <p:nvSpPr>
            <p:cNvPr id="3107" name="Rectangle 41"/>
            <p:cNvSpPr>
              <a:spLocks noChangeArrowheads="1"/>
            </p:cNvSpPr>
            <p:nvPr/>
          </p:nvSpPr>
          <p:spPr bwMode="auto">
            <a:xfrm>
              <a:off x="884" y="436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08" name="Text Box 45"/>
            <p:cNvSpPr txBox="1">
              <a:spLocks noChangeArrowheads="1"/>
            </p:cNvSpPr>
            <p:nvPr/>
          </p:nvSpPr>
          <p:spPr bwMode="auto">
            <a:xfrm>
              <a:off x="930" y="618"/>
              <a:ext cx="58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 dirty="0"/>
                <a:t>0,5</a:t>
              </a:r>
            </a:p>
          </p:txBody>
        </p:sp>
      </p:grpSp>
      <p:grpSp>
        <p:nvGrpSpPr>
          <p:cNvPr id="8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62" name="Формула" r:id="rId11" imgW="152280" imgH="393480" progId="Equation.3">
                    <p:embed/>
                  </p:oleObj>
                </mc:Choice>
                <mc:Fallback>
                  <p:oleObj name="Формула" r:id="rId11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63" name="Формула" r:id="rId13" imgW="203040" imgH="393480" progId="Equation.3">
                    <p:embed/>
                  </p:oleObj>
                </mc:Choice>
                <mc:Fallback>
                  <p:oleObj name="Формула" r:id="rId13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Решите уравнения: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161925" y="1206500"/>
          <a:ext cx="3422650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4" name="Формула" r:id="rId15" imgW="1002960" imgH="393480" progId="Equation.3">
                  <p:embed/>
                </p:oleObj>
              </mc:Choice>
              <mc:Fallback>
                <p:oleObj name="Формула" r:id="rId15" imgW="1002960" imgH="393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" y="1206500"/>
                        <a:ext cx="3422650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" name="Группа 54"/>
          <p:cNvGrpSpPr/>
          <p:nvPr/>
        </p:nvGrpSpPr>
        <p:grpSpPr>
          <a:xfrm>
            <a:off x="3786182" y="5715016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12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13" name="Группа 54"/>
          <p:cNvGrpSpPr/>
          <p:nvPr/>
        </p:nvGrpSpPr>
        <p:grpSpPr>
          <a:xfrm>
            <a:off x="2000232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  <p:grpSp>
        <p:nvGrpSpPr>
          <p:cNvPr id="14" name="Группа 54"/>
          <p:cNvGrpSpPr/>
          <p:nvPr/>
        </p:nvGrpSpPr>
        <p:grpSpPr>
          <a:xfrm>
            <a:off x="6429388" y="5643578"/>
            <a:ext cx="1000132" cy="857256"/>
            <a:chOff x="4357686" y="5643578"/>
            <a:chExt cx="1000132" cy="8572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  <p:grpSp>
        <p:nvGrpSpPr>
          <p:cNvPr id="45" name="Группа 54"/>
          <p:cNvGrpSpPr/>
          <p:nvPr/>
        </p:nvGrpSpPr>
        <p:grpSpPr>
          <a:xfrm>
            <a:off x="4643438" y="5715016"/>
            <a:ext cx="1000132" cy="857256"/>
            <a:chOff x="4357686" y="5643578"/>
            <a:chExt cx="1000132" cy="857256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А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82" name="Формула" r:id="rId5" imgW="203040" imgH="393480" progId="Equation.3">
                    <p:embed/>
                  </p:oleObj>
                </mc:Choice>
                <mc:Fallback>
                  <p:oleObj name="Формула" r:id="rId5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83" name="Формула" r:id="rId7" imgW="215640" imgH="393480" progId="Equation.3">
                    <p:embed/>
                  </p:oleObj>
                </mc:Choice>
                <mc:Fallback>
                  <p:oleObj name="Формула" r:id="rId7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84" name="Формула" r:id="rId9" imgW="228600" imgH="393480" progId="Equation.3">
                    <p:embed/>
                  </p:oleObj>
                </mc:Choice>
                <mc:Fallback>
                  <p:oleObj name="Формула" r:id="rId9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50"/>
          <p:cNvGrpSpPr>
            <a:grpSpLocks/>
          </p:cNvGrpSpPr>
          <p:nvPr/>
        </p:nvGrpSpPr>
        <p:grpSpPr bwMode="auto">
          <a:xfrm>
            <a:off x="6588125" y="2708275"/>
            <a:ext cx="1079500" cy="1260475"/>
            <a:chOff x="1202" y="572"/>
            <a:chExt cx="680" cy="794"/>
          </a:xfrm>
        </p:grpSpPr>
        <p:sp>
          <p:nvSpPr>
            <p:cNvPr id="3105" name="Rectangle 6"/>
            <p:cNvSpPr>
              <a:spLocks noChangeArrowheads="1"/>
            </p:cNvSpPr>
            <p:nvPr/>
          </p:nvSpPr>
          <p:spPr bwMode="auto">
            <a:xfrm>
              <a:off x="1202" y="618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5" name="Object 49"/>
            <p:cNvGraphicFramePr>
              <a:graphicFrameLocks noChangeAspect="1"/>
            </p:cNvGraphicFramePr>
            <p:nvPr/>
          </p:nvGraphicFramePr>
          <p:xfrm>
            <a:off x="1383" y="572"/>
            <a:ext cx="29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85" name="Формула" r:id="rId11" imgW="152280" imgH="393480" progId="Equation.3">
                    <p:embed/>
                  </p:oleObj>
                </mc:Choice>
                <mc:Fallback>
                  <p:oleObj name="Формула" r:id="rId11" imgW="152280" imgH="39348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572"/>
                          <a:ext cx="299" cy="7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86" name="Формула" r:id="rId13" imgW="203040" imgH="393480" progId="Equation.3">
                    <p:embed/>
                  </p:oleObj>
                </mc:Choice>
                <mc:Fallback>
                  <p:oleObj name="Формула" r:id="rId13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" name="TextBox 50"/>
          <p:cNvSpPr txBox="1"/>
          <p:nvPr/>
        </p:nvSpPr>
        <p:spPr>
          <a:xfrm>
            <a:off x="142844" y="42860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Решите уравнения:</a:t>
            </a:r>
            <a:endParaRPr lang="ru-RU" sz="2800" dirty="0"/>
          </a:p>
        </p:txBody>
      </p:sp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31750" y="1206500"/>
          <a:ext cx="3684588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7" name="Формула" r:id="rId15" imgW="1079280" imgH="393480" progId="Equation.3">
                  <p:embed/>
                </p:oleObj>
              </mc:Choice>
              <mc:Fallback>
                <p:oleObj name="Формула" r:id="rId15" imgW="107928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" y="1206500"/>
                        <a:ext cx="3684588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Группа 54"/>
          <p:cNvGrpSpPr/>
          <p:nvPr/>
        </p:nvGrpSpPr>
        <p:grpSpPr>
          <a:xfrm>
            <a:off x="3786182" y="5715016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11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12" name="Группа 54"/>
          <p:cNvGrpSpPr/>
          <p:nvPr/>
        </p:nvGrpSpPr>
        <p:grpSpPr>
          <a:xfrm>
            <a:off x="2000232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  <p:grpSp>
        <p:nvGrpSpPr>
          <p:cNvPr id="13" name="Группа 54"/>
          <p:cNvGrpSpPr/>
          <p:nvPr/>
        </p:nvGrpSpPr>
        <p:grpSpPr>
          <a:xfrm>
            <a:off x="6429388" y="5643578"/>
            <a:ext cx="1000132" cy="857256"/>
            <a:chOff x="4357686" y="5643578"/>
            <a:chExt cx="1000132" cy="8572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  <p:grpSp>
        <p:nvGrpSpPr>
          <p:cNvPr id="14" name="Группа 54"/>
          <p:cNvGrpSpPr/>
          <p:nvPr/>
        </p:nvGrpSpPr>
        <p:grpSpPr>
          <a:xfrm>
            <a:off x="4643438" y="5715016"/>
            <a:ext cx="1000132" cy="857256"/>
            <a:chOff x="4357686" y="5643578"/>
            <a:chExt cx="1000132" cy="857256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А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4427538" y="3860800"/>
            <a:ext cx="1079500" cy="1295400"/>
            <a:chOff x="1066" y="754"/>
            <a:chExt cx="680" cy="816"/>
          </a:xfrm>
        </p:grpSpPr>
        <p:sp>
          <p:nvSpPr>
            <p:cNvPr id="3117" name="Rectangle 9"/>
            <p:cNvSpPr>
              <a:spLocks noChangeArrowheads="1"/>
            </p:cNvSpPr>
            <p:nvPr/>
          </p:nvSpPr>
          <p:spPr bwMode="auto">
            <a:xfrm>
              <a:off x="1066" y="79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81" name="Object 25"/>
            <p:cNvGraphicFramePr>
              <a:graphicFrameLocks noChangeAspect="1"/>
            </p:cNvGraphicFramePr>
            <p:nvPr/>
          </p:nvGraphicFramePr>
          <p:xfrm>
            <a:off x="1202" y="754"/>
            <a:ext cx="422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077" name="Формула" r:id="rId5" imgW="203040" imgH="393480" progId="Equation.3">
                    <p:embed/>
                  </p:oleObj>
                </mc:Choice>
                <mc:Fallback>
                  <p:oleObj name="Формула" r:id="rId5" imgW="203040" imgH="3934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754"/>
                          <a:ext cx="422" cy="81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078" name="Формула" r:id="rId7" imgW="215640" imgH="393480" progId="Equation.3">
                    <p:embed/>
                  </p:oleObj>
                </mc:Choice>
                <mc:Fallback>
                  <p:oleObj name="Формула" r:id="rId7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079" name="Формула" r:id="rId9" imgW="228600" imgH="393480" progId="Equation.3">
                    <p:embed/>
                  </p:oleObj>
                </mc:Choice>
                <mc:Fallback>
                  <p:oleObj name="Формула" r:id="rId9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080" name="Формула" r:id="rId11" imgW="203040" imgH="393480" progId="Equation.3">
                    <p:embed/>
                  </p:oleObj>
                </mc:Choice>
                <mc:Fallback>
                  <p:oleObj name="Формула" r:id="rId11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Группа 54"/>
          <p:cNvGrpSpPr/>
          <p:nvPr/>
        </p:nvGrpSpPr>
        <p:grpSpPr>
          <a:xfrm>
            <a:off x="3786182" y="5715016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Группа 54"/>
          <p:cNvGrpSpPr/>
          <p:nvPr/>
        </p:nvGrpSpPr>
        <p:grpSpPr>
          <a:xfrm>
            <a:off x="7286644" y="5643578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9" name="Группа 54"/>
          <p:cNvGrpSpPr/>
          <p:nvPr/>
        </p:nvGrpSpPr>
        <p:grpSpPr>
          <a:xfrm>
            <a:off x="214282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10" name="Группа 54"/>
          <p:cNvGrpSpPr/>
          <p:nvPr/>
        </p:nvGrpSpPr>
        <p:grpSpPr>
          <a:xfrm>
            <a:off x="2071670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  <p:grpSp>
        <p:nvGrpSpPr>
          <p:cNvPr id="11" name="Группа 54"/>
          <p:cNvGrpSpPr/>
          <p:nvPr/>
        </p:nvGrpSpPr>
        <p:grpSpPr>
          <a:xfrm>
            <a:off x="6429388" y="5643578"/>
            <a:ext cx="1000132" cy="857256"/>
            <a:chOff x="4357686" y="5643578"/>
            <a:chExt cx="1000132" cy="8572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  <p:grpSp>
        <p:nvGrpSpPr>
          <p:cNvPr id="12" name="Группа 54"/>
          <p:cNvGrpSpPr/>
          <p:nvPr/>
        </p:nvGrpSpPr>
        <p:grpSpPr>
          <a:xfrm>
            <a:off x="4643438" y="5715016"/>
            <a:ext cx="1000132" cy="857256"/>
            <a:chOff x="4357686" y="5643578"/>
            <a:chExt cx="1000132" cy="857256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А</a:t>
              </a:r>
            </a:p>
          </p:txBody>
        </p:sp>
      </p:grpSp>
      <p:grpSp>
        <p:nvGrpSpPr>
          <p:cNvPr id="45" name="Группа 54"/>
          <p:cNvGrpSpPr/>
          <p:nvPr/>
        </p:nvGrpSpPr>
        <p:grpSpPr>
          <a:xfrm>
            <a:off x="2928926" y="5715016"/>
            <a:ext cx="1000132" cy="857256"/>
            <a:chOff x="4357686" y="5643578"/>
            <a:chExt cx="1000132" cy="857256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О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51" name="Группа 43"/>
          <p:cNvGrpSpPr/>
          <p:nvPr/>
        </p:nvGrpSpPr>
        <p:grpSpPr>
          <a:xfrm>
            <a:off x="142844" y="214290"/>
            <a:ext cx="4214842" cy="5345255"/>
            <a:chOff x="142844" y="214290"/>
            <a:chExt cx="4214842" cy="4006381"/>
          </a:xfrm>
        </p:grpSpPr>
        <p:sp>
          <p:nvSpPr>
            <p:cNvPr id="52" name="TextBox 51"/>
            <p:cNvSpPr txBox="1"/>
            <p:nvPr/>
          </p:nvSpPr>
          <p:spPr>
            <a:xfrm>
              <a:off x="642910" y="214290"/>
              <a:ext cx="27860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/>
                <a:t>Решите задачу:</a:t>
              </a:r>
              <a:endParaRPr lang="ru-RU" sz="28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42844" y="663508"/>
              <a:ext cx="4214842" cy="35571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ru-RU" sz="2800" dirty="0" smtClean="0"/>
                <a:t>На отрезке А</a:t>
              </a:r>
              <a:r>
                <a:rPr lang="en-US" sz="2800" dirty="0" smtClean="0"/>
                <a:t>D</a:t>
              </a:r>
              <a:r>
                <a:rPr lang="ru-RU" sz="2800" dirty="0" smtClean="0"/>
                <a:t> отмечены точки В и С так, что точка С лежит между точками В и </a:t>
              </a:r>
              <a:r>
                <a:rPr lang="en-US" sz="2800" dirty="0" smtClean="0"/>
                <a:t>D</a:t>
              </a:r>
              <a:r>
                <a:rPr lang="ru-RU" sz="2800" dirty="0" smtClean="0"/>
                <a:t>.</a:t>
              </a:r>
            </a:p>
            <a:p>
              <a:pPr>
                <a:lnSpc>
                  <a:spcPct val="120000"/>
                </a:lnSpc>
              </a:pPr>
              <a:r>
                <a:rPr lang="ru-RU" sz="2800" dirty="0" smtClean="0"/>
                <a:t>Известно, что АВ =    м, ВС на     м больше АВ, а СД меньше АВ + ВС на     м. Найдите длину отрезка А</a:t>
              </a:r>
              <a:r>
                <a:rPr lang="en-US" sz="2800" dirty="0" smtClean="0"/>
                <a:t>D</a:t>
              </a:r>
              <a:r>
                <a:rPr lang="ru-RU" sz="2800" dirty="0" smtClean="0"/>
                <a:t>.</a:t>
              </a:r>
              <a:endParaRPr lang="ru-RU" sz="2800" dirty="0"/>
            </a:p>
          </p:txBody>
        </p:sp>
        <p:graphicFrame>
          <p:nvGraphicFramePr>
            <p:cNvPr id="64" name="Объект 63"/>
            <p:cNvGraphicFramePr>
              <a:graphicFrameLocks noChangeAspect="1"/>
            </p:cNvGraphicFramePr>
            <p:nvPr/>
          </p:nvGraphicFramePr>
          <p:xfrm>
            <a:off x="3357554" y="2141884"/>
            <a:ext cx="500066" cy="5889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081" name="Формула" r:id="rId13" imgW="203040" imgH="393480" progId="Equation.3">
                    <p:embed/>
                  </p:oleObj>
                </mc:Choice>
                <mc:Fallback>
                  <p:oleObj name="Формула" r:id="rId13" imgW="203040" imgH="393480" progId="Equation.3">
                    <p:embed/>
                    <p:pic>
                      <p:nvPicPr>
                        <p:cNvPr id="0" name="Picture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7554" y="2141884"/>
                          <a:ext cx="500066" cy="5889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5" name="Объект 64"/>
            <p:cNvGraphicFramePr>
              <a:graphicFrameLocks noChangeAspect="1"/>
            </p:cNvGraphicFramePr>
            <p:nvPr/>
          </p:nvGraphicFramePr>
          <p:xfrm>
            <a:off x="1214414" y="2463150"/>
            <a:ext cx="384844" cy="6627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082" name="Формула" r:id="rId15" imgW="228600" imgH="393480" progId="Equation.3">
                    <p:embed/>
                  </p:oleObj>
                </mc:Choice>
                <mc:Fallback>
                  <p:oleObj name="Формула" r:id="rId15" imgW="228600" imgH="393480" progId="Equation.3">
                    <p:embed/>
                    <p:pic>
                      <p:nvPicPr>
                        <p:cNvPr id="0" name="Picture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14414" y="2463150"/>
                          <a:ext cx="384844" cy="66278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6" name="Объект 65"/>
            <p:cNvGraphicFramePr>
              <a:graphicFrameLocks noChangeAspect="1"/>
            </p:cNvGraphicFramePr>
            <p:nvPr/>
          </p:nvGraphicFramePr>
          <p:xfrm>
            <a:off x="642910" y="3266314"/>
            <a:ext cx="500066" cy="6425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083" name="Формула" r:id="rId17" imgW="203040" imgH="393480" progId="Equation.3">
                    <p:embed/>
                  </p:oleObj>
                </mc:Choice>
                <mc:Fallback>
                  <p:oleObj name="Формула" r:id="rId17" imgW="203040" imgH="393480" progId="Equation.3">
                    <p:embed/>
                    <p:pic>
                      <p:nvPicPr>
                        <p:cNvPr id="0" name="Picture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2910" y="3266314"/>
                          <a:ext cx="500066" cy="64253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38"/>
          <p:cNvGrpSpPr>
            <a:grpSpLocks/>
          </p:cNvGrpSpPr>
          <p:nvPr/>
        </p:nvGrpSpPr>
        <p:grpSpPr bwMode="auto">
          <a:xfrm>
            <a:off x="5508625" y="404813"/>
            <a:ext cx="1079500" cy="1204912"/>
            <a:chOff x="1429" y="709"/>
            <a:chExt cx="680" cy="759"/>
          </a:xfrm>
        </p:grpSpPr>
        <p:sp>
          <p:nvSpPr>
            <p:cNvPr id="3112" name="Rectangle 27"/>
            <p:cNvSpPr>
              <a:spLocks noChangeArrowheads="1"/>
            </p:cNvSpPr>
            <p:nvPr/>
          </p:nvSpPr>
          <p:spPr bwMode="auto">
            <a:xfrm>
              <a:off x="1429" y="709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8" name="Object 37"/>
            <p:cNvGraphicFramePr>
              <a:graphicFrameLocks noChangeAspect="1"/>
            </p:cNvGraphicFramePr>
            <p:nvPr/>
          </p:nvGraphicFramePr>
          <p:xfrm>
            <a:off x="1565" y="709"/>
            <a:ext cx="416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095" name="Формула" r:id="rId5" imgW="215640" imgH="393480" progId="Equation.3">
                    <p:embed/>
                  </p:oleObj>
                </mc:Choice>
                <mc:Fallback>
                  <p:oleObj name="Формула" r:id="rId5" imgW="215640" imgH="39348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5" y="709"/>
                          <a:ext cx="416" cy="7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096" name="Формула" r:id="rId7" imgW="228600" imgH="393480" progId="Equation.3">
                    <p:embed/>
                  </p:oleObj>
                </mc:Choice>
                <mc:Fallback>
                  <p:oleObj name="Формула" r:id="rId7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097" name="Формула" r:id="rId9" imgW="203040" imgH="393480" progId="Equation.3">
                    <p:embed/>
                  </p:oleObj>
                </mc:Choice>
                <mc:Fallback>
                  <p:oleObj name="Формула" r:id="rId9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Группа 54"/>
          <p:cNvGrpSpPr/>
          <p:nvPr/>
        </p:nvGrpSpPr>
        <p:grpSpPr>
          <a:xfrm>
            <a:off x="3786182" y="5715016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54"/>
          <p:cNvGrpSpPr/>
          <p:nvPr/>
        </p:nvGrpSpPr>
        <p:grpSpPr>
          <a:xfrm>
            <a:off x="7215206" y="5715016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8" name="Группа 54"/>
          <p:cNvGrpSpPr/>
          <p:nvPr/>
        </p:nvGrpSpPr>
        <p:grpSpPr>
          <a:xfrm>
            <a:off x="357158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9" name="Группа 54"/>
          <p:cNvGrpSpPr/>
          <p:nvPr/>
        </p:nvGrpSpPr>
        <p:grpSpPr>
          <a:xfrm>
            <a:off x="2071670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  <p:grpSp>
        <p:nvGrpSpPr>
          <p:cNvPr id="10" name="Группа 54"/>
          <p:cNvGrpSpPr/>
          <p:nvPr/>
        </p:nvGrpSpPr>
        <p:grpSpPr>
          <a:xfrm>
            <a:off x="6357950" y="5715016"/>
            <a:ext cx="1000132" cy="857256"/>
            <a:chOff x="4357686" y="5643578"/>
            <a:chExt cx="1000132" cy="8572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  <p:grpSp>
        <p:nvGrpSpPr>
          <p:cNvPr id="11" name="Группа 54"/>
          <p:cNvGrpSpPr/>
          <p:nvPr/>
        </p:nvGrpSpPr>
        <p:grpSpPr>
          <a:xfrm>
            <a:off x="4643438" y="5715016"/>
            <a:ext cx="1000132" cy="857256"/>
            <a:chOff x="4357686" y="5643578"/>
            <a:chExt cx="1000132" cy="857256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А</a:t>
              </a:r>
            </a:p>
          </p:txBody>
        </p:sp>
      </p:grpSp>
      <p:grpSp>
        <p:nvGrpSpPr>
          <p:cNvPr id="12" name="Группа 43"/>
          <p:cNvGrpSpPr/>
          <p:nvPr/>
        </p:nvGrpSpPr>
        <p:grpSpPr>
          <a:xfrm>
            <a:off x="142844" y="214290"/>
            <a:ext cx="4214842" cy="5345255"/>
            <a:chOff x="142844" y="214290"/>
            <a:chExt cx="4214842" cy="4006381"/>
          </a:xfrm>
        </p:grpSpPr>
        <p:sp>
          <p:nvSpPr>
            <p:cNvPr id="39" name="TextBox 38"/>
            <p:cNvSpPr txBox="1"/>
            <p:nvPr/>
          </p:nvSpPr>
          <p:spPr>
            <a:xfrm>
              <a:off x="642910" y="214290"/>
              <a:ext cx="27860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/>
                <a:t>Решите задачу:</a:t>
              </a:r>
              <a:endParaRPr lang="ru-RU" sz="28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42844" y="663508"/>
              <a:ext cx="4214842" cy="35571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ru-RU" sz="2800" dirty="0" smtClean="0"/>
                <a:t>На отрезке</a:t>
              </a:r>
              <a:r>
                <a:rPr lang="en-US" sz="2800" dirty="0" smtClean="0"/>
                <a:t> MK</a:t>
              </a:r>
              <a:r>
                <a:rPr lang="ru-RU" sz="2800" dirty="0" smtClean="0"/>
                <a:t>  отмечены точки </a:t>
              </a:r>
              <a:r>
                <a:rPr lang="en-US" sz="2800" dirty="0" smtClean="0"/>
                <a:t>N</a:t>
              </a:r>
              <a:r>
                <a:rPr lang="ru-RU" sz="2800" dirty="0" smtClean="0"/>
                <a:t> и </a:t>
              </a:r>
              <a:r>
                <a:rPr lang="en-US" sz="2800" dirty="0" smtClean="0"/>
                <a:t>P</a:t>
              </a:r>
              <a:r>
                <a:rPr lang="ru-RU" sz="2800" dirty="0" smtClean="0"/>
                <a:t> так, что точка </a:t>
              </a:r>
              <a:r>
                <a:rPr lang="en-US" sz="2800" dirty="0" smtClean="0"/>
                <a:t>N</a:t>
              </a:r>
              <a:r>
                <a:rPr lang="ru-RU" sz="2800" dirty="0" smtClean="0"/>
                <a:t> лежит между точками </a:t>
              </a:r>
              <a:r>
                <a:rPr lang="en-US" sz="2800" dirty="0" smtClean="0"/>
                <a:t>M</a:t>
              </a:r>
              <a:r>
                <a:rPr lang="ru-RU" sz="2800" dirty="0" smtClean="0"/>
                <a:t> и </a:t>
              </a:r>
              <a:r>
                <a:rPr lang="en-US" sz="2800" dirty="0" smtClean="0"/>
                <a:t>P</a:t>
              </a:r>
              <a:r>
                <a:rPr lang="ru-RU" sz="2800" dirty="0" smtClean="0"/>
                <a:t>.</a:t>
              </a:r>
            </a:p>
            <a:p>
              <a:pPr>
                <a:lnSpc>
                  <a:spcPct val="120000"/>
                </a:lnSpc>
              </a:pPr>
              <a:r>
                <a:rPr lang="ru-RU" sz="2800" dirty="0" smtClean="0"/>
                <a:t>Известно, что </a:t>
              </a:r>
              <a:r>
                <a:rPr lang="en-US" sz="2800" dirty="0" smtClean="0"/>
                <a:t>MN</a:t>
              </a:r>
              <a:r>
                <a:rPr lang="ru-RU" sz="2800" dirty="0" smtClean="0"/>
                <a:t> =    м, </a:t>
              </a:r>
              <a:r>
                <a:rPr lang="en-US" sz="2800" dirty="0" smtClean="0"/>
                <a:t>NP</a:t>
              </a:r>
              <a:r>
                <a:rPr lang="ru-RU" sz="2800" dirty="0" smtClean="0"/>
                <a:t> на     м меньше </a:t>
              </a:r>
              <a:r>
                <a:rPr lang="en-US" sz="2800" dirty="0" smtClean="0"/>
                <a:t>MN</a:t>
              </a:r>
              <a:r>
                <a:rPr lang="ru-RU" sz="2800" dirty="0" smtClean="0"/>
                <a:t>, а </a:t>
              </a:r>
              <a:r>
                <a:rPr lang="en-US" sz="2800" dirty="0" smtClean="0"/>
                <a:t>PK</a:t>
              </a:r>
              <a:r>
                <a:rPr lang="ru-RU" sz="2800" dirty="0" smtClean="0"/>
                <a:t> меньше </a:t>
              </a:r>
              <a:r>
                <a:rPr lang="en-US" sz="2800" dirty="0" smtClean="0"/>
                <a:t>MP</a:t>
              </a:r>
              <a:r>
                <a:rPr lang="ru-RU" sz="2800" dirty="0" smtClean="0"/>
                <a:t> на   </a:t>
              </a:r>
              <a:r>
                <a:rPr lang="en-US" sz="2800" dirty="0" smtClean="0"/>
                <a:t> </a:t>
              </a:r>
              <a:r>
                <a:rPr lang="ru-RU" sz="2800" dirty="0" smtClean="0"/>
                <a:t>м. Найдите длину отрезка </a:t>
              </a:r>
              <a:r>
                <a:rPr lang="en-US" sz="2800" dirty="0" smtClean="0"/>
                <a:t>MK</a:t>
              </a:r>
              <a:r>
                <a:rPr lang="ru-RU" sz="2800" dirty="0" smtClean="0"/>
                <a:t>.</a:t>
              </a:r>
              <a:endParaRPr lang="ru-RU" sz="2800" dirty="0"/>
            </a:p>
          </p:txBody>
        </p:sp>
        <p:graphicFrame>
          <p:nvGraphicFramePr>
            <p:cNvPr id="41" name="Объект 40"/>
            <p:cNvGraphicFramePr>
              <a:graphicFrameLocks noChangeAspect="1"/>
            </p:cNvGraphicFramePr>
            <p:nvPr/>
          </p:nvGraphicFramePr>
          <p:xfrm>
            <a:off x="3428992" y="2141884"/>
            <a:ext cx="500066" cy="5889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098" name="Формула" r:id="rId11" imgW="203040" imgH="393480" progId="Equation.3">
                    <p:embed/>
                  </p:oleObj>
                </mc:Choice>
                <mc:Fallback>
                  <p:oleObj name="Формула" r:id="rId11" imgW="203040" imgH="393480" progId="Equation.3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28992" y="2141884"/>
                          <a:ext cx="500066" cy="5889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2" name="Объект 41"/>
            <p:cNvGraphicFramePr>
              <a:graphicFrameLocks noChangeAspect="1"/>
            </p:cNvGraphicFramePr>
            <p:nvPr/>
          </p:nvGraphicFramePr>
          <p:xfrm>
            <a:off x="1289050" y="2463151"/>
            <a:ext cx="233363" cy="6627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099" name="Формула" r:id="rId13" imgW="139680" imgH="393480" progId="Equation.3">
                    <p:embed/>
                  </p:oleObj>
                </mc:Choice>
                <mc:Fallback>
                  <p:oleObj name="Формула" r:id="rId13" imgW="139680" imgH="393480" progId="Equation.3">
                    <p:embed/>
                    <p:pic>
                      <p:nvPicPr>
                        <p:cNvPr id="0" name="Picture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89050" y="2463151"/>
                          <a:ext cx="233363" cy="66275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Объект 42"/>
            <p:cNvGraphicFramePr>
              <a:graphicFrameLocks noChangeAspect="1"/>
            </p:cNvGraphicFramePr>
            <p:nvPr/>
          </p:nvGraphicFramePr>
          <p:xfrm>
            <a:off x="3643306" y="2891504"/>
            <a:ext cx="500066" cy="6425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100" name="Формула" r:id="rId15" imgW="203040" imgH="393480" progId="Equation.3">
                    <p:embed/>
                  </p:oleObj>
                </mc:Choice>
                <mc:Fallback>
                  <p:oleObj name="Формула" r:id="rId15" imgW="203040" imgH="393480" progId="Equation.3">
                    <p:embed/>
                    <p:pic>
                      <p:nvPicPr>
                        <p:cNvPr id="0" name="Picture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3306" y="2891504"/>
                          <a:ext cx="500066" cy="64253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Группа 54"/>
          <p:cNvGrpSpPr/>
          <p:nvPr/>
        </p:nvGrpSpPr>
        <p:grpSpPr>
          <a:xfrm>
            <a:off x="2928926" y="5715016"/>
            <a:ext cx="1000132" cy="857256"/>
            <a:chOff x="4357686" y="5643578"/>
            <a:chExt cx="1000132" cy="857256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О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44" name="Группа 54"/>
          <p:cNvGrpSpPr/>
          <p:nvPr/>
        </p:nvGrpSpPr>
        <p:grpSpPr>
          <a:xfrm>
            <a:off x="1214414" y="5715016"/>
            <a:ext cx="1000132" cy="857256"/>
            <a:chOff x="4357686" y="5643578"/>
            <a:chExt cx="1000132" cy="857256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40"/>
          <p:cNvGrpSpPr>
            <a:grpSpLocks/>
          </p:cNvGrpSpPr>
          <p:nvPr/>
        </p:nvGrpSpPr>
        <p:grpSpPr bwMode="auto">
          <a:xfrm>
            <a:off x="7667625" y="1557338"/>
            <a:ext cx="1079500" cy="1187450"/>
            <a:chOff x="1111" y="890"/>
            <a:chExt cx="680" cy="748"/>
          </a:xfrm>
        </p:grpSpPr>
        <p:sp>
          <p:nvSpPr>
            <p:cNvPr id="3111" name="Rectangle 8"/>
            <p:cNvSpPr>
              <a:spLocks noChangeArrowheads="1"/>
            </p:cNvSpPr>
            <p:nvPr/>
          </p:nvSpPr>
          <p:spPr bwMode="auto">
            <a:xfrm>
              <a:off x="1111" y="890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7" name="Object 39"/>
            <p:cNvGraphicFramePr>
              <a:graphicFrameLocks noChangeAspect="1"/>
            </p:cNvGraphicFramePr>
            <p:nvPr/>
          </p:nvGraphicFramePr>
          <p:xfrm>
            <a:off x="1247" y="890"/>
            <a:ext cx="415" cy="7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165" name="Формула" r:id="rId5" imgW="228600" imgH="393480" progId="Equation.3">
                    <p:embed/>
                  </p:oleObj>
                </mc:Choice>
                <mc:Fallback>
                  <p:oleObj name="Формула" r:id="rId5" imgW="228600" imgH="393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890"/>
                          <a:ext cx="415" cy="71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166" name="Формула" r:id="rId7" imgW="203040" imgH="393480" progId="Equation.3">
                    <p:embed/>
                  </p:oleObj>
                </mc:Choice>
                <mc:Fallback>
                  <p:oleObj name="Формула" r:id="rId7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Группа 54"/>
          <p:cNvGrpSpPr/>
          <p:nvPr/>
        </p:nvGrpSpPr>
        <p:grpSpPr>
          <a:xfrm>
            <a:off x="3786182" y="5715016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54"/>
          <p:cNvGrpSpPr/>
          <p:nvPr/>
        </p:nvGrpSpPr>
        <p:grpSpPr>
          <a:xfrm>
            <a:off x="7215206" y="5715016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7" name="Группа 54"/>
          <p:cNvGrpSpPr/>
          <p:nvPr/>
        </p:nvGrpSpPr>
        <p:grpSpPr>
          <a:xfrm>
            <a:off x="357158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8" name="Группа 54"/>
          <p:cNvGrpSpPr/>
          <p:nvPr/>
        </p:nvGrpSpPr>
        <p:grpSpPr>
          <a:xfrm>
            <a:off x="2071670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  <p:grpSp>
        <p:nvGrpSpPr>
          <p:cNvPr id="9" name="Группа 54"/>
          <p:cNvGrpSpPr/>
          <p:nvPr/>
        </p:nvGrpSpPr>
        <p:grpSpPr>
          <a:xfrm>
            <a:off x="6357950" y="5715016"/>
            <a:ext cx="1000132" cy="857256"/>
            <a:chOff x="4357686" y="5643578"/>
            <a:chExt cx="1000132" cy="8572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  <p:grpSp>
        <p:nvGrpSpPr>
          <p:cNvPr id="10" name="Группа 54"/>
          <p:cNvGrpSpPr/>
          <p:nvPr/>
        </p:nvGrpSpPr>
        <p:grpSpPr>
          <a:xfrm>
            <a:off x="4643438" y="5715016"/>
            <a:ext cx="1000132" cy="857256"/>
            <a:chOff x="4357686" y="5643578"/>
            <a:chExt cx="1000132" cy="857256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А</a:t>
              </a:r>
            </a:p>
          </p:txBody>
        </p:sp>
      </p:grpSp>
      <p:grpSp>
        <p:nvGrpSpPr>
          <p:cNvPr id="11" name="Группа 43"/>
          <p:cNvGrpSpPr/>
          <p:nvPr/>
        </p:nvGrpSpPr>
        <p:grpSpPr>
          <a:xfrm>
            <a:off x="142844" y="214290"/>
            <a:ext cx="4214842" cy="5345255"/>
            <a:chOff x="142844" y="214290"/>
            <a:chExt cx="4214842" cy="4006381"/>
          </a:xfrm>
        </p:grpSpPr>
        <p:sp>
          <p:nvSpPr>
            <p:cNvPr id="39" name="TextBox 38"/>
            <p:cNvSpPr txBox="1"/>
            <p:nvPr/>
          </p:nvSpPr>
          <p:spPr>
            <a:xfrm>
              <a:off x="642910" y="214290"/>
              <a:ext cx="27860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/>
                <a:t>Решите задачу:</a:t>
              </a:r>
              <a:endParaRPr lang="ru-RU" sz="28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42844" y="663508"/>
              <a:ext cx="4214842" cy="35571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ru-RU" sz="2800" dirty="0" smtClean="0"/>
                <a:t>На отрезке</a:t>
              </a:r>
              <a:r>
                <a:rPr lang="en-US" sz="2800" dirty="0" smtClean="0"/>
                <a:t> AD</a:t>
              </a:r>
              <a:r>
                <a:rPr lang="ru-RU" sz="2800" dirty="0" smtClean="0"/>
                <a:t>  отмечены точки </a:t>
              </a:r>
              <a:r>
                <a:rPr lang="en-US" sz="2800" dirty="0" smtClean="0"/>
                <a:t>B</a:t>
              </a:r>
              <a:r>
                <a:rPr lang="ru-RU" sz="2800" dirty="0" smtClean="0"/>
                <a:t> и </a:t>
              </a:r>
              <a:r>
                <a:rPr lang="en-US" sz="2800" dirty="0" smtClean="0"/>
                <a:t>C</a:t>
              </a:r>
              <a:r>
                <a:rPr lang="ru-RU" sz="2800" dirty="0" smtClean="0"/>
                <a:t> так, что точка </a:t>
              </a:r>
              <a:r>
                <a:rPr lang="en-US" sz="2800" dirty="0" smtClean="0"/>
                <a:t>B</a:t>
              </a:r>
              <a:r>
                <a:rPr lang="ru-RU" sz="2800" dirty="0" smtClean="0"/>
                <a:t> лежит между точками </a:t>
              </a:r>
              <a:r>
                <a:rPr lang="en-US" sz="2800" dirty="0" smtClean="0"/>
                <a:t>A</a:t>
              </a:r>
              <a:r>
                <a:rPr lang="ru-RU" sz="2800" dirty="0" smtClean="0"/>
                <a:t> и </a:t>
              </a:r>
              <a:r>
                <a:rPr lang="en-US" sz="2800" dirty="0" smtClean="0"/>
                <a:t>C</a:t>
              </a:r>
              <a:r>
                <a:rPr lang="ru-RU" sz="2800" dirty="0" smtClean="0"/>
                <a:t>.</a:t>
              </a:r>
            </a:p>
            <a:p>
              <a:pPr>
                <a:lnSpc>
                  <a:spcPct val="120000"/>
                </a:lnSpc>
              </a:pPr>
              <a:r>
                <a:rPr lang="ru-RU" sz="2800" dirty="0" smtClean="0"/>
                <a:t>Известно, что </a:t>
              </a:r>
              <a:r>
                <a:rPr lang="en-US" sz="2800" dirty="0" smtClean="0"/>
                <a:t>AB</a:t>
              </a:r>
              <a:r>
                <a:rPr lang="ru-RU" sz="2800" dirty="0" smtClean="0"/>
                <a:t> =    м, </a:t>
              </a:r>
              <a:r>
                <a:rPr lang="en-US" sz="2800" dirty="0" smtClean="0"/>
                <a:t>AB</a:t>
              </a:r>
              <a:r>
                <a:rPr lang="ru-RU" sz="2800" dirty="0" smtClean="0"/>
                <a:t> на     м больше </a:t>
              </a:r>
              <a:r>
                <a:rPr lang="en-US" sz="2800" dirty="0" smtClean="0"/>
                <a:t>BC</a:t>
              </a:r>
              <a:r>
                <a:rPr lang="ru-RU" sz="2800" dirty="0" smtClean="0"/>
                <a:t>, а </a:t>
              </a:r>
              <a:r>
                <a:rPr lang="en-US" sz="2800" dirty="0" smtClean="0"/>
                <a:t>AC</a:t>
              </a:r>
              <a:r>
                <a:rPr lang="ru-RU" sz="2800" dirty="0" smtClean="0"/>
                <a:t> больше </a:t>
              </a:r>
              <a:r>
                <a:rPr lang="en-US" sz="2800" dirty="0" smtClean="0"/>
                <a:t>CD</a:t>
              </a:r>
              <a:r>
                <a:rPr lang="ru-RU" sz="2800" dirty="0" smtClean="0"/>
                <a:t> на   </a:t>
              </a:r>
              <a:r>
                <a:rPr lang="en-US" sz="2800" dirty="0" smtClean="0"/>
                <a:t> </a:t>
              </a:r>
              <a:r>
                <a:rPr lang="ru-RU" sz="2800" dirty="0" smtClean="0"/>
                <a:t>м. Найдите длину отрезка </a:t>
              </a:r>
              <a:r>
                <a:rPr lang="en-US" sz="2800" dirty="0" smtClean="0"/>
                <a:t>AD</a:t>
              </a:r>
              <a:r>
                <a:rPr lang="ru-RU" sz="2800" dirty="0" smtClean="0"/>
                <a:t>.</a:t>
              </a:r>
              <a:endParaRPr lang="ru-RU" sz="2800" dirty="0"/>
            </a:p>
          </p:txBody>
        </p:sp>
        <p:graphicFrame>
          <p:nvGraphicFramePr>
            <p:cNvPr id="41" name="Объект 40"/>
            <p:cNvGraphicFramePr>
              <a:graphicFrameLocks noChangeAspect="1"/>
            </p:cNvGraphicFramePr>
            <p:nvPr/>
          </p:nvGraphicFramePr>
          <p:xfrm>
            <a:off x="3348038" y="2141888"/>
            <a:ext cx="374650" cy="5889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167" name="Формула" r:id="rId9" imgW="152280" imgH="393480" progId="Equation.3">
                    <p:embed/>
                  </p:oleObj>
                </mc:Choice>
                <mc:Fallback>
                  <p:oleObj name="Формула" r:id="rId9" imgW="152280" imgH="393480" progId="Equation.3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48038" y="2141888"/>
                          <a:ext cx="374650" cy="5889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2" name="Объект 41"/>
            <p:cNvGraphicFramePr>
              <a:graphicFrameLocks noChangeAspect="1"/>
            </p:cNvGraphicFramePr>
            <p:nvPr/>
          </p:nvGraphicFramePr>
          <p:xfrm>
            <a:off x="1236663" y="2463151"/>
            <a:ext cx="339725" cy="6627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168" name="Формула" r:id="rId11" imgW="203040" imgH="393480" progId="Equation.3">
                    <p:embed/>
                  </p:oleObj>
                </mc:Choice>
                <mc:Fallback>
                  <p:oleObj name="Формула" r:id="rId11" imgW="203040" imgH="393480" progId="Equation.3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36663" y="2463151"/>
                          <a:ext cx="339725" cy="66275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Объект 42"/>
            <p:cNvGraphicFramePr>
              <a:graphicFrameLocks noChangeAspect="1"/>
            </p:cNvGraphicFramePr>
            <p:nvPr/>
          </p:nvGraphicFramePr>
          <p:xfrm>
            <a:off x="3398838" y="2891503"/>
            <a:ext cx="561975" cy="6425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169" name="Формула" r:id="rId13" imgW="228600" imgH="393480" progId="Equation.3">
                    <p:embed/>
                  </p:oleObj>
                </mc:Choice>
                <mc:Fallback>
                  <p:oleObj name="Формула" r:id="rId13" imgW="228600" imgH="393480" progId="Equation.3">
                    <p:embed/>
                    <p:pic>
                      <p:nvPicPr>
                        <p:cNvPr id="0" name="Picture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98838" y="2891503"/>
                          <a:ext cx="561975" cy="64252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Группа 54"/>
          <p:cNvGrpSpPr/>
          <p:nvPr/>
        </p:nvGrpSpPr>
        <p:grpSpPr>
          <a:xfrm>
            <a:off x="2928926" y="5715016"/>
            <a:ext cx="1000132" cy="857256"/>
            <a:chOff x="4357686" y="5643578"/>
            <a:chExt cx="1000132" cy="857256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О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13" name="Группа 54"/>
          <p:cNvGrpSpPr/>
          <p:nvPr/>
        </p:nvGrpSpPr>
        <p:grpSpPr>
          <a:xfrm>
            <a:off x="1214414" y="5715016"/>
            <a:ext cx="1000132" cy="857256"/>
            <a:chOff x="4357686" y="5643578"/>
            <a:chExt cx="1000132" cy="857256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44" name="Группа 54"/>
          <p:cNvGrpSpPr/>
          <p:nvPr/>
        </p:nvGrpSpPr>
        <p:grpSpPr>
          <a:xfrm>
            <a:off x="5500694" y="5715016"/>
            <a:ext cx="1000132" cy="857256"/>
            <a:chOff x="4357686" y="5643578"/>
            <a:chExt cx="1000132" cy="857256"/>
          </a:xfrm>
        </p:grpSpPr>
        <p:sp>
          <p:nvSpPr>
            <p:cNvPr id="52" name="Прямоугольник 51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4" descr="fibonacci"/>
          <p:cNvPicPr>
            <a:picLocks noChangeAspect="1" noChangeArrowheads="1"/>
          </p:cNvPicPr>
          <p:nvPr/>
        </p:nvPicPr>
        <p:blipFill>
          <a:blip r:embed="rId4" cstate="print"/>
          <a:srcRect t="11249" b="11249"/>
          <a:stretch>
            <a:fillRect/>
          </a:stretch>
        </p:blipFill>
        <p:spPr bwMode="auto">
          <a:xfrm>
            <a:off x="4427538" y="404813"/>
            <a:ext cx="4314825" cy="474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52"/>
          <p:cNvGrpSpPr>
            <a:grpSpLocks/>
          </p:cNvGrpSpPr>
          <p:nvPr/>
        </p:nvGrpSpPr>
        <p:grpSpPr bwMode="auto">
          <a:xfrm>
            <a:off x="5508625" y="1557338"/>
            <a:ext cx="1079500" cy="1223962"/>
            <a:chOff x="975" y="1933"/>
            <a:chExt cx="680" cy="771"/>
          </a:xfrm>
        </p:grpSpPr>
        <p:sp>
          <p:nvSpPr>
            <p:cNvPr id="3104" name="Rectangle 5"/>
            <p:cNvSpPr>
              <a:spLocks noChangeArrowheads="1"/>
            </p:cNvSpPr>
            <p:nvPr/>
          </p:nvSpPr>
          <p:spPr bwMode="auto">
            <a:xfrm>
              <a:off x="975" y="1933"/>
              <a:ext cx="680" cy="7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3074" name="Object 51"/>
            <p:cNvGraphicFramePr>
              <a:graphicFrameLocks noChangeAspect="1"/>
            </p:cNvGraphicFramePr>
            <p:nvPr/>
          </p:nvGraphicFramePr>
          <p:xfrm>
            <a:off x="1111" y="1933"/>
            <a:ext cx="399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188" name="Формула" r:id="rId5" imgW="203040" imgH="393480" progId="Equation.3">
                    <p:embed/>
                  </p:oleObj>
                </mc:Choice>
                <mc:Fallback>
                  <p:oleObj name="Формула" r:id="rId5" imgW="203040" imgH="393480" progId="Equation.3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1933"/>
                          <a:ext cx="399" cy="7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Группа 54"/>
          <p:cNvGrpSpPr/>
          <p:nvPr/>
        </p:nvGrpSpPr>
        <p:grpSpPr>
          <a:xfrm>
            <a:off x="3786182" y="5715016"/>
            <a:ext cx="1000132" cy="857256"/>
            <a:chOff x="4357686" y="5643578"/>
            <a:chExt cx="1000132" cy="857256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Н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56" name="Управляющая кнопка: далее 5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42942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54"/>
          <p:cNvGrpSpPr/>
          <p:nvPr/>
        </p:nvGrpSpPr>
        <p:grpSpPr>
          <a:xfrm>
            <a:off x="7215206" y="5715016"/>
            <a:ext cx="1000132" cy="857256"/>
            <a:chOff x="4357686" y="5643578"/>
            <a:chExt cx="1000132" cy="857256"/>
          </a:xfrm>
        </p:grpSpPr>
        <p:sp>
          <p:nvSpPr>
            <p:cNvPr id="58" name="Прямоугольник 5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7" name="Группа 54"/>
          <p:cNvGrpSpPr/>
          <p:nvPr/>
        </p:nvGrpSpPr>
        <p:grpSpPr>
          <a:xfrm>
            <a:off x="357158" y="5715016"/>
            <a:ext cx="1000132" cy="857256"/>
            <a:chOff x="4357686" y="5643578"/>
            <a:chExt cx="1000132" cy="857256"/>
          </a:xfrm>
        </p:grpSpPr>
        <p:sp>
          <p:nvSpPr>
            <p:cNvPr id="57" name="Прямоугольник 56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Ф</a:t>
              </a:r>
            </a:p>
          </p:txBody>
        </p:sp>
      </p:grpSp>
      <p:grpSp>
        <p:nvGrpSpPr>
          <p:cNvPr id="8" name="Группа 54"/>
          <p:cNvGrpSpPr/>
          <p:nvPr/>
        </p:nvGrpSpPr>
        <p:grpSpPr>
          <a:xfrm>
            <a:off x="2071670" y="5715016"/>
            <a:ext cx="1000132" cy="857256"/>
            <a:chOff x="4357686" y="5643578"/>
            <a:chExt cx="1000132" cy="857256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Б</a:t>
              </a:r>
            </a:p>
          </p:txBody>
        </p:sp>
      </p:grpSp>
      <p:grpSp>
        <p:nvGrpSpPr>
          <p:cNvPr id="9" name="Группа 54"/>
          <p:cNvGrpSpPr/>
          <p:nvPr/>
        </p:nvGrpSpPr>
        <p:grpSpPr>
          <a:xfrm>
            <a:off x="6357950" y="5715016"/>
            <a:ext cx="1000132" cy="857256"/>
            <a:chOff x="4357686" y="5643578"/>
            <a:chExt cx="1000132" cy="8572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  <p:grpSp>
        <p:nvGrpSpPr>
          <p:cNvPr id="10" name="Группа 54"/>
          <p:cNvGrpSpPr/>
          <p:nvPr/>
        </p:nvGrpSpPr>
        <p:grpSpPr>
          <a:xfrm>
            <a:off x="4643438" y="5715016"/>
            <a:ext cx="1000132" cy="857256"/>
            <a:chOff x="4357686" y="5643578"/>
            <a:chExt cx="1000132" cy="857256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А</a:t>
              </a:r>
            </a:p>
          </p:txBody>
        </p:sp>
      </p:grpSp>
      <p:grpSp>
        <p:nvGrpSpPr>
          <p:cNvPr id="11" name="Группа 43"/>
          <p:cNvGrpSpPr/>
          <p:nvPr/>
        </p:nvGrpSpPr>
        <p:grpSpPr>
          <a:xfrm>
            <a:off x="142844" y="214290"/>
            <a:ext cx="4214842" cy="5345255"/>
            <a:chOff x="142844" y="214290"/>
            <a:chExt cx="4214842" cy="4006381"/>
          </a:xfrm>
        </p:grpSpPr>
        <p:sp>
          <p:nvSpPr>
            <p:cNvPr id="39" name="TextBox 38"/>
            <p:cNvSpPr txBox="1"/>
            <p:nvPr/>
          </p:nvSpPr>
          <p:spPr>
            <a:xfrm>
              <a:off x="642910" y="214290"/>
              <a:ext cx="27860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/>
                <a:t>Решите задачу:</a:t>
              </a:r>
              <a:endParaRPr lang="ru-RU" sz="28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42844" y="663508"/>
              <a:ext cx="4214842" cy="35571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ru-RU" sz="2800" dirty="0" smtClean="0"/>
                <a:t>На отрезке</a:t>
              </a:r>
              <a:r>
                <a:rPr lang="en-US" sz="2800" dirty="0" smtClean="0"/>
                <a:t> MK</a:t>
              </a:r>
              <a:r>
                <a:rPr lang="ru-RU" sz="2800" dirty="0" smtClean="0"/>
                <a:t>  отмечены точки </a:t>
              </a:r>
              <a:r>
                <a:rPr lang="en-US" sz="2800" dirty="0" smtClean="0"/>
                <a:t>N</a:t>
              </a:r>
              <a:r>
                <a:rPr lang="ru-RU" sz="2800" dirty="0" smtClean="0"/>
                <a:t> и </a:t>
              </a:r>
              <a:r>
                <a:rPr lang="en-US" sz="2800" dirty="0" smtClean="0"/>
                <a:t>P</a:t>
              </a:r>
              <a:r>
                <a:rPr lang="ru-RU" sz="2800" dirty="0" smtClean="0"/>
                <a:t> так, что точка </a:t>
              </a:r>
              <a:r>
                <a:rPr lang="en-US" sz="2800" dirty="0" smtClean="0"/>
                <a:t>P</a:t>
              </a:r>
              <a:r>
                <a:rPr lang="ru-RU" sz="2800" dirty="0" smtClean="0"/>
                <a:t> лежит между точками </a:t>
              </a:r>
              <a:r>
                <a:rPr lang="en-US" sz="2800" dirty="0" smtClean="0"/>
                <a:t>N</a:t>
              </a:r>
              <a:r>
                <a:rPr lang="ru-RU" sz="2800" dirty="0" smtClean="0"/>
                <a:t> и </a:t>
              </a:r>
              <a:r>
                <a:rPr lang="en-US" sz="2800" dirty="0" smtClean="0"/>
                <a:t>K</a:t>
              </a:r>
              <a:r>
                <a:rPr lang="ru-RU" sz="2800" dirty="0" smtClean="0"/>
                <a:t>.</a:t>
              </a:r>
            </a:p>
            <a:p>
              <a:pPr>
                <a:lnSpc>
                  <a:spcPct val="120000"/>
                </a:lnSpc>
              </a:pPr>
              <a:r>
                <a:rPr lang="ru-RU" sz="2800" dirty="0" smtClean="0"/>
                <a:t>Известно, что </a:t>
              </a:r>
              <a:r>
                <a:rPr lang="en-US" sz="2800" dirty="0" smtClean="0"/>
                <a:t>MN</a:t>
              </a:r>
              <a:r>
                <a:rPr lang="ru-RU" sz="2800" dirty="0" smtClean="0"/>
                <a:t> =    м, </a:t>
              </a:r>
              <a:r>
                <a:rPr lang="en-US" sz="2800" dirty="0" smtClean="0"/>
                <a:t>MN</a:t>
              </a:r>
              <a:r>
                <a:rPr lang="ru-RU" sz="2800" dirty="0" smtClean="0"/>
                <a:t> на     м меньше </a:t>
              </a:r>
              <a:r>
                <a:rPr lang="en-US" sz="2800" dirty="0" smtClean="0"/>
                <a:t>MP</a:t>
              </a:r>
              <a:r>
                <a:rPr lang="ru-RU" sz="2800" dirty="0" smtClean="0"/>
                <a:t>, а </a:t>
              </a:r>
              <a:r>
                <a:rPr lang="en-US" sz="2800" dirty="0" smtClean="0"/>
                <a:t>MP</a:t>
              </a:r>
              <a:r>
                <a:rPr lang="ru-RU" sz="2800" dirty="0" smtClean="0"/>
                <a:t> больше </a:t>
              </a:r>
              <a:r>
                <a:rPr lang="en-US" sz="2800" dirty="0" smtClean="0"/>
                <a:t>PK</a:t>
              </a:r>
              <a:r>
                <a:rPr lang="ru-RU" sz="2800" dirty="0" smtClean="0"/>
                <a:t> на   </a:t>
              </a:r>
              <a:r>
                <a:rPr lang="en-US" sz="2800" dirty="0" smtClean="0"/>
                <a:t> </a:t>
              </a:r>
              <a:r>
                <a:rPr lang="ru-RU" sz="2800" dirty="0" smtClean="0"/>
                <a:t>м. Найдите длину отрезка </a:t>
              </a:r>
              <a:r>
                <a:rPr lang="en-US" sz="2800" dirty="0" smtClean="0"/>
                <a:t>MK</a:t>
              </a:r>
              <a:r>
                <a:rPr lang="ru-RU" sz="2800" dirty="0" smtClean="0"/>
                <a:t>.</a:t>
              </a:r>
              <a:endParaRPr lang="ru-RU" sz="2800" dirty="0"/>
            </a:p>
          </p:txBody>
        </p:sp>
        <p:graphicFrame>
          <p:nvGraphicFramePr>
            <p:cNvPr id="41" name="Объект 40"/>
            <p:cNvGraphicFramePr>
              <a:graphicFrameLocks noChangeAspect="1"/>
            </p:cNvGraphicFramePr>
            <p:nvPr/>
          </p:nvGraphicFramePr>
          <p:xfrm>
            <a:off x="3490913" y="2141888"/>
            <a:ext cx="374650" cy="5889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189" name="Формула" r:id="rId7" imgW="152280" imgH="393480" progId="Equation.3">
                    <p:embed/>
                  </p:oleObj>
                </mc:Choice>
                <mc:Fallback>
                  <p:oleObj name="Формула" r:id="rId7" imgW="152280" imgH="393480" progId="Equation.3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90913" y="2141888"/>
                          <a:ext cx="374650" cy="5889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2" name="Объект 41"/>
            <p:cNvGraphicFramePr>
              <a:graphicFrameLocks noChangeAspect="1"/>
            </p:cNvGraphicFramePr>
            <p:nvPr/>
          </p:nvGraphicFramePr>
          <p:xfrm>
            <a:off x="1357290" y="2463150"/>
            <a:ext cx="357190" cy="6627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190" name="Формула" r:id="rId9" imgW="139680" imgH="393480" progId="Equation.3">
                    <p:embed/>
                  </p:oleObj>
                </mc:Choice>
                <mc:Fallback>
                  <p:oleObj name="Формула" r:id="rId9" imgW="139680" imgH="393480" progId="Equation.3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57290" y="2463150"/>
                          <a:ext cx="357190" cy="66275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Объект 42"/>
            <p:cNvGraphicFramePr>
              <a:graphicFrameLocks noChangeAspect="1"/>
            </p:cNvGraphicFramePr>
            <p:nvPr/>
          </p:nvGraphicFramePr>
          <p:xfrm>
            <a:off x="3428992" y="2891504"/>
            <a:ext cx="500066" cy="6425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191" name="Формула" r:id="rId11" imgW="203040" imgH="393480" progId="Equation.3">
                    <p:embed/>
                  </p:oleObj>
                </mc:Choice>
                <mc:Fallback>
                  <p:oleObj name="Формула" r:id="rId11" imgW="203040" imgH="393480" progId="Equation.3">
                    <p:embed/>
                    <p:pic>
                      <p:nvPicPr>
                        <p:cNvPr id="0" name="Picture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28992" y="2891504"/>
                          <a:ext cx="500066" cy="64253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Группа 54"/>
          <p:cNvGrpSpPr/>
          <p:nvPr/>
        </p:nvGrpSpPr>
        <p:grpSpPr>
          <a:xfrm>
            <a:off x="2928926" y="5715016"/>
            <a:ext cx="1000132" cy="857256"/>
            <a:chOff x="4357686" y="5643578"/>
            <a:chExt cx="1000132" cy="857256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 smtClean="0">
                  <a:solidFill>
                    <a:schemeClr val="accent3"/>
                  </a:solidFill>
                </a:rPr>
                <a:t>О</a:t>
              </a:r>
              <a:endParaRPr lang="ru-RU" sz="4400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13" name="Группа 54"/>
          <p:cNvGrpSpPr/>
          <p:nvPr/>
        </p:nvGrpSpPr>
        <p:grpSpPr>
          <a:xfrm>
            <a:off x="1214414" y="5715016"/>
            <a:ext cx="1000132" cy="857256"/>
            <a:chOff x="4357686" y="5643578"/>
            <a:chExt cx="1000132" cy="857256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И</a:t>
              </a:r>
            </a:p>
          </p:txBody>
        </p:sp>
      </p:grpSp>
      <p:grpSp>
        <p:nvGrpSpPr>
          <p:cNvPr id="44" name="Группа 54"/>
          <p:cNvGrpSpPr/>
          <p:nvPr/>
        </p:nvGrpSpPr>
        <p:grpSpPr>
          <a:xfrm>
            <a:off x="5500694" y="5715016"/>
            <a:ext cx="1000132" cy="857256"/>
            <a:chOff x="4357686" y="5643578"/>
            <a:chExt cx="1000132" cy="857256"/>
          </a:xfrm>
        </p:grpSpPr>
        <p:sp>
          <p:nvSpPr>
            <p:cNvPr id="52" name="Прямоугольник 51"/>
            <p:cNvSpPr/>
            <p:nvPr/>
          </p:nvSpPr>
          <p:spPr>
            <a:xfrm>
              <a:off x="4357686" y="5643578"/>
              <a:ext cx="857256" cy="857256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500562" y="5643578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solidFill>
                    <a:schemeClr val="accent3"/>
                  </a:solidFill>
                </a:rPr>
                <a:t>Ч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27" name="Group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470963"/>
              </p:ext>
            </p:extLst>
          </p:nvPr>
        </p:nvGraphicFramePr>
        <p:xfrm>
          <a:off x="395288" y="260350"/>
          <a:ext cx="7921128" cy="5040313"/>
        </p:xfrm>
        <a:graphic>
          <a:graphicData uri="http://schemas.openxmlformats.org/drawingml/2006/table">
            <a:tbl>
              <a:tblPr/>
              <a:tblGrid>
                <a:gridCol w="7921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44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D0B11"/>
                          </a:solidFill>
                          <a:effectLst/>
                          <a:latin typeface="Verdana" pitchFamily="34" charset="0"/>
                        </a:rPr>
                        <a:t>Задача 1.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D0B11"/>
                          </a:solidFill>
                          <a:effectLst/>
                          <a:latin typeface="Verdana" pitchFamily="34" charset="0"/>
                        </a:rPr>
                        <a:t>Что я выпил в итоге –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D0B11"/>
                          </a:solidFill>
                          <a:effectLst/>
                          <a:latin typeface="Verdana" pitchFamily="34" charset="0"/>
                        </a:rPr>
                        <a:t> кофе с молоком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D0B11"/>
                          </a:solidFill>
                          <a:effectLst/>
                          <a:latin typeface="Verdana" pitchFamily="34" charset="0"/>
                        </a:rPr>
                        <a:t> или молоко с кофе?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5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От полного стакана кофе я отпил половину и долил столько же молока.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Затем я отпил третью часть получившегося кофе с молоком и долил столько же молока.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Затем я отпил шестую часть получившегося кофе с молоком, долил стакан молоком доверху и выпил все до конца.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Чего в итоге я выпил больше: молока или черного кофе? 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125" name="Picture 6" descr="logica-zadacha-drobi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5013325"/>
            <a:ext cx="16002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666</Words>
  <Application>Microsoft Office PowerPoint</Application>
  <PresentationFormat>Экран (4:3)</PresentationFormat>
  <Paragraphs>236</Paragraphs>
  <Slides>25</Slides>
  <Notes>25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Arial</vt:lpstr>
      <vt:lpstr>Calibri</vt:lpstr>
      <vt:lpstr>Verdana</vt:lpstr>
      <vt:lpstr>Оформление по умолчанию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Организация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Customer</dc:creator>
  <cp:lastModifiedBy>Lenovo</cp:lastModifiedBy>
  <cp:revision>69</cp:revision>
  <dcterms:created xsi:type="dcterms:W3CDTF">2010-10-17T15:36:52Z</dcterms:created>
  <dcterms:modified xsi:type="dcterms:W3CDTF">2017-05-12T03:08:37Z</dcterms:modified>
</cp:coreProperties>
</file>