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89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267D1C4-1EC1-4CCC-AB8C-59F1545FFCA5}" type="datetimeFigureOut">
              <a:rPr lang="ru-RU" smtClean="0"/>
              <a:t>14.02.2018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490E7CA-E7E5-4317-BC30-EF6CB94D0573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2.infourok.ru/uploads/ex/0c8d/0007fbcc-3c477947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980728"/>
            <a:ext cx="5976664" cy="720081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Конкурс педагогического мастерства – 2018</a:t>
            </a:r>
            <a:br>
              <a:rPr lang="ru-RU" sz="20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r>
              <a:rPr lang="ru-RU" sz="20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Номинация: Воспитатель года </a:t>
            </a:r>
            <a:endParaRPr lang="ru-RU" sz="2000" b="1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2348880"/>
            <a:ext cx="6400800" cy="17526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Impact" pitchFamily="34" charset="0"/>
              </a:rPr>
              <a:t>Мастер – класс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Impact" pitchFamily="34" charset="0"/>
              </a:rPr>
              <a:t>Чапцева Надежда Владимировна</a:t>
            </a:r>
            <a:endParaRPr lang="ru-RU" sz="2800" dirty="0">
              <a:solidFill>
                <a:srgbClr val="FF0000"/>
              </a:solidFill>
              <a:latin typeface="Impact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cdn1.theodysseyonline.com/files/2015/03/23/635627490998585043-87872902_winter-to-spr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9210" y="0"/>
            <a:ext cx="917321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ic.pics.livejournal.com/pero_jarptizy/31449722/704727/704727_original.jpg"/>
          <p:cNvPicPr>
            <a:picLocks noChangeAspect="1" noChangeArrowheads="1"/>
          </p:cNvPicPr>
          <p:nvPr/>
        </p:nvPicPr>
        <p:blipFill>
          <a:blip r:embed="rId2" cstate="print"/>
          <a:srcRect r="2093"/>
          <a:stretch>
            <a:fillRect/>
          </a:stretch>
        </p:blipFill>
        <p:spPr bwMode="auto">
          <a:xfrm>
            <a:off x="0" y="-7370"/>
            <a:ext cx="9144000" cy="686537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4611231"/>
            <a:ext cx="7907935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Ау, ау, аукаем, весну </a:t>
            </a:r>
            <a:r>
              <a:rPr lang="ru-RU" sz="2800" b="1" cap="none" spc="0" dirty="0" err="1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приаукаем</a:t>
            </a:r>
            <a:r>
              <a:rPr lang="ru-RU" sz="2800" b="1" cap="none" spc="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.</a:t>
            </a:r>
          </a:p>
          <a:p>
            <a:pPr algn="ctr"/>
            <a:r>
              <a:rPr lang="ru-RU" sz="2800" b="1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Приходи, весна. Приходи, красна!</a:t>
            </a:r>
          </a:p>
          <a:p>
            <a:pPr algn="ctr"/>
            <a:r>
              <a:rPr lang="ru-RU" sz="2800" b="1" cap="none" spc="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Дай солнышка – </a:t>
            </a:r>
            <a:r>
              <a:rPr lang="ru-RU" sz="2800" b="1" cap="none" spc="0" dirty="0" err="1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колоколнышка</a:t>
            </a:r>
            <a:r>
              <a:rPr lang="ru-RU" sz="2800" b="1" cap="none" spc="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!</a:t>
            </a:r>
          </a:p>
          <a:p>
            <a:pPr algn="ctr"/>
            <a:r>
              <a:rPr lang="ru-RU" sz="2800" b="1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Приноси урожай в наш любимый край!</a:t>
            </a:r>
          </a:p>
          <a:p>
            <a:pPr algn="ctr"/>
            <a:r>
              <a:rPr lang="ru-RU" sz="2800" b="1" cap="none" spc="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Ау, ау,</a:t>
            </a:r>
            <a:r>
              <a:rPr lang="ru-RU" sz="2800" b="1" cap="none" spc="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 аукаем, весну </a:t>
            </a:r>
            <a:r>
              <a:rPr lang="ru-RU" sz="2800" b="1" cap="none" spc="0" dirty="0" err="1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приаукаем</a:t>
            </a:r>
            <a:r>
              <a:rPr lang="ru-RU" sz="2800" b="1" cap="none" spc="0" dirty="0" smtClean="0">
                <a:ln w="17780" cmpd="sng">
                  <a:solidFill>
                    <a:schemeClr val="bg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TruthCYR Black" pitchFamily="50" charset="-52"/>
              </a:rPr>
              <a:t>.</a:t>
            </a:r>
            <a:endParaRPr lang="ru-RU" sz="2800" b="1" cap="none" spc="0" dirty="0">
              <a:ln w="17780" cmpd="sng">
                <a:solidFill>
                  <a:schemeClr val="bg1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TruthCYR Black" pitchFamily="50" charset="-5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arhivurokov.ru/multiurok/html/2017/03/13/s_58c6cca8a24f0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91680" y="-99392"/>
            <a:ext cx="58055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600" b="1" cap="all" spc="0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Легенда о Масленице</a:t>
            </a:r>
            <a:endParaRPr lang="ru-RU" sz="3600" b="1" cap="all" spc="0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332656"/>
            <a:ext cx="6620272" cy="792088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1 день - Встреча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717032"/>
            <a:ext cx="4752528" cy="2232248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/>
              <a:t>На тарелке он один – называем просто…</a:t>
            </a:r>
          </a:p>
          <a:p>
            <a:pPr algn="just"/>
            <a:r>
              <a:rPr lang="ru-RU" sz="2000" dirty="0" smtClean="0"/>
              <a:t>Много испекли их мы – тогда назовём…</a:t>
            </a:r>
          </a:p>
          <a:p>
            <a:pPr algn="just"/>
            <a:r>
              <a:rPr lang="ru-RU" sz="2000" dirty="0" smtClean="0"/>
              <a:t>Испекли для дочек – назовём …</a:t>
            </a:r>
          </a:p>
          <a:p>
            <a:pPr algn="just"/>
            <a:r>
              <a:rPr lang="ru-RU" sz="2000" dirty="0" smtClean="0"/>
              <a:t>Будет кушать их сынок – назовём тогда…</a:t>
            </a:r>
          </a:p>
          <a:p>
            <a:pPr algn="just"/>
            <a:r>
              <a:rPr lang="ru-RU" sz="2000" dirty="0" smtClean="0"/>
              <a:t>Огромный, как домище – назовём…</a:t>
            </a:r>
            <a:endParaRPr lang="ru-RU" sz="2000" dirty="0"/>
          </a:p>
        </p:txBody>
      </p:sp>
      <p:pic>
        <p:nvPicPr>
          <p:cNvPr id="4" name="Picture 2" descr="http://domodedovod.ru/uploads/2013/03/maslenica-6756.jpg"/>
          <p:cNvPicPr>
            <a:picLocks noChangeAspect="1" noChangeArrowheads="1"/>
          </p:cNvPicPr>
          <p:nvPr/>
        </p:nvPicPr>
        <p:blipFill>
          <a:blip r:embed="rId2" cstate="print"/>
          <a:srcRect l="23529" r="26114" b="8197"/>
          <a:stretch>
            <a:fillRect/>
          </a:stretch>
        </p:blipFill>
        <p:spPr bwMode="auto">
          <a:xfrm>
            <a:off x="5831632" y="2708920"/>
            <a:ext cx="3312368" cy="4032447"/>
          </a:xfrm>
          <a:prstGeom prst="rect">
            <a:avLst/>
          </a:prstGeom>
          <a:noFill/>
        </p:spPr>
      </p:pic>
      <p:pic>
        <p:nvPicPr>
          <p:cNvPr id="31746" name="Picture 2" descr="http://kto-chto-gde.ru/wp-content/uploads/2016/12/maslenica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3141034" cy="2355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6486872" cy="707504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2 день - </a:t>
            </a:r>
            <a:r>
              <a:rPr lang="ru-RU" sz="4400" dirty="0" err="1" smtClean="0">
                <a:solidFill>
                  <a:schemeClr val="tx1"/>
                </a:solidFill>
              </a:rPr>
              <a:t>Заигрыши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772816"/>
            <a:ext cx="4104456" cy="3120752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/>
              <a:t>В этот день сильных гуляний не устраивали, молодые, не женатые и незамужние катались на санках, искали себе пару. Всё сводилось к сватовству</a:t>
            </a:r>
            <a:endParaRPr lang="ru-RU" sz="2400" dirty="0"/>
          </a:p>
        </p:txBody>
      </p:sp>
      <p:pic>
        <p:nvPicPr>
          <p:cNvPr id="32770" name="Picture 2" descr="https://stol-yar.ru/images/upload/2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85466">
            <a:off x="4556778" y="2652812"/>
            <a:ext cx="4225357" cy="36800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6486872" cy="707504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3 день - Лакомка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772816"/>
            <a:ext cx="4104456" cy="312075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Ой, блин золотой</a:t>
            </a:r>
          </a:p>
          <a:p>
            <a:pPr algn="ctr"/>
            <a:r>
              <a:rPr lang="ru-RU" sz="2400" dirty="0" smtClean="0"/>
              <a:t>Поиграй ты со мной</a:t>
            </a:r>
          </a:p>
          <a:p>
            <a:pPr algn="ctr"/>
            <a:r>
              <a:rPr lang="ru-RU" sz="2400" dirty="0" smtClean="0"/>
              <a:t>Дай нам толку и скороговорку</a:t>
            </a:r>
            <a:endParaRPr lang="ru-RU" sz="2400" dirty="0"/>
          </a:p>
        </p:txBody>
      </p:sp>
      <p:pic>
        <p:nvPicPr>
          <p:cNvPr id="33794" name="Picture 2" descr="http://u.rybinskcity.ru/news/main_pictures/full/31856.jpg"/>
          <p:cNvPicPr>
            <a:picLocks noChangeAspect="1" noChangeArrowheads="1"/>
          </p:cNvPicPr>
          <p:nvPr/>
        </p:nvPicPr>
        <p:blipFill>
          <a:blip r:embed="rId2" cstate="print"/>
          <a:srcRect r="-2143" b="6237"/>
          <a:stretch>
            <a:fillRect/>
          </a:stretch>
        </p:blipFill>
        <p:spPr bwMode="auto">
          <a:xfrm rot="1494441">
            <a:off x="5440359" y="1565500"/>
            <a:ext cx="2522692" cy="1945208"/>
          </a:xfrm>
          <a:prstGeom prst="rect">
            <a:avLst/>
          </a:prstGeom>
          <a:noFill/>
        </p:spPr>
      </p:pic>
      <p:pic>
        <p:nvPicPr>
          <p:cNvPr id="33796" name="Picture 4" descr="https://avatars.mds.yandex.net/get-pdb/28866/4f6c5f7b-b6f7-4650-bed4-f3966f0d901c/s1200?webp=false"/>
          <p:cNvPicPr>
            <a:picLocks noChangeAspect="1" noChangeArrowheads="1"/>
          </p:cNvPicPr>
          <p:nvPr/>
        </p:nvPicPr>
        <p:blipFill>
          <a:blip r:embed="rId3" cstate="print"/>
          <a:srcRect l="8065" r="8064"/>
          <a:stretch>
            <a:fillRect/>
          </a:stretch>
        </p:blipFill>
        <p:spPr bwMode="auto">
          <a:xfrm rot="20226499">
            <a:off x="1755227" y="3801014"/>
            <a:ext cx="3070059" cy="2059006"/>
          </a:xfrm>
          <a:prstGeom prst="rect">
            <a:avLst/>
          </a:prstGeom>
          <a:noFill/>
        </p:spPr>
      </p:pic>
      <p:pic>
        <p:nvPicPr>
          <p:cNvPr id="33798" name="Picture 6" descr="http://holiday-for-you.ru/wp-content/uploads/2015/02/5076002-bliny-s-myatoy-na-maslenic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4077072"/>
            <a:ext cx="3034054" cy="25476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6486872" cy="707504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4</a:t>
            </a:r>
            <a:r>
              <a:rPr lang="ru-RU" sz="4400" dirty="0" smtClean="0">
                <a:solidFill>
                  <a:schemeClr val="tx1"/>
                </a:solidFill>
              </a:rPr>
              <a:t> день - Разгул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772816"/>
            <a:ext cx="4608512" cy="417646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«Золотые ворота»</a:t>
            </a:r>
          </a:p>
          <a:p>
            <a:pPr algn="ctr"/>
            <a:r>
              <a:rPr lang="ru-RU" sz="3200" dirty="0" smtClean="0"/>
              <a:t>Золотые ворота</a:t>
            </a:r>
          </a:p>
          <a:p>
            <a:pPr algn="ctr"/>
            <a:r>
              <a:rPr lang="ru-RU" sz="3200" dirty="0" smtClean="0"/>
              <a:t>Пропускают не всегда</a:t>
            </a:r>
          </a:p>
          <a:p>
            <a:pPr algn="ctr"/>
            <a:r>
              <a:rPr lang="ru-RU" sz="3200" dirty="0" smtClean="0"/>
              <a:t>Первый раз прощается</a:t>
            </a:r>
          </a:p>
          <a:p>
            <a:pPr algn="ctr"/>
            <a:r>
              <a:rPr lang="ru-RU" sz="3200" dirty="0" smtClean="0"/>
              <a:t>Второй запрещается</a:t>
            </a:r>
          </a:p>
          <a:p>
            <a:pPr algn="ctr"/>
            <a:r>
              <a:rPr lang="ru-RU" sz="3200" dirty="0" smtClean="0"/>
              <a:t>А на третий раз</a:t>
            </a:r>
          </a:p>
          <a:p>
            <a:pPr algn="ctr"/>
            <a:r>
              <a:rPr lang="ru-RU" sz="3200" dirty="0" smtClean="0"/>
              <a:t>Не пропустим вас</a:t>
            </a:r>
            <a:endParaRPr lang="ru-RU" sz="3200" dirty="0"/>
          </a:p>
        </p:txBody>
      </p:sp>
      <p:pic>
        <p:nvPicPr>
          <p:cNvPr id="35842" name="Picture 2" descr="http://mtdata.ru/u24/photoF011/20458774544-0/original.jpg"/>
          <p:cNvPicPr>
            <a:picLocks noChangeAspect="1" noChangeArrowheads="1"/>
          </p:cNvPicPr>
          <p:nvPr/>
        </p:nvPicPr>
        <p:blipFill>
          <a:blip r:embed="rId2" cstate="print"/>
          <a:srcRect l="2810" r="5853"/>
          <a:stretch>
            <a:fillRect/>
          </a:stretch>
        </p:blipFill>
        <p:spPr bwMode="auto">
          <a:xfrm>
            <a:off x="5004048" y="3150502"/>
            <a:ext cx="3744416" cy="29184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6486872" cy="707504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5 день - Вечёрки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36866" name="Picture 2" descr="https://fs00.infourok.ru/images/doc/316/315804/img30.jpg"/>
          <p:cNvPicPr>
            <a:picLocks noChangeAspect="1" noChangeArrowheads="1"/>
          </p:cNvPicPr>
          <p:nvPr/>
        </p:nvPicPr>
        <p:blipFill>
          <a:blip r:embed="rId2" cstate="print"/>
          <a:srcRect b="12201"/>
          <a:stretch>
            <a:fillRect/>
          </a:stretch>
        </p:blipFill>
        <p:spPr bwMode="auto">
          <a:xfrm>
            <a:off x="539552" y="1340768"/>
            <a:ext cx="8100392" cy="53340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6486872" cy="707504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6 день - Посиделки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628800"/>
            <a:ext cx="4536504" cy="4104456"/>
          </a:xfrm>
        </p:spPr>
        <p:txBody>
          <a:bodyPr>
            <a:normAutofit/>
          </a:bodyPr>
          <a:lstStyle/>
          <a:p>
            <a:pPr algn="ctr"/>
            <a:r>
              <a:rPr lang="ru-RU" sz="3000" dirty="0" smtClean="0"/>
              <a:t>Ты катись весёлый бубен</a:t>
            </a:r>
          </a:p>
          <a:p>
            <a:pPr algn="ctr"/>
            <a:r>
              <a:rPr lang="ru-RU" sz="3000" dirty="0" smtClean="0"/>
              <a:t>Быстро, быстро по рукам</a:t>
            </a:r>
          </a:p>
          <a:p>
            <a:pPr algn="ctr"/>
            <a:r>
              <a:rPr lang="ru-RU" sz="3000" dirty="0" smtClean="0"/>
              <a:t>У кого веселый бубен</a:t>
            </a:r>
          </a:p>
          <a:p>
            <a:pPr algn="ctr"/>
            <a:r>
              <a:rPr lang="ru-RU" sz="3000" dirty="0" smtClean="0"/>
              <a:t>Пословицу расскажет нам</a:t>
            </a:r>
            <a:endParaRPr lang="ru-RU" sz="3000" dirty="0"/>
          </a:p>
        </p:txBody>
      </p:sp>
      <p:pic>
        <p:nvPicPr>
          <p:cNvPr id="37890" name="Picture 2" descr="https://ds02.infourok.ru/uploads/ex/0c92/000661a9-b2a5af7d/img12.jpg"/>
          <p:cNvPicPr>
            <a:picLocks noChangeAspect="1" noChangeArrowheads="1"/>
          </p:cNvPicPr>
          <p:nvPr/>
        </p:nvPicPr>
        <p:blipFill>
          <a:blip r:embed="rId2" cstate="print"/>
          <a:srcRect l="3150" t="18900" r="31488" b="8651"/>
          <a:stretch>
            <a:fillRect/>
          </a:stretch>
        </p:blipFill>
        <p:spPr bwMode="auto">
          <a:xfrm>
            <a:off x="4745236" y="3068960"/>
            <a:ext cx="4244297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6486872" cy="707504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7</a:t>
            </a:r>
            <a:r>
              <a:rPr lang="ru-RU" sz="4400" dirty="0" smtClean="0">
                <a:solidFill>
                  <a:schemeClr val="tx1"/>
                </a:solidFill>
              </a:rPr>
              <a:t> день - Проводы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38914" name="Picture 2" descr="http://900igr.net/up/datas/204347/013.jpg"/>
          <p:cNvPicPr>
            <a:picLocks noChangeAspect="1" noChangeArrowheads="1"/>
          </p:cNvPicPr>
          <p:nvPr/>
        </p:nvPicPr>
        <p:blipFill>
          <a:blip r:embed="rId2" cstate="print"/>
          <a:srcRect r="-273" b="8314"/>
          <a:stretch>
            <a:fillRect/>
          </a:stretch>
        </p:blipFill>
        <p:spPr bwMode="auto">
          <a:xfrm>
            <a:off x="0" y="1200784"/>
            <a:ext cx="9144000" cy="5657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6486872" cy="707504"/>
          </a:xfrm>
        </p:spPr>
        <p:txBody>
          <a:bodyPr>
            <a:normAutofit/>
          </a:bodyPr>
          <a:lstStyle/>
          <a:p>
            <a:pPr algn="ctr"/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628800"/>
            <a:ext cx="4536504" cy="4104456"/>
          </a:xfrm>
        </p:spPr>
        <p:txBody>
          <a:bodyPr>
            <a:normAutofit/>
          </a:bodyPr>
          <a:lstStyle/>
          <a:p>
            <a:pPr algn="ctr"/>
            <a:endParaRPr lang="ru-RU" sz="3000" dirty="0"/>
          </a:p>
        </p:txBody>
      </p:sp>
      <p:pic>
        <p:nvPicPr>
          <p:cNvPr id="39938" name="Picture 2" descr="https://fs00.infourok.ru/images/doc/205/234272/img11.jpg"/>
          <p:cNvPicPr>
            <a:picLocks noChangeAspect="1" noChangeArrowheads="1"/>
          </p:cNvPicPr>
          <p:nvPr/>
        </p:nvPicPr>
        <p:blipFill>
          <a:blip r:embed="rId2" cstate="print"/>
          <a:srcRect l="1963" t="2100" r="1963" b="23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fs00.infourok.ru/images/doc/298/297804/img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91</TotalTime>
  <Words>193</Words>
  <Application>Microsoft Office PowerPoint</Application>
  <PresentationFormat>Экран (4:3)</PresentationFormat>
  <Paragraphs>36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Конкурс педагогического мастерства – 2018 Номинация: Воспитатель года </vt:lpstr>
      <vt:lpstr>Слайд 2</vt:lpstr>
      <vt:lpstr>Слайд 3</vt:lpstr>
      <vt:lpstr>Слайд 4</vt:lpstr>
      <vt:lpstr>1 день - Встреча</vt:lpstr>
      <vt:lpstr>2 день - Заигрыши</vt:lpstr>
      <vt:lpstr>3 день - Лакомка</vt:lpstr>
      <vt:lpstr>4 день - Разгул</vt:lpstr>
      <vt:lpstr>5 день - Вечёрки</vt:lpstr>
      <vt:lpstr>6 день - Посиделки</vt:lpstr>
      <vt:lpstr>7 день - Проводы</vt:lpstr>
      <vt:lpstr>Слайд 12</vt:lpstr>
      <vt:lpstr>Слайд 13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Конкурс педагогического мастерства – 2018 Номинация: Воспитатель года ЯНАО</dc:title>
  <dc:creator>Гена</dc:creator>
  <cp:lastModifiedBy>Гена</cp:lastModifiedBy>
  <cp:revision>10</cp:revision>
  <dcterms:created xsi:type="dcterms:W3CDTF">2018-02-14T18:18:59Z</dcterms:created>
  <dcterms:modified xsi:type="dcterms:W3CDTF">2018-02-14T19:50:38Z</dcterms:modified>
</cp:coreProperties>
</file>