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915" autoAdjust="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AB682BA-852B-48C5-A7C2-C802D522B57B}" type="datetimeFigureOut">
              <a:rPr lang="ru-RU" smtClean="0"/>
              <a:pPr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C3D4839-3746-4E3A-A12C-650457E02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 rot="19140000">
            <a:off x="1139013" y="2439383"/>
            <a:ext cx="5648623" cy="866154"/>
          </a:xfrm>
        </p:spPr>
        <p:txBody>
          <a:bodyPr/>
          <a:lstStyle/>
          <a:p>
            <a:r>
              <a:rPr lang="ru-RU" sz="6000" dirty="0" smtClean="0"/>
              <a:t>потребности</a:t>
            </a:r>
            <a:endParaRPr lang="ru-RU" sz="60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 rot="19140000">
            <a:off x="1361168" y="2860166"/>
            <a:ext cx="6511131" cy="329259"/>
          </a:xfrm>
        </p:spPr>
        <p:txBody>
          <a:bodyPr>
            <a:noAutofit/>
          </a:bodyPr>
          <a:lstStyle/>
          <a:p>
            <a:r>
              <a:rPr lang="ru-RU" sz="4000" dirty="0" smtClean="0"/>
              <a:t>И возможности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141507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74"/>
          <a:stretch/>
        </p:blipFill>
        <p:spPr>
          <a:xfrm>
            <a:off x="0" y="1314450"/>
            <a:ext cx="4121150" cy="5543550"/>
          </a:xfrm>
        </p:spPr>
      </p:pic>
      <p:sp>
        <p:nvSpPr>
          <p:cNvPr id="6" name="Выноска-облако 5"/>
          <p:cNvSpPr/>
          <p:nvPr/>
        </p:nvSpPr>
        <p:spPr>
          <a:xfrm>
            <a:off x="4499992" y="188640"/>
            <a:ext cx="4392488" cy="3384376"/>
          </a:xfrm>
          <a:prstGeom prst="cloudCallout">
            <a:avLst>
              <a:gd name="adj1" fmla="val -90725"/>
              <a:gd name="adj2" fmla="val 7069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202070" y="620688"/>
            <a:ext cx="29883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Здравствуйте ребята!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Меня </a:t>
            </a:r>
            <a:r>
              <a:rPr lang="ru-RU" sz="2000" b="1" dirty="0"/>
              <a:t>зовут Лист – финансист.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Я </a:t>
            </a:r>
            <a:r>
              <a:rPr lang="ru-RU" sz="2000" b="1" dirty="0"/>
              <a:t>расскажу вам, что такое потребности, и что такое - возможности</a:t>
            </a:r>
          </a:p>
        </p:txBody>
      </p:sp>
    </p:spTree>
    <p:extLst>
      <p:ext uri="{BB962C8B-B14F-4D97-AF65-F5344CB8AC3E}">
        <p14:creationId xmlns="" xmlns:p14="http://schemas.microsoft.com/office/powerpoint/2010/main" val="3879758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16632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Потребности – это то, что нам необходимо, и то, что нам хотелось бы иметь. Потребностей всегда очень много. И даже есть те, без которых человек не может жить. Например, потребность в еде- когда хочется есть; потребность во сне- когда хочется спать, потребность в воздухе, в воде. 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 flipH="1">
            <a:off x="6588224" y="3844163"/>
            <a:ext cx="2304256" cy="2914558"/>
          </a:xfrm>
          <a:prstGeom prst="rect">
            <a:avLst/>
          </a:prstGeom>
        </p:spPr>
      </p:pic>
      <p:pic>
        <p:nvPicPr>
          <p:cNvPr id="1028" name="Picture 4" descr="http://dutsadok.com.ua/clipart/ljudi/7265d95d908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209" y="2060848"/>
            <a:ext cx="3524201" cy="23488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mzayat.com/images/stick-clipart-presentation-stick-1331px-png-stick-clipart-1331_41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67926">
            <a:off x="5765512" y="3847356"/>
            <a:ext cx="607781" cy="18995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8" descr="https://velichko-volok-dou26.edumsko.ru/uploads/7000/26707/persona/articles/.thumbs/02-2.png?148584273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https://velichko-volok-dou26.edumsko.ru/uploads/7000/26707/persona/articles/.thumbs/02-2.png?148584273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6" name="Picture 12" descr="http://xn----ctbegatfpllid4af0mua.xn--p1ai/wp-content/uploads/2015/04/2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080" y="2081291"/>
            <a:ext cx="1958457" cy="27158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7cvetik.kh.ua/wp-content/uploads/2017/02/puzyri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972" y="2666811"/>
            <a:ext cx="2252753" cy="23547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przedszkole1slupca.pl/wp-content/uploads/2017/05/67869235_1292344780_1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1720"/>
            <a:ext cx="3225594" cy="34687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24373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7.40741E-7 L -0.2783 -0.11875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24" y="-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26233 0.2490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1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5.55556E-7 -0.0963 C 5.55556E-7 -0.13936 0.08385 -0.1919 0.15226 -0.1919 L 0.30469 -0.1919 " pathEditMode="relative" rAng="0" ptsTypes="FfFF">
                                      <p:cBhvr>
                                        <p:cTn id="33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6" y="-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3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Потребности существуют не только у человека, но и у животных</a:t>
            </a:r>
            <a:endParaRPr lang="ru-RU" b="1" dirty="0"/>
          </a:p>
        </p:txBody>
      </p:sp>
      <p:pic>
        <p:nvPicPr>
          <p:cNvPr id="2054" name="Picture 6" descr="http://www.gambaranimasi.org/data/media/186/animasi-bergerak-ikan-lumba-lumba-001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583" y="773996"/>
            <a:ext cx="3829873" cy="255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img0.liveinternet.ru/images/attach/c/7/97/558/97558920_soba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3240360" cy="2971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mg-fotki.yandex.ru/get/6715/20573769.44/0_927c8_a8b2f65c_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502247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>
            <a:off x="3230132" y="2452744"/>
            <a:ext cx="2205964" cy="2914558"/>
          </a:xfrm>
          <a:prstGeom prst="rect">
            <a:avLst/>
          </a:prstGeom>
        </p:spPr>
      </p:pic>
      <p:pic>
        <p:nvPicPr>
          <p:cNvPr id="2060" name="Picture 12" descr="http://gifki.info/uploads/posts/2017-03/1490603272_1428-medvezhonok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1230"/>
            <a:ext cx="3253252" cy="20913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43084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 flipH="1">
            <a:off x="5796136" y="2852936"/>
            <a:ext cx="3168701" cy="3562630"/>
          </a:xfrm>
          <a:prstGeom prst="rect">
            <a:avLst/>
          </a:prstGeom>
        </p:spPr>
      </p:pic>
      <p:sp>
        <p:nvSpPr>
          <p:cNvPr id="3" name="Выноска-облако 2"/>
          <p:cNvSpPr/>
          <p:nvPr/>
        </p:nvSpPr>
        <p:spPr>
          <a:xfrm flipH="1">
            <a:off x="179512" y="188640"/>
            <a:ext cx="5472608" cy="4032448"/>
          </a:xfrm>
          <a:prstGeom prst="cloudCallout">
            <a:avLst>
              <a:gd name="adj1" fmla="val -76013"/>
              <a:gd name="adj2" fmla="val 64075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692696"/>
            <a:ext cx="403244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У разных людей разные потребности. Потребности зависят от возраста человека. Например дедушке не нужна кукла, которая есть у его внучки. Наши потребности зависят и от времени года: зимой нам нужны валенки, а не сандалии.  Потребности зависят от места жительства человека, от его пола ( мужчина или женщина, девочка или мальчик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8529625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216" y="444252"/>
            <a:ext cx="7056784" cy="60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>
            <a:off x="0" y="3943442"/>
            <a:ext cx="2205964" cy="2914558"/>
          </a:xfrm>
          <a:prstGeom prst="rect">
            <a:avLst/>
          </a:prstGeom>
        </p:spPr>
      </p:pic>
      <p:pic>
        <p:nvPicPr>
          <p:cNvPr id="5" name="Picture 6" descr="http://mzayat.com/images/stick-clipart-presentation-stick-1331px-png-stick-clipart-1331_41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2873">
            <a:off x="2415906" y="4158525"/>
            <a:ext cx="453445" cy="1417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79512" y="444252"/>
            <a:ext cx="2895164" cy="2143844"/>
          </a:xfrm>
          <a:prstGeom prst="cloudCallout">
            <a:avLst>
              <a:gd name="adj1" fmla="val -30267"/>
              <a:gd name="adj2" fmla="val 10159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/>
              <a:t>Соедините стрелочкой человека и его потребности</a:t>
            </a:r>
            <a:endParaRPr lang="ru-RU" b="1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4860032" y="1844824"/>
            <a:ext cx="2304256" cy="3384376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3707904" y="1988840"/>
            <a:ext cx="3168352" cy="1152128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5148064" y="3645024"/>
            <a:ext cx="2376264" cy="1584176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69026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204"/>
          <a:stretch/>
        </p:blipFill>
        <p:spPr bwMode="auto">
          <a:xfrm>
            <a:off x="-106994" y="0"/>
            <a:ext cx="6695218" cy="686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 flipH="1">
            <a:off x="6923716" y="3883163"/>
            <a:ext cx="2220284" cy="2914558"/>
          </a:xfrm>
          <a:prstGeom prst="rect">
            <a:avLst/>
          </a:prstGeom>
        </p:spPr>
      </p:pic>
      <p:pic>
        <p:nvPicPr>
          <p:cNvPr id="4" name="Picture 6" descr="http://mzayat.com/images/stick-clipart-presentation-stick-1331px-png-stick-clipart-1331_416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16169">
            <a:off x="6201189" y="4631832"/>
            <a:ext cx="453445" cy="1417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-облако 1"/>
          <p:cNvSpPr/>
          <p:nvPr/>
        </p:nvSpPr>
        <p:spPr>
          <a:xfrm>
            <a:off x="6156176" y="1034444"/>
            <a:ext cx="2736304" cy="1908792"/>
          </a:xfrm>
          <a:prstGeom prst="cloudCallout">
            <a:avLst>
              <a:gd name="adj1" fmla="val -8766"/>
              <a:gd name="adj2" fmla="val 12637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427911" y="1340768"/>
            <a:ext cx="2281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Найдите на рисунке то, без чего человек не сможет жить.</a:t>
            </a:r>
            <a:endParaRPr lang="ru-RU" b="1" dirty="0"/>
          </a:p>
        </p:txBody>
      </p:sp>
      <p:pic>
        <p:nvPicPr>
          <p:cNvPr id="6148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2" y="-30212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02433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83163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994" y="5804195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848" y="5733065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xn----7sbbnfus7bige8i.xn--p1ai/userfiles/images/galoch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258" y="3350835"/>
            <a:ext cx="1064656" cy="10646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46615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>
            <a:off x="0" y="3943442"/>
            <a:ext cx="2205964" cy="2914558"/>
          </a:xfrm>
          <a:prstGeom prst="rect">
            <a:avLst/>
          </a:prstGeom>
        </p:spPr>
      </p:pic>
      <p:pic>
        <p:nvPicPr>
          <p:cNvPr id="3" name="Picture 6" descr="http://mzayat.com/images/stick-clipart-presentation-stick-1331px-png-stick-clipart-1331_41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2873">
            <a:off x="2415906" y="4158525"/>
            <a:ext cx="453445" cy="1417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79512" y="260648"/>
            <a:ext cx="4310252" cy="2952328"/>
          </a:xfrm>
          <a:prstGeom prst="cloudCallout">
            <a:avLst>
              <a:gd name="adj1" fmla="val -6306"/>
              <a:gd name="adj2" fmla="val 10738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Кроме потребностей человека в еде,  одежде, жилье, разных вещах, игрушках, есть и другие -  потребности в общении, в любви, в знаниях, в безопасности, в дружбе</a:t>
            </a:r>
            <a:endParaRPr lang="ru-RU" b="1" dirty="0"/>
          </a:p>
        </p:txBody>
      </p:sp>
      <p:pic>
        <p:nvPicPr>
          <p:cNvPr id="7172" name="Picture 4" descr="http://fantaziyapyt.ru/storage/app/uploads/public/575/119/55e/57511955ea903870491535.gi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2062" b="12743"/>
          <a:stretch/>
        </p:blipFill>
        <p:spPr bwMode="auto">
          <a:xfrm>
            <a:off x="4716017" y="260649"/>
            <a:ext cx="3958084" cy="2765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ds04.infourok.ru/uploads/ex/019e/000335ed-9ce622ca/hello_html_4c05997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03635"/>
            <a:ext cx="4177705" cy="35270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024603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905"/>
          <a:stretch/>
        </p:blipFill>
        <p:spPr>
          <a:xfrm flipH="1">
            <a:off x="6588224" y="3789040"/>
            <a:ext cx="2232248" cy="2914558"/>
          </a:xfrm>
          <a:prstGeom prst="rect">
            <a:avLst/>
          </a:prstGeom>
        </p:spPr>
      </p:pic>
      <p:pic>
        <p:nvPicPr>
          <p:cNvPr id="3" name="Picture 6" descr="http://mzayat.com/images/stick-clipart-presentation-stick-1331px-png-stick-clipart-1331_416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17371">
            <a:off x="6087789" y="4167120"/>
            <a:ext cx="453445" cy="1417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 flipH="1">
            <a:off x="1187622" y="332656"/>
            <a:ext cx="5616625" cy="3600400"/>
          </a:xfrm>
          <a:prstGeom prst="cloudCallout">
            <a:avLst>
              <a:gd name="adj1" fmla="val -55841"/>
              <a:gd name="adj2" fmla="val 7174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У каждого человека очень много потребностей. Как только он удовлетворяет одну, появляется другая. Например,  вы попросили купить себе игрушку, а когда ее купили, то попросили купить еще одну. Но иметь все, что вам хочется, невозможно. Поэтому покупать сначала, нужно то, что нужно, а не то, что</a:t>
            </a:r>
            <a:r>
              <a:rPr lang="ru-RU" dirty="0" smtClean="0"/>
              <a:t> </a:t>
            </a:r>
            <a:r>
              <a:rPr lang="ru-RU" b="1" dirty="0" smtClean="0"/>
              <a:t>хочется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13688200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261</TotalTime>
  <Words>266</Words>
  <Application>Microsoft Office PowerPoint</Application>
  <PresentationFormat>Экран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Углы</vt:lpstr>
      <vt:lpstr>потребности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потребности</dc:title>
  <dc:creator>татьяна кривицкая</dc:creator>
  <cp:lastModifiedBy>User</cp:lastModifiedBy>
  <cp:revision>34</cp:revision>
  <dcterms:created xsi:type="dcterms:W3CDTF">2018-10-14T06:28:30Z</dcterms:created>
  <dcterms:modified xsi:type="dcterms:W3CDTF">2021-01-12T04:40:34Z</dcterms:modified>
</cp:coreProperties>
</file>