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330" r:id="rId2"/>
    <p:sldId id="331" r:id="rId3"/>
    <p:sldId id="328" r:id="rId4"/>
    <p:sldId id="329" r:id="rId5"/>
    <p:sldId id="327" r:id="rId6"/>
    <p:sldId id="332" r:id="rId7"/>
    <p:sldId id="333" r:id="rId8"/>
    <p:sldId id="326" r:id="rId9"/>
    <p:sldId id="308" r:id="rId10"/>
    <p:sldId id="303" r:id="rId11"/>
    <p:sldId id="310" r:id="rId12"/>
    <p:sldId id="311" r:id="rId13"/>
    <p:sldId id="302" r:id="rId14"/>
    <p:sldId id="312" r:id="rId15"/>
    <p:sldId id="286" r:id="rId16"/>
    <p:sldId id="287" r:id="rId17"/>
    <p:sldId id="288" r:id="rId18"/>
    <p:sldId id="289" r:id="rId19"/>
    <p:sldId id="290" r:id="rId20"/>
    <p:sldId id="297" r:id="rId21"/>
    <p:sldId id="296" r:id="rId22"/>
    <p:sldId id="314" r:id="rId23"/>
    <p:sldId id="315" r:id="rId24"/>
    <p:sldId id="316" r:id="rId25"/>
    <p:sldId id="317" r:id="rId26"/>
    <p:sldId id="318" r:id="rId27"/>
    <p:sldId id="319" r:id="rId28"/>
    <p:sldId id="321" r:id="rId29"/>
    <p:sldId id="320" r:id="rId30"/>
    <p:sldId id="322" r:id="rId31"/>
    <p:sldId id="309" r:id="rId32"/>
    <p:sldId id="313" r:id="rId33"/>
    <p:sldId id="29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5688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520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1286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678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7245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575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8270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9238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1086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7749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4617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75FA6-F815-425A-ACA2-E3174ACBADE3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4871B-4CD3-46E7-8184-D643D83720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6293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СПОРТИВНО - ПОЗНАВАТЕЛЬНЫЙ  ДОСУГ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(с использованием презентации)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«МЫ ИМЕЕМ ПРАВО…»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правовое мировоззрение и нравственные представления.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представление о собственных правах.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Закрепить знания детей о Конвенции ООН о правах ребенка, об основных правах, перечисленных в ней.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Формировать гражданско-патриотические чувства.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Способствовать формированию основ здорового образа жизни;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Совершенствовать изученные навыки основных движений в игровой деятельности;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ловкость, быстроту реакции, выносливость;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Учить детей взаимодействию со сверстниками, способствовать сплочению детского коллектива;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 №1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Здравствуйте, </a:t>
            </a: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ребята.Я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рада нашей встрече. Сегодня мы познакомимся с одной замечательной книгой.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 №2 (конвенция о правах ребенка)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 прочитаем ее название. Кто может это сделать? 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(Ребенок читает название книги.)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Ребята! Обратите внимание. Какое сложное слово! 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(Ведущий показывает на слайд слово «конвенция»)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 его еще раз прочитаем хором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Кто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знает, что такое Конвенция? (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Ответы детей)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хотите, я вам расскажу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 Вы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знаете, что люди появились на Земле давным-давно, тысячи лет назад. Тогда же появились и главные вопросы: Что могут люди делать и что не могут? Что они обязаны делать и чего не обязаны? На что имеют права и на что не имеют? Со временем люди нашли ответы на эти вопросы. А заботясь о детях, написали книгу «Конвенция о правах ребенка».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endParaRPr lang="ru-RU" sz="105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Конвенция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ребята, это документ, в котором написаны все ваши права.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</a:t>
            </a:r>
            <a:r>
              <a:rPr lang="ru-RU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предлагаюсегодня,с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вами отправится путешествовать по страницам книги, которая вам  расскажет о правах детей. Давайте с вами еще раз прочтем название этой </a:t>
            </a:r>
            <a:r>
              <a:rPr lang="ru-RU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чудо-книги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(Дети читают)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открываем первую страницу нашей книги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№5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Право на имя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Через несколько дней, после того как малыш появляется на свет, родители дают ему имя и получают свидетельство о его рождении.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№6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документ, в котором записаны имя, отчество и фамилия ребенка  дата и место его рождения, имена его родителей. Отчество присваивается ребенку по имени его отца. Например, папу мальчика  Артема зовут Дмитрий, отчество Артема -  Дмитриевич. Когда он вырастет,  к нему будут обращаться так: Артем Дмитриевич.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Закрыть проектор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14338"/>
            <a:ext cx="91440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Как тебя зовут? С этого вопроса начинается знакомство с каждым из вас. Давайте и мы с вами познакомимся. А поможет нам в этом наши веселые мячи. Встанем на ковре в круг.  Пока звучит музыка, дети по кругу передают мяч. После остановки музыки у кого остается в руках мяч называет свое имя и фамилию.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(Игра с мячом)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Имена имеются не только у нас, но и у сказочных героев. Я сейчас загадаю загадки, а вы  внимательно прослушав их, должны отгадать.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деревне в белом домики жила маленькая девочка, такая хорошенькая – просто прелесть. По деревне она всегда ходила в нарядно красной шапочке,, поэтому все ее называют (красная шапочка)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 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№7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чашечке тюльпана на зеленом листике сидела девочка. Она была маленькая-маленькая, всего в один дюйм. Ее так и прозвали.. (</a:t>
            </a:r>
            <a:r>
              <a:rPr lang="ru-RU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Дюймовочка</a:t>
            </a: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№8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Девочка, беленькая, как снежок, и кругленькая, как комок, говорит старикам: «Я из вешнего снегу скатана, вешним солнышком пригрета. Зовут меня… (Снегурочка)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 №9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давнее времена жила в маленьком домике на краю леса дровосек с женой. Жили они хорошо, нежно любили друг друга, только вот детей у них не было. И вот родился у них чудесный мальчик – маленький, как мизинчик. Поэтому-то родители и назвали его… (Мальчик-с-пальчик)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 №10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одном далеком королевстве Королева родила девочку с волосами черными, как вороное крыло, алыми губами и лицом белым-белым как снег. Поэтому ее назвали… (Белоснежкой)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Слайд №11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Открываем  следующую страницу чудо – книги.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№12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кто догадается, о каком праве идёт речь на этой картинке?(Ответы детей)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Каждый ребёнок имеет право на медицинский уход. Ребята, а если вы заболеете, кто вам поможет?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(Ответы детей)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Правильно, если вы заболеете, обязательно обратитесь к врачу!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согласить, приятно чувствовать себя здоровым, бодрым и веселым! Ведь как говорили древние греки, «в здоровом теле здоровый дух»! Задумывались ли вы о том, что у нашего здоровья немало добрых и верных друзей?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-Что помогает человеку быть здоровым? 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(Ответы детей)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Правильно! Прохладная чистая вода, которой мы умываемся. Она закаляет наш организм, очищает кожу. Теплые солнечные лучи и свежий воздух тоже верные друзья. И конечно, наш верный друг – утренняя зарядка. Под звуки бодрой ритмичной музыки мы делаем разные упражнения, после нее улучшается настроение, появляется аппетит.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утренней разминки под музыку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чтобы не болеть и не обращаться к докторам, ведите здоровый образ жизни, заботьтесь о своём здоровье, берегите его. Делайте зарядку и занимайтесь физкультурой.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теперь открываем следующею страницу нашей чудо –книги.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№13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(Дети читают).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имеют право на бесплатное образование.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 поговорим еще об одном праве.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малыш подрастает, научится ходить, говорить, играть с игрушками, дома ему становится скучно. Ребенку нужно общество сверстников, чтобы участвовать в совместных играх, соревнованиях. Обычно малыш идет в детский сад. Кто встречает вас в детском саду? 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(Ответы детей)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Правильно воспитатель. Воспитатель учит вас, как правильно следить за собой, как правильно есть, одеваться. Решает все ваши споры. Воспитывает хорошие качества. Воспитатели готовят вас к школе.  Проходит время. Дети прощаются с воспитателями и детским садом и уходят в школу.  Наконец наступает волнующий и торжественный день – 1 сентября. Дети становятся учениками, школьниками. Там вас встретит учитель. Из года в год ребенок растет и, окончив школу, поступает в институт, академию, где получает высшее образование.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сейчас, чтобы проверить ваши знания мы поиграем в игру, которая называется «Вставьте слово»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«Вставьте слово»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 задает детям вопросы, дети отвечают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Самолетом правит… (летчик)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№14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Трактор водит… (тракторист)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Слайд №15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Электричку … (машинист)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Слайд №16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Стену выкрасил (маляр)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Слайд №17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Доску выстрогал… (столяр)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Слайд №18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Темной ночью, ясным днем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сражается с огнем.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каске, будто воин славный,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пожар спешит... (пожарный)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в скафандре, со страховкой, </a:t>
            </a:r>
            <a:b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Вышел на орбиту. </a:t>
            </a:r>
            <a:b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Кораблю поправил ловко </a:t>
            </a:r>
            <a:b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Кабель перебитый.(Космонавт)</a:t>
            </a: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Слайд №20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Скажи, кто так вкусно </a:t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Готовит щи капустные, </a:t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Пахучие котлеты, </a:t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Салаты, винегреты, </a:t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завтраки, обеды? (Повар)</a:t>
            </a: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№21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Кто, когда придёте в садик,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головке вас погладит?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кем вы день свой проведёте,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мама на работе?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Кто прочтёт стихи и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сказки, Даст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вам пластилин и краски,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рисовать, лепить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научит , ложки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раздавать поручит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</a:t>
            </a: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</a:t>
            </a: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№22</a:t>
            </a:r>
            <a:r>
              <a:rPr lang="ru-RU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Молодцы, ребята! Теперь я вижу, что вы многому научились в детском саду и хорошо подготовились к тому, чтобы в сентябре стать первоклассниками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открываем следующую страницу книги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№23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Право на жизнь и воспитание в семейном  окружении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(Право на семью, на любовь и заботу родителей.)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каждого из вас есть свой дом, в котором живёт ваша семья. Там вас любят, ждут, заботятся о вас, приходят на помощь. И мы сегодня поможем нашей маме приготовить суп и компот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Эстафета «Приготовим компот и суп для мамы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возвращаемся вновь к нашей книги и открываем следующую страницу.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№24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Право на отдых и досуг.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 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 дети имеют право отдыхать, играть, участвовать в развлекательных мероприятиях. Отдыхать можно по-разному. Например, можно пойти в кино, театр, цирк. Очень полезен для здоровья отдых на природе – в парке, в лесу, на речке, в деревне. И мы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вами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сейчас отдохнем и поиграем в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спортивно -музыкальную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игру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……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Ведущий. 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Ребята! Вот и подошло к концу наше путешествие по книге «Конвенция о правах ребенка». И в завершении нашего путешествия дети прочитают стихи «Наши права»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читают стихи «Наши права»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Ведущий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Знать права детей хотите?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детский сад к нам приходите.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Конвенцию мы изучаем.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вас к тому же призываем.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422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5371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4113" y="433388"/>
            <a:ext cx="4295775" cy="599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3638" y="95250"/>
            <a:ext cx="4276725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4511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29600" cy="2952328"/>
          </a:xfrm>
        </p:spPr>
        <p:txBody>
          <a:bodyPr>
            <a:normAutofit/>
          </a:bodyPr>
          <a:lstStyle/>
          <a:p>
            <a:r>
              <a:rPr lang="ru-RU" sz="1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Конвенция</a:t>
            </a:r>
            <a:endParaRPr lang="ru-RU" sz="1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5968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4113" y="433388"/>
            <a:ext cx="4295775" cy="599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3638" y="95250"/>
            <a:ext cx="4276725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9599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3" y="1087294"/>
            <a:ext cx="9108000" cy="5738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000" y="0"/>
            <a:ext cx="871246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ПРАВО  НА  ИМЯ</a:t>
            </a: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16832"/>
            <a:ext cx="15841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НАТАША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9906" y="2394145"/>
            <a:ext cx="86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ОЛЯ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1340768"/>
            <a:ext cx="1512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ДИМА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704348" y="2492896"/>
            <a:ext cx="1260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ВАЛЯ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439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23" r="9025" b="17128"/>
          <a:stretch/>
        </p:blipFill>
        <p:spPr bwMode="auto">
          <a:xfrm>
            <a:off x="1842868" y="-2"/>
            <a:ext cx="5065948" cy="68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75115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4846432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567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788000" cy="63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8401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375"/>
            <a:ext cx="4811493" cy="68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700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1933"/>
            <a:ext cx="8317595" cy="6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6439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48"/>
            <a:ext cx="8730000" cy="69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3032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-243408"/>
            <a:ext cx="5184576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184" y="401290"/>
            <a:ext cx="1332000" cy="13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247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0434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559252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881"/>
          <a:stretch/>
        </p:blipFill>
        <p:spPr bwMode="auto">
          <a:xfrm>
            <a:off x="519299" y="0"/>
            <a:ext cx="8145923" cy="65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12976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8" t="6300" r="46577" b="8560"/>
          <a:stretch/>
        </p:blipFill>
        <p:spPr bwMode="auto">
          <a:xfrm>
            <a:off x="2233424" y="11262"/>
            <a:ext cx="5554310" cy="68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35988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182"/>
          <a:stretch/>
        </p:blipFill>
        <p:spPr bwMode="auto">
          <a:xfrm>
            <a:off x="2227922" y="54000"/>
            <a:ext cx="4971939" cy="68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597719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8955120" cy="49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46157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19760" cy="56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713723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1913"/>
            <a:ext cx="9744075" cy="673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918605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666972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860549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23" y="0"/>
            <a:ext cx="7002450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607306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67" y="1268760"/>
            <a:ext cx="9144000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8640"/>
            <a:ext cx="8496944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ПРАВО НА ЖИЗНЬ И ВОСПИТАНИЕ В СЕМЕЙНОМ  ОКРУЖЕНИИ</a:t>
            </a:r>
            <a:endParaRPr lang="ru-RU" sz="20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745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483"/>
          <a:stretch/>
        </p:blipFill>
        <p:spPr bwMode="auto">
          <a:xfrm>
            <a:off x="-1008" y="18000"/>
            <a:ext cx="9165925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056317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9"/>
          <a:stretch/>
        </p:blipFill>
        <p:spPr bwMode="auto">
          <a:xfrm>
            <a:off x="28849" y="18000"/>
            <a:ext cx="9092796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1817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</TotalTime>
  <Words>1058</Words>
  <Application>Microsoft Office PowerPoint</Application>
  <PresentationFormat>Экран (4:3)</PresentationFormat>
  <Paragraphs>100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Конвенция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Правовое воспитание дошкольников</dc:title>
  <dc:creator>11</dc:creator>
  <cp:lastModifiedBy>Asus</cp:lastModifiedBy>
  <cp:revision>52</cp:revision>
  <dcterms:created xsi:type="dcterms:W3CDTF">2012-05-23T16:48:16Z</dcterms:created>
  <dcterms:modified xsi:type="dcterms:W3CDTF">2018-06-13T18:20:40Z</dcterms:modified>
</cp:coreProperties>
</file>