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962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652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26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21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65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23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36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2454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049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23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530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CD13E-9F4F-4A00-891D-57116C56103C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DB0A4-C6A4-452E-81AB-8E204A9BA8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50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Методические рекомендации по организации образовательной деятельности и культурных практик детей.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8712" cy="12241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89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Культурные практики -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Это ситуативное, автономное, самостоятельное, инициируемое взрослым или самим ребенком приобретение и повторение различного опыта общения и взаимодействия с людьми разных ситуациях,</a:t>
            </a:r>
          </a:p>
          <a:p>
            <a:pPr marL="0" indent="0">
              <a:buNone/>
            </a:pPr>
            <a:r>
              <a:rPr lang="ru-RU" dirty="0"/>
              <a:t>к</a:t>
            </a:r>
            <a:r>
              <a:rPr lang="ru-RU" dirty="0" smtClean="0"/>
              <a:t>омандах, сообществах и обобщенных структурах с взрослыми, сверстниками и младшими детьми.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57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 процессе художественно – творческого развития и воспитания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3447" y="1724922"/>
            <a:ext cx="8496944" cy="452596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Три взаимосвязанных объекта познаниями.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11560" y="2823232"/>
            <a:ext cx="3625142" cy="1901912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Мир красоты окружающей действительности </a:t>
            </a:r>
            <a:endParaRPr lang="ru-RU" sz="2400" dirty="0"/>
          </a:p>
        </p:txBody>
      </p:sp>
      <p:sp>
        <p:nvSpPr>
          <p:cNvPr id="8" name="Овал 7"/>
          <p:cNvSpPr/>
          <p:nvPr/>
        </p:nvSpPr>
        <p:spPr>
          <a:xfrm>
            <a:off x="5829177" y="2844871"/>
            <a:ext cx="3078344" cy="1600306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Мир искусства</a:t>
            </a:r>
            <a:endParaRPr lang="ru-RU" sz="24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566004" y="2200154"/>
            <a:ext cx="484632" cy="4367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3707905" y="4423537"/>
            <a:ext cx="3384375" cy="1827347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 мир собственного творчества</a:t>
            </a:r>
            <a:endParaRPr lang="ru-RU" sz="2800" dirty="0"/>
          </a:p>
        </p:txBody>
      </p:sp>
      <p:sp>
        <p:nvSpPr>
          <p:cNvPr id="5" name="Стрелка вниз 4"/>
          <p:cNvSpPr/>
          <p:nvPr/>
        </p:nvSpPr>
        <p:spPr>
          <a:xfrm>
            <a:off x="7642051" y="2200154"/>
            <a:ext cx="484632" cy="4143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807448" y="271734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52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Методические правила</a:t>
            </a:r>
            <a:b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</a:rPr>
              <a:t>художественно- эстетического развития</a:t>
            </a:r>
            <a:endParaRPr lang="ru-RU" sz="3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2400" dirty="0" smtClean="0"/>
              <a:t>Ориентировка на основные цели развития и образования дошкольников.</a:t>
            </a:r>
          </a:p>
          <a:p>
            <a:r>
              <a:rPr lang="ru-RU" sz="2400" dirty="0" smtClean="0"/>
              <a:t>Этичная и целесообразная реализация идей.</a:t>
            </a:r>
          </a:p>
          <a:p>
            <a:r>
              <a:rPr lang="ru-RU" sz="2400" dirty="0" smtClean="0"/>
              <a:t>Использование методов и приемов.</a:t>
            </a:r>
          </a:p>
          <a:p>
            <a:r>
              <a:rPr lang="ru-RU" sz="2400" dirty="0" smtClean="0"/>
              <a:t>Отбор целесообразного для решения образовательных задач.</a:t>
            </a:r>
          </a:p>
          <a:p>
            <a:r>
              <a:rPr lang="ru-RU" sz="2400" dirty="0" smtClean="0"/>
              <a:t>Единство и взаимообусловленность развития интереса к искусству.</a:t>
            </a:r>
          </a:p>
          <a:p>
            <a:r>
              <a:rPr lang="ru-RU" sz="2400" dirty="0" smtClean="0"/>
              <a:t>Признания права ребенка на собственное видение.</a:t>
            </a:r>
          </a:p>
          <a:p>
            <a:r>
              <a:rPr lang="ru-RU" sz="2400" dirty="0" smtClean="0"/>
              <a:t>Разнообразие и целесообразность</a:t>
            </a:r>
            <a:r>
              <a:rPr lang="ru-RU" sz="2400" dirty="0"/>
              <a:t> </a:t>
            </a:r>
            <a:r>
              <a:rPr lang="ru-RU" sz="2400" dirty="0" smtClean="0"/>
              <a:t>осваиваемых дошкольниками способов.</a:t>
            </a:r>
          </a:p>
          <a:p>
            <a:r>
              <a:rPr lang="ru-RU" sz="2400" dirty="0" smtClean="0"/>
              <a:t>Насыщения предметно – развивающей среды.</a:t>
            </a:r>
          </a:p>
          <a:p>
            <a:r>
              <a:rPr lang="ru-RU" sz="2400" dirty="0" smtClean="0"/>
              <a:t>Использование ресурсов социокультурного развития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30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Варианты и методы активизации детской деятельности.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Разнообразия дизайнерская деятельность детей.</a:t>
            </a:r>
          </a:p>
          <a:p>
            <a:r>
              <a:rPr lang="ru-RU" dirty="0" smtClean="0"/>
              <a:t>Совместная деятельность по интересам и сотворчество.</a:t>
            </a:r>
          </a:p>
          <a:p>
            <a:r>
              <a:rPr lang="ru-RU" dirty="0" smtClean="0"/>
              <a:t>Исследовательская деятельность.</a:t>
            </a:r>
          </a:p>
          <a:p>
            <a:r>
              <a:rPr lang="ru-RU" dirty="0" smtClean="0"/>
              <a:t>Развлечение и праздники.</a:t>
            </a:r>
          </a:p>
          <a:p>
            <a:r>
              <a:rPr lang="ru-RU" dirty="0" smtClean="0"/>
              <a:t>Составление разнообразных коллекций.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265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Как отбирать произведения </a:t>
            </a:r>
            <a:br>
              <a:rPr lang="ru-RU" dirty="0" smtClean="0"/>
            </a:br>
            <a:r>
              <a:rPr lang="ru-RU" dirty="0" smtClean="0"/>
              <a:t>искусства.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/>
              <a:t>Младшая и средняя группа:</a:t>
            </a:r>
          </a:p>
          <a:p>
            <a:r>
              <a:rPr lang="ru-RU" sz="2800" dirty="0" smtClean="0"/>
              <a:t>Не сложные по тематике</a:t>
            </a:r>
          </a:p>
          <a:p>
            <a:r>
              <a:rPr lang="ru-RU" sz="2800" dirty="0" smtClean="0"/>
              <a:t>Сюжету, образу близкие их личному опыту и интересам.</a:t>
            </a:r>
          </a:p>
          <a:p>
            <a:r>
              <a:rPr lang="ru-RU" sz="2800" dirty="0" smtClean="0"/>
              <a:t>Сезонные проявлениями.         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077072"/>
            <a:ext cx="4567127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97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В старших группах:</a:t>
            </a:r>
          </a:p>
          <a:p>
            <a:r>
              <a:rPr lang="ru-RU" dirty="0" smtClean="0"/>
              <a:t>Продемонстрировать несколько ракурсов:</a:t>
            </a:r>
          </a:p>
          <a:p>
            <a:r>
              <a:rPr lang="ru-RU" dirty="0" smtClean="0"/>
              <a:t>Прошлое – настоящее – будущее».</a:t>
            </a:r>
          </a:p>
          <a:p>
            <a:r>
              <a:rPr lang="ru-RU" dirty="0" smtClean="0"/>
              <a:t>Для приобщения детей к искусству, важным является тактильное предметов.</a:t>
            </a:r>
          </a:p>
          <a:p>
            <a:r>
              <a:rPr lang="ru-RU" dirty="0" smtClean="0"/>
              <a:t>Рассматривание привлекательных объектов.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443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Организация детской изобразительной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младших  средних группах:</a:t>
            </a:r>
          </a:p>
          <a:p>
            <a:r>
              <a:rPr lang="ru-RU" dirty="0" smtClean="0"/>
              <a:t>Выполняют декоративные и предметные образы.</a:t>
            </a:r>
          </a:p>
          <a:p>
            <a:r>
              <a:rPr lang="ru-RU" dirty="0" smtClean="0"/>
              <a:t>Сюжетное начало в большей мере мыслиться детьми.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76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В старшей и особенно в подготовительной группах:</a:t>
            </a:r>
          </a:p>
          <a:p>
            <a:r>
              <a:rPr lang="ru-RU" dirty="0" smtClean="0"/>
              <a:t>Для рисования эпизода из любимой сказки дети используют освоенные способы создания силуэтов персонажей предметов, зданий, украшают одежду сказочных героев.</a:t>
            </a:r>
          </a:p>
          <a:p>
            <a:r>
              <a:rPr lang="ru-RU" dirty="0" smtClean="0"/>
              <a:t>Большое внимания уделяется именно сюжетному изображению.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197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Декоративное изображения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младших – средних группах </a:t>
            </a:r>
          </a:p>
          <a:p>
            <a:r>
              <a:rPr lang="ru-RU" dirty="0" smtClean="0"/>
              <a:t>Включения в планирование украшение основ форм.</a:t>
            </a:r>
          </a:p>
          <a:p>
            <a:r>
              <a:rPr lang="ru-RU" dirty="0" smtClean="0"/>
              <a:t>Полоска простыми элементами.</a:t>
            </a:r>
          </a:p>
          <a:p>
            <a:r>
              <a:rPr lang="ru-RU" dirty="0" smtClean="0"/>
              <a:t>Росписи народных промыслов народных промыслов в средней группе.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229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 старших группах:</a:t>
            </a:r>
          </a:p>
          <a:p>
            <a:r>
              <a:rPr lang="ru-RU" dirty="0" smtClean="0"/>
              <a:t>Выполняется по мотивам народных промыслов освоение сложно декоративно – орнаментального изображения).</a:t>
            </a:r>
          </a:p>
          <a:p>
            <a:r>
              <a:rPr lang="ru-RU" dirty="0" smtClean="0"/>
              <a:t>Важно выделять социальную значимость результата труда.</a:t>
            </a:r>
          </a:p>
          <a:p>
            <a:r>
              <a:rPr lang="ru-RU" dirty="0" smtClean="0"/>
              <a:t>Изображения по преставлению.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28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Художественная литература и литературная деятельность детей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smtClean="0"/>
              <a:t>Младший дошкольный возраст.</a:t>
            </a:r>
          </a:p>
          <a:p>
            <a:r>
              <a:rPr lang="ru-RU" dirty="0" smtClean="0"/>
              <a:t>Знакомство с малыми жанрами фольклора.</a:t>
            </a:r>
          </a:p>
          <a:p>
            <a:r>
              <a:rPr lang="ru-RU" dirty="0" smtClean="0"/>
              <a:t>Проводятся образовательно – игровые ситуации для закрепления знания текстов знакомых стихов.</a:t>
            </a:r>
          </a:p>
          <a:p>
            <a:r>
              <a:rPr lang="ru-RU" dirty="0" smtClean="0"/>
              <a:t>Исполняют наизусть некоторые стихи, запомнить.</a:t>
            </a:r>
          </a:p>
          <a:p>
            <a:r>
              <a:rPr lang="ru-RU" dirty="0" smtClean="0"/>
              <a:t>Используют в своей речи ритмы, договаривать с воспитателем поэтические строки.</a:t>
            </a:r>
          </a:p>
          <a:p>
            <a:r>
              <a:rPr lang="ru-RU" dirty="0" smtClean="0"/>
              <a:t>Литературные игры.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26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dirty="0" smtClean="0"/>
              <a:t>Для детей пятого года жизни задачи усложняться с позиции в разительности передачи образов героя средствами:</a:t>
            </a:r>
          </a:p>
          <a:p>
            <a:r>
              <a:rPr lang="ru-RU" sz="1800" dirty="0" smtClean="0"/>
              <a:t>Вербальной и не вербальной выразительности.                             </a:t>
            </a:r>
          </a:p>
          <a:p>
            <a:r>
              <a:rPr lang="ru-RU" sz="1800" dirty="0" smtClean="0"/>
              <a:t>Импровизация  под музыку и по текстам коротеньких прибауток и стихотворений, сказок и рассказов.</a:t>
            </a:r>
            <a:endParaRPr lang="ru-RU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96036" y="2615866"/>
            <a:ext cx="3024336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23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Чтение книг о природе – особое чтение.</a:t>
            </a:r>
          </a:p>
          <a:p>
            <a:r>
              <a:rPr lang="ru-RU" sz="2400" dirty="0" smtClean="0"/>
              <a:t>Формирует мировосприятие ребенка.</a:t>
            </a:r>
          </a:p>
          <a:p>
            <a:r>
              <a:rPr lang="ru-RU" sz="2400" dirty="0" smtClean="0"/>
              <a:t>Обогащает детей конкретными биологическими знаниями.</a:t>
            </a:r>
          </a:p>
          <a:p>
            <a:r>
              <a:rPr lang="ru-RU" sz="2400" dirty="0" smtClean="0"/>
              <a:t>Показывает многосторонние связи.</a:t>
            </a:r>
          </a:p>
          <a:p>
            <a:r>
              <a:rPr lang="ru-RU" sz="2400" dirty="0" smtClean="0"/>
              <a:t>Учит делать выводы.</a:t>
            </a:r>
          </a:p>
          <a:p>
            <a:r>
              <a:rPr lang="ru-RU" sz="2400" dirty="0" smtClean="0"/>
              <a:t>Воспитывать любовь к природе.</a:t>
            </a:r>
          </a:p>
          <a:p>
            <a:r>
              <a:rPr lang="ru-RU" sz="2400" dirty="0" smtClean="0"/>
              <a:t>Дает задатки материалистического понимания окружающего</a:t>
            </a:r>
            <a:r>
              <a:rPr lang="ru-RU" dirty="0" smtClean="0"/>
              <a:t>.</a:t>
            </a:r>
            <a:endParaRPr lang="ru-RU" sz="2400" dirty="0"/>
          </a:p>
          <a:p>
            <a:r>
              <a:rPr lang="ru-RU" sz="2400" dirty="0" smtClean="0"/>
              <a:t>Авторская неповторимость, индивидуальность.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384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Театрально игровая деятельность и самостоятельная театрализованная игра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Углубление театрально – игрового опыта</a:t>
            </a:r>
          </a:p>
          <a:p>
            <a:r>
              <a:rPr lang="ru-RU" dirty="0" smtClean="0"/>
              <a:t>(Драматизация и режиссерской театрализованной игры.)</a:t>
            </a:r>
          </a:p>
          <a:p>
            <a:r>
              <a:rPr lang="ru-RU" dirty="0" smtClean="0"/>
              <a:t>Наравне с образно – игровыми этюдами игровыми – импровизациями, </a:t>
            </a:r>
            <a:r>
              <a:rPr lang="ru-RU" dirty="0" err="1" smtClean="0"/>
              <a:t>инсценирование</a:t>
            </a:r>
            <a:r>
              <a:rPr lang="ru-RU" dirty="0" smtClean="0"/>
              <a:t> становятся доступны самостоятельные постановки спектаклей.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7002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Литературные игры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/>
              <a:t>Эффективное средство развития творческих способностей ребенка: </a:t>
            </a:r>
          </a:p>
          <a:p>
            <a:pPr marL="0" indent="0">
              <a:buNone/>
            </a:pPr>
            <a:r>
              <a:rPr lang="ru-RU" sz="2800" dirty="0" smtClean="0"/>
              <a:t>(речевых, изобразительных, артистических).</a:t>
            </a:r>
          </a:p>
          <a:p>
            <a:r>
              <a:rPr lang="ru-RU" sz="2800" dirty="0" smtClean="0"/>
              <a:t>Игры на дикцию:</a:t>
            </a:r>
          </a:p>
          <a:p>
            <a:pPr marL="0" indent="0">
              <a:buNone/>
            </a:pPr>
            <a:r>
              <a:rPr lang="ru-RU" sz="2800" dirty="0" smtClean="0"/>
              <a:t>(</a:t>
            </a:r>
            <a:r>
              <a:rPr lang="ru-RU" sz="2800" dirty="0" err="1" smtClean="0"/>
              <a:t>чистоговорки</a:t>
            </a:r>
            <a:r>
              <a:rPr lang="ru-RU" sz="2800" dirty="0" smtClean="0"/>
              <a:t>, скороговорки).</a:t>
            </a:r>
          </a:p>
          <a:p>
            <a:r>
              <a:rPr lang="ru-RU" sz="2800" dirty="0" smtClean="0"/>
              <a:t>Словесные литературные игры.</a:t>
            </a:r>
          </a:p>
          <a:p>
            <a:r>
              <a:rPr lang="ru-RU" sz="2800" dirty="0" smtClean="0"/>
              <a:t>Развивается преставления о литературных жанров.</a:t>
            </a:r>
          </a:p>
          <a:p>
            <a:pPr marL="0" indent="0">
              <a:buNone/>
            </a:pPr>
            <a:r>
              <a:rPr lang="ru-RU" sz="2800" dirty="0" smtClean="0"/>
              <a:t>(загадка, сказка, рассказ, </a:t>
            </a:r>
            <a:r>
              <a:rPr lang="ru-RU" sz="2800" dirty="0" err="1" smtClean="0"/>
              <a:t>стихотворе</a:t>
            </a:r>
            <a:r>
              <a:rPr lang="ru-RU" sz="2800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63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/>
              <a:t>Ознакомление с писателями и поэтами, художественными – иллюстрациями детских книг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Цель рассказов – вызвать у детей интерес к личности того или иного писателя, желание ближе познакомиться с ег</a:t>
            </a:r>
            <a:r>
              <a:rPr lang="ru-RU" dirty="0"/>
              <a:t>о</a:t>
            </a:r>
            <a:r>
              <a:rPr lang="ru-RU" dirty="0" smtClean="0"/>
              <a:t> творчеством, повысить читательскую культуру </a:t>
            </a:r>
            <a:r>
              <a:rPr lang="ru-RU" smtClean="0"/>
              <a:t>ребенка</a:t>
            </a:r>
            <a:r>
              <a:rPr lang="ru-RU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411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</TotalTime>
  <Words>583</Words>
  <Application>Microsoft Office PowerPoint</Application>
  <PresentationFormat>Экран (4:3)</PresentationFormat>
  <Paragraphs>85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Методические рекомендации по организации образовательной деятельности и культурных практик детей.</vt:lpstr>
      <vt:lpstr>Культурные практики -</vt:lpstr>
      <vt:lpstr>В процессе художественно – творческого развития и воспитания</vt:lpstr>
      <vt:lpstr>Методические правила художественно- эстетического развития</vt:lpstr>
      <vt:lpstr>Варианты и методы активизации детской деятельности. </vt:lpstr>
      <vt:lpstr>Как отбирать произведения  искусства.</vt:lpstr>
      <vt:lpstr> </vt:lpstr>
      <vt:lpstr>Организация детской изобразительной деятельности</vt:lpstr>
      <vt:lpstr>Презентация PowerPoint</vt:lpstr>
      <vt:lpstr>Декоративное изображения</vt:lpstr>
      <vt:lpstr>Презентация PowerPoint</vt:lpstr>
      <vt:lpstr>Художественная литература и литературная деятельность детей</vt:lpstr>
      <vt:lpstr>Презентация PowerPoint</vt:lpstr>
      <vt:lpstr>Презентация PowerPoint</vt:lpstr>
      <vt:lpstr>Театрально игровая деятельность и самостоятельная театрализованная игра</vt:lpstr>
      <vt:lpstr>Литературные игры</vt:lpstr>
      <vt:lpstr>Ознакомление с писателями и поэтами, художественными – иллюстрациями детских книг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организации образовательной деятельности и культурных практик детей.</dc:title>
  <dc:creator>Elena</dc:creator>
  <cp:lastModifiedBy>Elena</cp:lastModifiedBy>
  <cp:revision>41</cp:revision>
  <dcterms:created xsi:type="dcterms:W3CDTF">2017-02-26T06:38:53Z</dcterms:created>
  <dcterms:modified xsi:type="dcterms:W3CDTF">2017-03-30T04:27:44Z</dcterms:modified>
</cp:coreProperties>
</file>