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78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1011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3003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1521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990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12895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99759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11275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53384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54020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49698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92335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4730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1715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43581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0660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37612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689770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044841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84859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99173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658911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72372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371160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700048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23002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1884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3704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18560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895672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51690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682" y="1714182"/>
            <a:ext cx="4572635" cy="34296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5229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682" y="1714182"/>
            <a:ext cx="4572635" cy="34296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013514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682" y="1714182"/>
            <a:ext cx="4572635" cy="34296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20486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682" y="1714182"/>
            <a:ext cx="4572635" cy="34296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507692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0</Words>
  <Application>Microsoft Office PowerPoint</Application>
  <PresentationFormat>Экран (4:3)</PresentationFormat>
  <Paragraphs>0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Валентина</dc:creator>
  <cp:lastModifiedBy>Валентина</cp:lastModifiedBy>
  <cp:revision>7</cp:revision>
  <dcterms:created xsi:type="dcterms:W3CDTF">2017-12-04T14:10:43Z</dcterms:created>
  <dcterms:modified xsi:type="dcterms:W3CDTF">2017-12-18T22:24:20Z</dcterms:modified>
</cp:coreProperties>
</file>