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74" r:id="rId2"/>
    <p:sldId id="276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9" r:id="rId13"/>
    <p:sldId id="270" r:id="rId14"/>
    <p:sldId id="267" r:id="rId15"/>
    <p:sldId id="279" r:id="rId16"/>
    <p:sldId id="281" r:id="rId17"/>
    <p:sldId id="280" r:id="rId18"/>
    <p:sldId id="278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901" autoAdjust="0"/>
  </p:normalViewPr>
  <p:slideViewPr>
    <p:cSldViewPr>
      <p:cViewPr varScale="1">
        <p:scale>
          <a:sx n="38" d="100"/>
          <a:sy n="38" d="100"/>
        </p:scale>
        <p:origin x="-138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E57569-7D22-45D7-AC21-641F3A2244EA}" type="datetimeFigureOut">
              <a:rPr lang="ru-RU" smtClean="0"/>
              <a:pPr/>
              <a:t>25.06.2019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DF1645-8E47-4883-8F5D-84F5410ECBC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DF1645-8E47-4883-8F5D-84F5410ECBC4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DF1645-8E47-4883-8F5D-84F5410ECBC4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2BFB6-A681-448E-8857-F406B44BF68A}" type="datetimeFigureOut">
              <a:rPr lang="ru-RU" smtClean="0"/>
              <a:pPr/>
              <a:t>25.06.2019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31763-B55F-4634-81C3-89025E577A3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2BFB6-A681-448E-8857-F406B44BF68A}" type="datetimeFigureOut">
              <a:rPr lang="ru-RU" smtClean="0"/>
              <a:pPr/>
              <a:t>25.06.2019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31763-B55F-4634-81C3-89025E577A3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2BFB6-A681-448E-8857-F406B44BF68A}" type="datetimeFigureOut">
              <a:rPr lang="ru-RU" smtClean="0"/>
              <a:pPr/>
              <a:t>25.06.2019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31763-B55F-4634-81C3-89025E577A3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2BFB6-A681-448E-8857-F406B44BF68A}" type="datetimeFigureOut">
              <a:rPr lang="ru-RU" smtClean="0"/>
              <a:pPr/>
              <a:t>25.06.2019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31763-B55F-4634-81C3-89025E577A3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2BFB6-A681-448E-8857-F406B44BF68A}" type="datetimeFigureOut">
              <a:rPr lang="ru-RU" smtClean="0"/>
              <a:pPr/>
              <a:t>25.06.2019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31763-B55F-4634-81C3-89025E577A3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2BFB6-A681-448E-8857-F406B44BF68A}" type="datetimeFigureOut">
              <a:rPr lang="ru-RU" smtClean="0"/>
              <a:pPr/>
              <a:t>25.06.2019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31763-B55F-4634-81C3-89025E577A3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2BFB6-A681-448E-8857-F406B44BF68A}" type="datetimeFigureOut">
              <a:rPr lang="ru-RU" smtClean="0"/>
              <a:pPr/>
              <a:t>25.06.2019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31763-B55F-4634-81C3-89025E577A3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2BFB6-A681-448E-8857-F406B44BF68A}" type="datetimeFigureOut">
              <a:rPr lang="ru-RU" smtClean="0"/>
              <a:pPr/>
              <a:t>25.06.2019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31763-B55F-4634-81C3-89025E577A3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2BFB6-A681-448E-8857-F406B44BF68A}" type="datetimeFigureOut">
              <a:rPr lang="ru-RU" smtClean="0"/>
              <a:pPr/>
              <a:t>25.06.2019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31763-B55F-4634-81C3-89025E577A3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2BFB6-A681-448E-8857-F406B44BF68A}" type="datetimeFigureOut">
              <a:rPr lang="ru-RU" smtClean="0"/>
              <a:pPr/>
              <a:t>25.06.2019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31763-B55F-4634-81C3-89025E577A3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2BFB6-A681-448E-8857-F406B44BF68A}" type="datetimeFigureOut">
              <a:rPr lang="ru-RU" smtClean="0"/>
              <a:pPr/>
              <a:t>25.06.2019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31763-B55F-4634-81C3-89025E577A3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32BFB6-A681-448E-8857-F406B44BF68A}" type="datetimeFigureOut">
              <a:rPr lang="ru-RU" smtClean="0"/>
              <a:pPr/>
              <a:t>25.06.2019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F31763-B55F-4634-81C3-89025E577A3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Relationship Id="rId9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0"/>
            <a:ext cx="9144000" cy="6832640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МАДОУ «Промышленновский Д/С «Сказка»</a:t>
            </a:r>
          </a:p>
          <a:p>
            <a:pPr algn="ctr"/>
            <a:r>
              <a:rPr lang="ru-RU" sz="4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Проект</a:t>
            </a:r>
          </a:p>
          <a:p>
            <a:pPr algn="ctr"/>
            <a:r>
              <a:rPr lang="ru-RU" sz="4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«Использование нестандартного оборудования в физкультурно-оздоровительной работе в ДОУ»</a:t>
            </a:r>
          </a:p>
          <a:p>
            <a:pPr algn="ctr"/>
            <a:r>
              <a:rPr lang="ru-RU" sz="4800" b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Воспитатель: </a:t>
            </a:r>
            <a:r>
              <a:rPr lang="ru-RU" sz="48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Патшина</a:t>
            </a:r>
            <a:r>
              <a:rPr lang="ru-RU" sz="4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Е.В.</a:t>
            </a:r>
          </a:p>
          <a:p>
            <a:pPr algn="ctr"/>
            <a:endParaRPr lang="ru-RU" sz="48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endParaRPr lang="ru-RU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Елена\Desktop\Slide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8640"/>
            <a:ext cx="8496944" cy="64087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Елена\Desktop\img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004048" cy="3573016"/>
          </a:xfrm>
          <a:prstGeom prst="rect">
            <a:avLst/>
          </a:prstGeom>
          <a:noFill/>
        </p:spPr>
      </p:pic>
      <p:pic>
        <p:nvPicPr>
          <p:cNvPr id="3076" name="Picture 4" descr="C:\Users\Елена\Desktop\img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1916832"/>
            <a:ext cx="6516216" cy="49411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Елена\Desktop\img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640"/>
            <a:ext cx="3419872" cy="2520280"/>
          </a:xfrm>
          <a:prstGeom prst="rect">
            <a:avLst/>
          </a:prstGeom>
          <a:noFill/>
        </p:spPr>
      </p:pic>
      <p:pic>
        <p:nvPicPr>
          <p:cNvPr id="4099" name="Picture 3" descr="C:\Users\Елена\Desktop\img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2393504"/>
            <a:ext cx="6948264" cy="44644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Елена\Desktop\img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364088" cy="4005064"/>
          </a:xfrm>
          <a:prstGeom prst="rect">
            <a:avLst/>
          </a:prstGeom>
          <a:noFill/>
        </p:spPr>
      </p:pic>
      <p:pic>
        <p:nvPicPr>
          <p:cNvPr id="5123" name="Picture 3" descr="C:\Users\Елена\Desktop\img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03440" y="2825552"/>
            <a:ext cx="5040560" cy="40324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F:\DCIM\100NIKON\DSCN6034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987824" cy="3789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F:\DCIM\100NIKON\DSCN603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64465"/>
            <a:ext cx="9144001" cy="3093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3563887" y="0"/>
            <a:ext cx="504056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</a:rPr>
              <a:t>Массажные дорожки «Тропа Здоровья»</a:t>
            </a:r>
          </a:p>
          <a:p>
            <a:r>
              <a:rPr lang="ru-RU" sz="2400" dirty="0" smtClean="0"/>
              <a:t>Цель использования: для профилактики плоскостопия, </a:t>
            </a:r>
          </a:p>
          <a:p>
            <a:r>
              <a:rPr lang="ru-RU" sz="2400" dirty="0" smtClean="0"/>
              <a:t>Массажа  стоп и укрепление свода </a:t>
            </a:r>
            <a:r>
              <a:rPr lang="ru-RU" sz="2400" dirty="0" err="1" smtClean="0"/>
              <a:t>стоп,развитие</a:t>
            </a:r>
            <a:r>
              <a:rPr lang="ru-RU" sz="2400" dirty="0" smtClean="0"/>
              <a:t> координации </a:t>
            </a:r>
          </a:p>
          <a:p>
            <a:r>
              <a:rPr lang="ru-RU" sz="2400" dirty="0" err="1" smtClean="0"/>
              <a:t>движений,равновесия</a:t>
            </a:r>
            <a:r>
              <a:rPr lang="ru-RU" sz="2400" dirty="0" smtClean="0"/>
              <a:t>.</a:t>
            </a:r>
            <a:endParaRPr lang="ru-RU" sz="2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F:\DCIM\100NIKON\DSCN604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3" y="0"/>
            <a:ext cx="2592288" cy="3068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F:\DCIM\100NIKON\DSCN596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1556792"/>
            <a:ext cx="5472608" cy="5301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3635896" y="260648"/>
            <a:ext cx="330898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>
                <a:solidFill>
                  <a:srgbClr val="FF0000"/>
                </a:solidFill>
              </a:rPr>
              <a:t>« ПЕРЕТЯЖКИ</a:t>
            </a:r>
            <a:r>
              <a:rPr lang="ru-RU" dirty="0" smtClean="0"/>
              <a:t>»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539553" y="3717032"/>
            <a:ext cx="187220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Цель: Наращивание мышечной массы</a:t>
            </a:r>
          </a:p>
          <a:p>
            <a:r>
              <a:rPr lang="ru-RU" dirty="0" smtClean="0"/>
              <a:t>Развитие </a:t>
            </a:r>
            <a:r>
              <a:rPr lang="ru-RU" dirty="0" err="1" smtClean="0"/>
              <a:t>силы,.выносливости,воли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F:\DCIM\100NIKON\DSCN605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754189" cy="2924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F:\DCIM\100NIKON\DSCN605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49243" y="0"/>
            <a:ext cx="3294757" cy="18100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F:\DCIM\100NIKON\DSCN6023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329608"/>
            <a:ext cx="4482381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F:\DCIM\100NIKON\DSCN6022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39752" y="1916832"/>
            <a:ext cx="3906317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Елена\Desktop\Новая папка\image (16)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64088" y="4509120"/>
            <a:ext cx="3779912" cy="2348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3203848" y="476672"/>
            <a:ext cx="229505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solidFill>
                  <a:srgbClr val="FF0000"/>
                </a:solidFill>
              </a:rPr>
              <a:t>«ГАНТЕЛЬКИ»</a:t>
            </a:r>
          </a:p>
          <a:p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372200" y="1844824"/>
            <a:ext cx="184091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Цель использования: развивают мышцы плечевого </a:t>
            </a:r>
            <a:r>
              <a:rPr lang="ru-RU" dirty="0" err="1" smtClean="0"/>
              <a:t>пояса,рук,спины</a:t>
            </a:r>
            <a:endParaRPr lang="ru-RU" dirty="0" smtClean="0"/>
          </a:p>
          <a:p>
            <a:r>
              <a:rPr lang="ru-RU" dirty="0" smtClean="0"/>
              <a:t>«Боулинг»-Формирование интереса к  спортивным играм.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F:\DCIM\100NIKON\DSCN603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779911" cy="30689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F:\DCIM\100NIKON\DSCN602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575" y="1772817"/>
            <a:ext cx="5940425" cy="5085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4788024" y="404664"/>
            <a:ext cx="29913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solidFill>
                  <a:srgbClr val="FF0000"/>
                </a:solidFill>
              </a:rPr>
              <a:t>«</a:t>
            </a:r>
            <a:r>
              <a:rPr lang="ru-RU" sz="3600" dirty="0" err="1" smtClean="0">
                <a:solidFill>
                  <a:srgbClr val="FF0000"/>
                </a:solidFill>
              </a:rPr>
              <a:t>Кольцеброс</a:t>
            </a:r>
            <a:r>
              <a:rPr lang="ru-RU" sz="3600" dirty="0" smtClean="0">
                <a:solidFill>
                  <a:srgbClr val="FF0000"/>
                </a:solidFill>
              </a:rPr>
              <a:t>»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" y="3212976"/>
            <a:ext cx="291581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Цель использования:</a:t>
            </a:r>
          </a:p>
          <a:p>
            <a:r>
              <a:rPr lang="ru-RU" sz="2400" dirty="0" smtClean="0"/>
              <a:t>Развитие мелкой мускулатуры </a:t>
            </a:r>
          </a:p>
          <a:p>
            <a:r>
              <a:rPr lang="ru-RU" sz="2400" dirty="0" smtClean="0"/>
              <a:t>рук, мышц  плечевого пояса,</a:t>
            </a:r>
          </a:p>
          <a:p>
            <a:r>
              <a:rPr lang="ru-RU" sz="2400" dirty="0" smtClean="0"/>
              <a:t>глазомера ,внимания, сосредоточенности.</a:t>
            </a:r>
          </a:p>
          <a:p>
            <a:endParaRPr lang="ru-RU" sz="24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F:\DCIM\100NIKON\DSCN601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59624" y="4653136"/>
            <a:ext cx="3384376" cy="2204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F:\DCIM\100NIKON\DSCN600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132856"/>
            <a:ext cx="3275856" cy="2132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Users\Елена\Desktop\Новая папка\image (2)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0"/>
            <a:ext cx="4176464" cy="2348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F:\DCIM\100NIKON\DSCN6059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849" y="5085184"/>
            <a:ext cx="2448271" cy="1772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F:\DCIM\100NIKON\DSCN6057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4293096"/>
            <a:ext cx="3203848" cy="2564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0" y="0"/>
            <a:ext cx="293381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rgbClr val="FF0000"/>
                </a:solidFill>
              </a:rPr>
              <a:t>«СКАКАЛКИ ИЗ ПРОБОК»</a:t>
            </a:r>
          </a:p>
          <a:p>
            <a:r>
              <a:rPr lang="ru-RU" sz="2000" dirty="0" smtClean="0">
                <a:solidFill>
                  <a:srgbClr val="FF0000"/>
                </a:solidFill>
              </a:rPr>
              <a:t>1,5 метра-2штуки</a:t>
            </a:r>
            <a:endParaRPr lang="ru-RU" sz="2000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427984" y="2204864"/>
            <a:ext cx="471601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Цель использования:</a:t>
            </a:r>
          </a:p>
          <a:p>
            <a:r>
              <a:rPr lang="ru-RU" dirty="0" smtClean="0">
                <a:solidFill>
                  <a:srgbClr val="00B050"/>
                </a:solidFill>
              </a:rPr>
              <a:t>РАЗНООБРАЗИЕ ДЕЙСТВИЙ</a:t>
            </a:r>
            <a:r>
              <a:rPr lang="ru-RU" dirty="0" smtClean="0"/>
              <a:t>:</a:t>
            </a:r>
          </a:p>
          <a:p>
            <a:r>
              <a:rPr lang="ru-RU" dirty="0" smtClean="0"/>
              <a:t>Подлезание,пролезание,перепрыгивание,перешагивание,перебрасывание </a:t>
            </a:r>
            <a:r>
              <a:rPr lang="ru-RU" dirty="0" err="1" smtClean="0"/>
              <a:t>мяча,мешочков,для</a:t>
            </a:r>
            <a:r>
              <a:rPr lang="ru-RU" dirty="0" smtClean="0"/>
              <a:t> </a:t>
            </a:r>
            <a:r>
              <a:rPr lang="ru-RU" dirty="0" err="1" smtClean="0"/>
              <a:t>вращения,для</a:t>
            </a:r>
            <a:r>
              <a:rPr lang="ru-RU" dirty="0" smtClean="0"/>
              <a:t> разметок.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1026" name="Picture 2" descr="C:\Users\Елена\Desktop\538cefdb849cf7dcd1fd414fc6daedf2.jpg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836712"/>
            <a:ext cx="4067944" cy="1152128"/>
          </a:xfrm>
          <a:prstGeom prst="rect">
            <a:avLst/>
          </a:prstGeom>
          <a:noFill/>
        </p:spPr>
      </p:pic>
      <p:pic>
        <p:nvPicPr>
          <p:cNvPr id="1027" name="Picture 3" descr="C:\Users\Елена\Desktop\IMG_2419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347864" y="3645024"/>
            <a:ext cx="2232248" cy="1368152"/>
          </a:xfrm>
          <a:prstGeom prst="rect">
            <a:avLst/>
          </a:prstGeom>
          <a:noFill/>
        </p:spPr>
      </p:pic>
      <p:pic>
        <p:nvPicPr>
          <p:cNvPr id="1028" name="Picture 4" descr="C:\Users\Елена\Desktop\photo_115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563888" y="2276872"/>
            <a:ext cx="752301" cy="1440161"/>
          </a:xfrm>
          <a:prstGeom prst="rect">
            <a:avLst/>
          </a:prstGeom>
          <a:noFill/>
        </p:spPr>
      </p:pic>
      <p:pic>
        <p:nvPicPr>
          <p:cNvPr id="12" name="Рисунок 11" descr="F:\DCIM\100NIKON\DSCN600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2285256"/>
            <a:ext cx="3275856" cy="2132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F:\DCIM\100NIKON\DSCN601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12024" y="4805536"/>
            <a:ext cx="3384376" cy="2204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Елена\Desktop\Новая папка\image (13)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1124744"/>
            <a:ext cx="3145997" cy="3400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C:\Users\Елена\Desktop\Новая папка\image (15)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11752" y="0"/>
            <a:ext cx="2232248" cy="2657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F:\DCIM\100NIKON\DSCN598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3573016"/>
            <a:ext cx="4860032" cy="328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F:\DCIM\100NIKON\DSCN6046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3563887" cy="3573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 flipH="1">
            <a:off x="3923927" y="476672"/>
            <a:ext cx="2448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FF0000"/>
                </a:solidFill>
              </a:rPr>
              <a:t>«ЛОШАДКИ»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4149080"/>
            <a:ext cx="205172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ЦЕЛЬ использования:</a:t>
            </a:r>
          </a:p>
          <a:p>
            <a:r>
              <a:rPr lang="ru-RU" dirty="0" smtClean="0"/>
              <a:t>Развитие </a:t>
            </a:r>
            <a:r>
              <a:rPr lang="ru-RU" dirty="0" err="1" smtClean="0"/>
              <a:t>ловкости,скорости</a:t>
            </a:r>
            <a:r>
              <a:rPr lang="ru-RU" dirty="0" smtClean="0"/>
              <a:t> движения</a:t>
            </a:r>
          </a:p>
          <a:p>
            <a:r>
              <a:rPr lang="ru-RU" dirty="0" smtClean="0"/>
              <a:t>.умения подпрыгивать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F:\DCIM\100NIKON\DSCN604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"/>
            <a:ext cx="4499991" cy="2708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043608" y="2852936"/>
            <a:ext cx="4932040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FF0000"/>
                </a:solidFill>
              </a:rPr>
              <a:t>«СЛЕДКИ И ЛАДОШКИ»</a:t>
            </a:r>
          </a:p>
          <a:p>
            <a:r>
              <a:rPr lang="ru-RU" sz="2400" dirty="0" smtClean="0"/>
              <a:t>Цель использования: Развивать координацию </a:t>
            </a:r>
            <a:r>
              <a:rPr lang="ru-RU" sz="2400" dirty="0" err="1" smtClean="0"/>
              <a:t>движений,равновесия.Используется</a:t>
            </a:r>
            <a:r>
              <a:rPr lang="ru-RU" sz="2400" dirty="0" smtClean="0"/>
              <a:t> при обучении прыжкам на двух </a:t>
            </a:r>
            <a:r>
              <a:rPr lang="ru-RU" sz="2400" dirty="0" err="1" smtClean="0"/>
              <a:t>ногах,прыжках</a:t>
            </a:r>
            <a:r>
              <a:rPr lang="ru-RU" sz="2400" dirty="0" smtClean="0"/>
              <a:t> с поворотом </a:t>
            </a:r>
            <a:r>
              <a:rPr lang="ru-RU" sz="2400" dirty="0" err="1" smtClean="0"/>
              <a:t>вправо,влево,с</a:t>
            </a:r>
            <a:r>
              <a:rPr lang="ru-RU" sz="2400" dirty="0" smtClean="0"/>
              <a:t> продвижением </a:t>
            </a:r>
            <a:r>
              <a:rPr lang="ru-RU" sz="2400" dirty="0" err="1" smtClean="0"/>
              <a:t>вперед,упражнении</a:t>
            </a:r>
            <a:r>
              <a:rPr lang="ru-RU" sz="2400" dirty="0" smtClean="0"/>
              <a:t> с правильным разворотом стоп.</a:t>
            </a:r>
          </a:p>
          <a:p>
            <a:endParaRPr lang="ru-RU" sz="2400" dirty="0"/>
          </a:p>
        </p:txBody>
      </p:sp>
      <p:pic>
        <p:nvPicPr>
          <p:cNvPr id="6146" name="Picture 2" descr="C:\Users\Елена\Desktop\slide_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1712" y="3761656"/>
            <a:ext cx="2592288" cy="3096344"/>
          </a:xfrm>
          <a:prstGeom prst="rect">
            <a:avLst/>
          </a:prstGeom>
          <a:noFill/>
        </p:spPr>
      </p:pic>
      <p:pic>
        <p:nvPicPr>
          <p:cNvPr id="1026" name="Picture 2" descr="C:\Users\Елена\Desktop\2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08763" y="0"/>
            <a:ext cx="2535237" cy="1457325"/>
          </a:xfrm>
          <a:prstGeom prst="rect">
            <a:avLst/>
          </a:prstGeom>
          <a:noFill/>
        </p:spPr>
      </p:pic>
      <p:pic>
        <p:nvPicPr>
          <p:cNvPr id="1027" name="Picture 3" descr="C:\Users\Елена\Desktop\nestandartnoe-fizicheskoe-oborudovanie-sultanchiki-meshochki-dlya-metaniya-kosichki-massazhnye-dorozhki-assorti-dorozhka-zdorovya-nozhki-i-ladoshki-zmejka-platochki-flazhki1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1628800"/>
            <a:ext cx="2676525" cy="13811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F:\DCIM\100NIKON\DSCN6064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"/>
            <a:ext cx="5508103" cy="2564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F:\DCIM\100NIKON\DSCN606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492896"/>
            <a:ext cx="3995936" cy="3144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F:\DCIM\100NIKON\DSCN6068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4869160"/>
            <a:ext cx="3816424" cy="198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F:\DCIM\100NIKON\DSCN6071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3789040"/>
            <a:ext cx="3131840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F:\DCIM\100NIKON\DSCN6069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52120" y="1412776"/>
            <a:ext cx="3024336" cy="2589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796136" y="548680"/>
            <a:ext cx="280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</a:rPr>
              <a:t>«ИГРЫ С ТКАНЬЮ»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23928" y="2636912"/>
            <a:ext cx="216024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РАЗНООБРАЗИЕ ИГРОВОЙ ДЕЯТЕЛЬНОСТИ:</a:t>
            </a:r>
          </a:p>
          <a:p>
            <a:r>
              <a:rPr lang="ru-RU" sz="1600" dirty="0" smtClean="0"/>
              <a:t>-подпрыгни и достань</a:t>
            </a:r>
          </a:p>
          <a:p>
            <a:r>
              <a:rPr lang="ru-RU" sz="1600" dirty="0" smtClean="0"/>
              <a:t>-пролезь не попадись</a:t>
            </a:r>
          </a:p>
          <a:p>
            <a:r>
              <a:rPr lang="ru-RU" sz="1600" dirty="0" smtClean="0"/>
              <a:t>-прятки</a:t>
            </a:r>
          </a:p>
          <a:p>
            <a:r>
              <a:rPr lang="ru-RU" sz="1600" dirty="0" smtClean="0"/>
              <a:t>Перекати мяч </a:t>
            </a:r>
            <a:endParaRPr lang="ru-RU" sz="16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F:\DCIM\100NIKON\DSCN605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4427983" cy="29249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F:\DCIM\100NIKON\DSCN605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2204864"/>
            <a:ext cx="2664296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F:\DCIM\100NIKON\DSCN5994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3933056"/>
            <a:ext cx="3419872" cy="2924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 flipH="1">
            <a:off x="5148063" y="404664"/>
            <a:ext cx="288031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FF0000"/>
                </a:solidFill>
              </a:rPr>
              <a:t>«МЕШОЧКИ»</a:t>
            </a:r>
          </a:p>
          <a:p>
            <a:r>
              <a:rPr lang="ru-RU" sz="2800" dirty="0" smtClean="0">
                <a:solidFill>
                  <a:srgbClr val="FF0000"/>
                </a:solidFill>
              </a:rPr>
              <a:t>(разные по весу)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11560" y="3429000"/>
            <a:ext cx="230425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Цель  использования:</a:t>
            </a:r>
          </a:p>
          <a:p>
            <a:r>
              <a:rPr lang="ru-RU" dirty="0" smtClean="0"/>
              <a:t>(можно использовать,</a:t>
            </a:r>
          </a:p>
          <a:p>
            <a:r>
              <a:rPr lang="ru-RU" dirty="0" smtClean="0"/>
              <a:t>Как </a:t>
            </a:r>
            <a:r>
              <a:rPr lang="ru-RU" dirty="0" smtClean="0">
                <a:solidFill>
                  <a:srgbClr val="FF0000"/>
                </a:solidFill>
              </a:rPr>
              <a:t>«КОЧКИ»-</a:t>
            </a:r>
            <a:r>
              <a:rPr lang="ru-RU" dirty="0" smtClean="0"/>
              <a:t>профилактика </a:t>
            </a:r>
            <a:r>
              <a:rPr lang="ru-RU" dirty="0" err="1" smtClean="0"/>
              <a:t>плоскостопия,закрепление</a:t>
            </a:r>
            <a:r>
              <a:rPr lang="ru-RU" dirty="0" smtClean="0"/>
              <a:t> основных видов движений в </a:t>
            </a:r>
            <a:r>
              <a:rPr lang="ru-RU" dirty="0" err="1" smtClean="0"/>
              <a:t>прыжках,в</a:t>
            </a:r>
            <a:r>
              <a:rPr lang="ru-RU" dirty="0" smtClean="0"/>
              <a:t> </a:t>
            </a:r>
            <a:r>
              <a:rPr lang="ru-RU" dirty="0" err="1" smtClean="0"/>
              <a:t>ходьбе,в</a:t>
            </a:r>
            <a:r>
              <a:rPr lang="ru-RU" dirty="0" smtClean="0"/>
              <a:t>  </a:t>
            </a:r>
            <a:r>
              <a:rPr lang="ru-RU" dirty="0" err="1" smtClean="0"/>
              <a:t>беге,метании,равно</a:t>
            </a:r>
            <a:r>
              <a:rPr lang="ru-RU" dirty="0" smtClean="0"/>
              <a:t>-</a:t>
            </a:r>
          </a:p>
          <a:p>
            <a:r>
              <a:rPr lang="ru-RU" dirty="0" err="1" smtClean="0"/>
              <a:t>весии</a:t>
            </a:r>
            <a:r>
              <a:rPr lang="ru-RU" dirty="0" smtClean="0"/>
              <a:t>, на голове.</a:t>
            </a: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F:\DCIM\100NIKON\DSCN603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332656"/>
            <a:ext cx="1872208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F:\DCIM\100NIKON\DSCN599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32656"/>
            <a:ext cx="3960441" cy="3096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F:\DCIM\100NIKON\DSCN6072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3645024"/>
            <a:ext cx="3419872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6444208" y="332656"/>
            <a:ext cx="24482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FF0000"/>
                </a:solidFill>
              </a:rPr>
              <a:t>«МИШЕНЬ»</a:t>
            </a:r>
          </a:p>
          <a:p>
            <a:endParaRPr lang="ru-RU" sz="2000" dirty="0" smtClean="0">
              <a:solidFill>
                <a:srgbClr val="FF0000"/>
              </a:solidFill>
            </a:endParaRPr>
          </a:p>
          <a:p>
            <a:r>
              <a:rPr lang="ru-RU" sz="2000" dirty="0" smtClean="0"/>
              <a:t>Цель использования:</a:t>
            </a:r>
          </a:p>
          <a:p>
            <a:r>
              <a:rPr lang="ru-RU" sz="2000" dirty="0" err="1" smtClean="0"/>
              <a:t>метание,развитие</a:t>
            </a:r>
            <a:r>
              <a:rPr lang="ru-RU" sz="2000" dirty="0" smtClean="0"/>
              <a:t> глазомера</a:t>
            </a:r>
            <a:endParaRPr lang="ru-RU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755576" y="3717032"/>
            <a:ext cx="41044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«ФЛАЖКИ,ГИМНАСТИЧЕСКИЕ ЛЕНТЫ»</a:t>
            </a:r>
          </a:p>
          <a:p>
            <a:r>
              <a:rPr lang="ru-RU" dirty="0" smtClean="0"/>
              <a:t>Цель использования: развивающие </a:t>
            </a:r>
            <a:r>
              <a:rPr lang="ru-RU" dirty="0" err="1" smtClean="0"/>
              <a:t>упражнения,эстафеты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Елена\Desktop\DSCN607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648"/>
            <a:ext cx="6372200" cy="626469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6948264" y="836712"/>
            <a:ext cx="15121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FF0000"/>
                </a:solidFill>
              </a:rPr>
              <a:t>МАСКИ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516216" y="2132856"/>
            <a:ext cx="223224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Применение масок вносит разнообразие в подвижные игры,</a:t>
            </a:r>
          </a:p>
          <a:p>
            <a:r>
              <a:rPr lang="ru-RU" dirty="0" smtClean="0"/>
              <a:t>позволяет использовать различные упражнения.</a:t>
            </a:r>
          </a:p>
          <a:p>
            <a:r>
              <a:rPr lang="ru-RU" dirty="0" smtClean="0"/>
              <a:t>варьировать занятия. 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DCIM\100NIKON\DSCN60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76872"/>
            <a:ext cx="9144000" cy="482453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755576" y="188640"/>
            <a:ext cx="705678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Методическая литература: книжные издательства.</a:t>
            </a:r>
          </a:p>
          <a:p>
            <a:r>
              <a:rPr lang="ru-RU" dirty="0" smtClean="0"/>
              <a:t>Картотека :</a:t>
            </a:r>
            <a:r>
              <a:rPr lang="ru-RU" dirty="0" err="1" smtClean="0"/>
              <a:t>физминутки,динамические</a:t>
            </a:r>
            <a:r>
              <a:rPr lang="ru-RU" dirty="0" smtClean="0"/>
              <a:t> </a:t>
            </a:r>
            <a:r>
              <a:rPr lang="ru-RU" dirty="0" err="1" smtClean="0"/>
              <a:t>паузы,подвижные</a:t>
            </a:r>
            <a:r>
              <a:rPr lang="ru-RU" dirty="0" smtClean="0"/>
              <a:t> </a:t>
            </a:r>
            <a:r>
              <a:rPr lang="ru-RU" dirty="0" err="1" smtClean="0"/>
              <a:t>игры,пальчиковые</a:t>
            </a:r>
            <a:r>
              <a:rPr lang="ru-RU" dirty="0" smtClean="0"/>
              <a:t> игры.</a:t>
            </a:r>
          </a:p>
          <a:p>
            <a:r>
              <a:rPr lang="ru-RU" dirty="0" smtClean="0"/>
              <a:t>Дыхательная гимнастика(по </a:t>
            </a:r>
            <a:r>
              <a:rPr lang="ru-RU" dirty="0" err="1" smtClean="0"/>
              <a:t>Стрельниковой</a:t>
            </a:r>
            <a:r>
              <a:rPr lang="ru-RU" dirty="0" smtClean="0"/>
              <a:t>),</a:t>
            </a:r>
          </a:p>
          <a:p>
            <a:r>
              <a:rPr lang="ru-RU" dirty="0" smtClean="0"/>
              <a:t>Гимнастика </a:t>
            </a:r>
            <a:r>
              <a:rPr lang="ru-RU" dirty="0" err="1" smtClean="0"/>
              <a:t>пробуждения,после</a:t>
            </a:r>
            <a:r>
              <a:rPr lang="ru-RU" dirty="0" smtClean="0"/>
              <a:t> дневного сна</a:t>
            </a:r>
          </a:p>
          <a:p>
            <a:r>
              <a:rPr lang="ru-RU" dirty="0" smtClean="0"/>
              <a:t>Прогулки.</a:t>
            </a: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Елена\Desktop\img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501</TotalTime>
  <Words>269</Words>
  <Application>Microsoft Office PowerPoint</Application>
  <PresentationFormat>Экран (4:3)</PresentationFormat>
  <Paragraphs>59</Paragraphs>
  <Slides>18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Елена</cp:lastModifiedBy>
  <cp:revision>56</cp:revision>
  <dcterms:created xsi:type="dcterms:W3CDTF">2018-02-26T06:22:13Z</dcterms:created>
  <dcterms:modified xsi:type="dcterms:W3CDTF">2019-06-25T11:30:06Z</dcterms:modified>
</cp:coreProperties>
</file>