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311" r:id="rId2"/>
    <p:sldId id="307" r:id="rId3"/>
    <p:sldId id="310" r:id="rId4"/>
    <p:sldId id="258" r:id="rId5"/>
    <p:sldId id="260" r:id="rId6"/>
    <p:sldId id="261" r:id="rId7"/>
    <p:sldId id="282" r:id="rId8"/>
    <p:sldId id="262" r:id="rId9"/>
    <p:sldId id="263" r:id="rId10"/>
    <p:sldId id="264" r:id="rId11"/>
    <p:sldId id="265" r:id="rId12"/>
    <p:sldId id="271" r:id="rId13"/>
    <p:sldId id="273" r:id="rId14"/>
    <p:sldId id="274" r:id="rId15"/>
    <p:sldId id="305" r:id="rId16"/>
    <p:sldId id="284" r:id="rId17"/>
    <p:sldId id="285" r:id="rId18"/>
    <p:sldId id="272" r:id="rId19"/>
    <p:sldId id="267" r:id="rId20"/>
    <p:sldId id="268" r:id="rId21"/>
    <p:sldId id="278" r:id="rId22"/>
    <p:sldId id="302" r:id="rId23"/>
    <p:sldId id="259" r:id="rId24"/>
    <p:sldId id="279" r:id="rId25"/>
    <p:sldId id="280" r:id="rId26"/>
    <p:sldId id="286" r:id="rId27"/>
    <p:sldId id="281" r:id="rId28"/>
    <p:sldId id="306" r:id="rId29"/>
    <p:sldId id="257" r:id="rId30"/>
    <p:sldId id="276" r:id="rId31"/>
    <p:sldId id="277" r:id="rId32"/>
    <p:sldId id="275" r:id="rId33"/>
    <p:sldId id="313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C6528-FFA9-4E80-968A-2624731785E3}" type="datetimeFigureOut">
              <a:rPr lang="ru-RU" smtClean="0"/>
              <a:t>03.05.2015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493009E-2AE6-4D27-B569-D8ED62094A6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C6528-FFA9-4E80-968A-2624731785E3}" type="datetimeFigureOut">
              <a:rPr lang="ru-RU" smtClean="0"/>
              <a:t>03.05.2015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493009E-2AE6-4D27-B569-D8ED62094A6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C6528-FFA9-4E80-968A-2624731785E3}" type="datetimeFigureOut">
              <a:rPr lang="ru-RU" smtClean="0"/>
              <a:t>03.05.2015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3009E-2AE6-4D27-B569-D8ED62094A6F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C6528-FFA9-4E80-968A-2624731785E3}" type="datetimeFigureOut">
              <a:rPr lang="ru-RU" smtClean="0"/>
              <a:t>03.05.2015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3009E-2AE6-4D27-B569-D8ED62094A6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C6528-FFA9-4E80-968A-2624731785E3}" type="datetimeFigureOut">
              <a:rPr lang="ru-RU" smtClean="0"/>
              <a:t>03.05.2015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C493009E-2AE6-4D27-B569-D8ED62094A6F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C6528-FFA9-4E80-968A-2624731785E3}" type="datetimeFigureOut">
              <a:rPr lang="ru-RU" smtClean="0"/>
              <a:t>03.05.2015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3009E-2AE6-4D27-B569-D8ED62094A6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C6528-FFA9-4E80-968A-2624731785E3}" type="datetimeFigureOut">
              <a:rPr lang="ru-RU" smtClean="0"/>
              <a:t>03.05.2015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3009E-2AE6-4D27-B569-D8ED62094A6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C6528-FFA9-4E80-968A-2624731785E3}" type="datetimeFigureOut">
              <a:rPr lang="ru-RU" smtClean="0"/>
              <a:t>03.05.2015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3009E-2AE6-4D27-B569-D8ED62094A6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C6528-FFA9-4E80-968A-2624731785E3}" type="datetimeFigureOut">
              <a:rPr lang="ru-RU" smtClean="0"/>
              <a:t>03.05.2015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3009E-2AE6-4D27-B569-D8ED62094A6F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C6528-FFA9-4E80-968A-2624731785E3}" type="datetimeFigureOut">
              <a:rPr lang="ru-RU" smtClean="0"/>
              <a:t>03.05.2015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3009E-2AE6-4D27-B569-D8ED62094A6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C6528-FFA9-4E80-968A-2624731785E3}" type="datetimeFigureOut">
              <a:rPr lang="ru-RU" smtClean="0"/>
              <a:t>03.05.2015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3009E-2AE6-4D27-B569-D8ED62094A6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90C6528-FFA9-4E80-968A-2624731785E3}" type="datetimeFigureOut">
              <a:rPr lang="ru-RU" smtClean="0"/>
              <a:t>03.05.2015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493009E-2AE6-4D27-B569-D8ED62094A6F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file:///C:\Users\777\AppData\Local\Temp\FineReader10\media\image9.jpeg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audio" Target="../media/audio7.wav"/><Relationship Id="rId13" Type="http://schemas.openxmlformats.org/officeDocument/2006/relationships/image" Target="../media/image26.png"/><Relationship Id="rId3" Type="http://schemas.openxmlformats.org/officeDocument/2006/relationships/audio" Target="../media/audio2.wav"/><Relationship Id="rId7" Type="http://schemas.openxmlformats.org/officeDocument/2006/relationships/audio" Target="../media/audio6.wav"/><Relationship Id="rId12" Type="http://schemas.openxmlformats.org/officeDocument/2006/relationships/image" Target="../media/image2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5.wav"/><Relationship Id="rId11" Type="http://schemas.openxmlformats.org/officeDocument/2006/relationships/image" Target="../media/image24.png"/><Relationship Id="rId5" Type="http://schemas.openxmlformats.org/officeDocument/2006/relationships/audio" Target="../media/audio4.wav"/><Relationship Id="rId10" Type="http://schemas.openxmlformats.org/officeDocument/2006/relationships/image" Target="../media/image23.jpeg"/><Relationship Id="rId4" Type="http://schemas.openxmlformats.org/officeDocument/2006/relationships/audio" Target="../media/audio3.wav"/><Relationship Id="rId9" Type="http://schemas.openxmlformats.org/officeDocument/2006/relationships/audio" Target="../media/audio8.wav"/><Relationship Id="rId14" Type="http://schemas.openxmlformats.org/officeDocument/2006/relationships/image" Target="../media/image27.w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777\AppData\Local\Temp\FineReader10\media\image44.jpeg" TargetMode="External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777\AppData\Local\Temp\FineReader10\media\image14.jpeg" TargetMode="Externa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777\AppData\Local\Temp\FineReader10\media\image44.jpeg" TargetMode="External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5" Type="http://schemas.openxmlformats.org/officeDocument/2006/relationships/image" Target="../media/image50.png"/><Relationship Id="rId4" Type="http://schemas.openxmlformats.org/officeDocument/2006/relationships/image" Target="../media/image4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40" name="Rectangle 4" descr="Копия (8) 1241413920_ddc5f9e2549d-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z="4000" b="1" dirty="0">
              <a:effectLst>
                <a:outerShdw blurRad="38100" dist="38100" dir="2700000" algn="tl">
                  <a:srgbClr val="C0C0C0"/>
                </a:outerShdw>
              </a:effectLst>
              <a:latin typeface="Algerian" pitchFamily="82" charset="0"/>
            </a:endParaRPr>
          </a:p>
          <a:p>
            <a:endParaRPr lang="ru-RU" sz="5400" b="1" dirty="0">
              <a:effectLst>
                <a:outerShdw blurRad="38100" dist="38100" dir="2700000" algn="tl">
                  <a:srgbClr val="C0C0C0"/>
                </a:outerShdw>
              </a:effectLst>
              <a:latin typeface="Algerian" pitchFamily="82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83568" y="620688"/>
            <a:ext cx="763284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Книжки – малышки</a:t>
            </a:r>
          </a:p>
          <a:p>
            <a:pPr algn="ctr"/>
            <a:endParaRPr lang="ru-RU" sz="3600" b="1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«Слова-родственники»</a:t>
            </a: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картинках ,стихах и рассказах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Художественное оформление :</a:t>
            </a:r>
          </a:p>
          <a:p>
            <a:pPr algn="ctr"/>
            <a:r>
              <a:rPr lang="ru-RU" i="1" u="sng" dirty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i="1" u="sng" dirty="0" smtClean="0">
                <a:latin typeface="Times New Roman" pitchFamily="18" charset="0"/>
                <a:cs typeface="Times New Roman" pitchFamily="18" charset="0"/>
              </a:rPr>
              <a:t>ети и родители</a:t>
            </a: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старшей группы « Аленький цветочек»</a:t>
            </a: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и подготовительной группы « Золушка»</a:t>
            </a: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МБДОУ №69</a:t>
            </a: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«Золотая рыбка»</a:t>
            </a: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Главный редактор: учитель-логопед</a:t>
            </a: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Новикова И.А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22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Irina\Pictures\img03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345131" y="1061866"/>
            <a:ext cx="5661249" cy="57870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7544" y="332656"/>
            <a:ext cx="3672408" cy="621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Мы первые везде!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Юрий Гагарин первый русский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космонавт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полетевший в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космос 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Он первый 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своей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космической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ракете облетел вокруг Земли 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Скоро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 космодроме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будут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продавать билеты, чтобы совершить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космическое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путешествие вокруг Земного шара.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 мы первые российские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люди полетим в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космос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чтобы  увидеть нашу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Землю  с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космической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высоты и погулять по Луне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Андрей Терентьев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 подготовительная группа)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52946" y="6380466"/>
            <a:ext cx="5492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Космос, космонавты, космодром, космическая ракета)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86861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Irina\Pictures\рисунки детей родств слова\img03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962711" y="746927"/>
            <a:ext cx="4884252" cy="5375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7504" y="980728"/>
            <a:ext cx="412455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День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космонавтики.</a:t>
            </a: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Наша страна ежегодно отмечает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День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Космонавтики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Космос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еще не совсем понятная страна.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Россия приглашает  к себе на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космическую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станцию других иностранных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космонавтов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На российских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космических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ракетах  дружный экипаж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отправляется  с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космодрома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делать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космические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открытия.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Космонавты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выходят в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открытый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космос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все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фотографируют и устраняют неполадки.</a:t>
            </a: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Дина Шмакова ( подготовительная группа)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10130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Irina\Pictures\img03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03905" y="484323"/>
            <a:ext cx="3483767" cy="4332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080552" y="481161"/>
            <a:ext cx="3384374" cy="4239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4509120"/>
            <a:ext cx="748883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День Космонавтики</a:t>
            </a: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12 апреля вся страна отмечает День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Космонавтики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50 лет назад советская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космическая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ракета стартовала с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космодрома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В  этот день впервые полетел в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космос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советский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космонавт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  Юрий Гагарин. </a:t>
            </a: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Кожухарь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Лера  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Чуксин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Сережа  (подготовительная группа)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78870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Irina\Pictures\img03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04664"/>
            <a:ext cx="4386629" cy="619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27584" y="999348"/>
            <a:ext cx="338437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Космонавт.</a:t>
            </a: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Очень нравится мне профессия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космонавта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С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космодрома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космических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ракетах 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космонавты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летают в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космос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делают 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космические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открытия .</a:t>
            </a: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Зайцев Вадим ,старшая группа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63987" y="5348129"/>
            <a:ext cx="46026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Космос, космонавт, космическая ракета, космодром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16206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Irina\Pictures\img0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1375" y="520049"/>
            <a:ext cx="4464496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9552" y="520049"/>
            <a:ext cx="4061823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Солнце.</a:t>
            </a:r>
          </a:p>
          <a:p>
            <a:endParaRPr lang="ru-RU" dirty="0"/>
          </a:p>
          <a:p>
            <a:r>
              <a:rPr lang="ru-RU" sz="1600" b="1" dirty="0" smtClean="0"/>
              <a:t>Солнце</a:t>
            </a:r>
            <a:r>
              <a:rPr lang="ru-RU" sz="1600" dirty="0" smtClean="0"/>
              <a:t>-это очень большая звезда.</a:t>
            </a:r>
          </a:p>
          <a:p>
            <a:r>
              <a:rPr lang="ru-RU" sz="1600" b="1" dirty="0" smtClean="0"/>
              <a:t>Солнечный</a:t>
            </a:r>
            <a:r>
              <a:rPr lang="ru-RU" sz="1600" dirty="0" smtClean="0"/>
              <a:t> свет имеет огромное  значение для нашей планеты . Ранним утром яркое </a:t>
            </a:r>
            <a:r>
              <a:rPr lang="ru-RU" sz="1600" b="1" dirty="0" smtClean="0"/>
              <a:t>солнышко</a:t>
            </a:r>
            <a:r>
              <a:rPr lang="ru-RU" sz="1600" dirty="0" smtClean="0"/>
              <a:t> пробуждает  всё живое на Земле, и все   радуются каждому </a:t>
            </a:r>
            <a:r>
              <a:rPr lang="ru-RU" sz="1600" b="1" dirty="0" smtClean="0"/>
              <a:t>солнечному</a:t>
            </a:r>
            <a:r>
              <a:rPr lang="ru-RU" sz="1600" dirty="0" smtClean="0"/>
              <a:t> дню. 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sz="1600" dirty="0" smtClean="0"/>
          </a:p>
          <a:p>
            <a:r>
              <a:rPr lang="ru-RU" sz="1600" dirty="0" err="1" smtClean="0"/>
              <a:t>Халиярова</a:t>
            </a:r>
            <a:r>
              <a:rPr lang="ru-RU" sz="1600" dirty="0" smtClean="0"/>
              <a:t> Настя (старшая группа</a:t>
            </a:r>
            <a:r>
              <a:rPr lang="ru-RU" dirty="0" smtClean="0"/>
              <a:t>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30542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Irina\Pictures\img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980728"/>
            <a:ext cx="4404676" cy="5570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9552" y="980728"/>
            <a:ext cx="4032448" cy="52783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Звезда.</a:t>
            </a: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Мы с папой любим рассматривать ночное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звездное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небо. Оно усыпано множеством ярких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зведочек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Папа меня познакомил со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Звёздной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картой и рассказал , как называются разные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созвездия.</a:t>
            </a:r>
          </a:p>
          <a:p>
            <a:pPr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Если я увижу падающую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звезду,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 обязательно загадаю желание-полететь к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звёздам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Звездолёте.</a:t>
            </a:r>
          </a:p>
          <a:p>
            <a:pPr>
              <a:lnSpc>
                <a:spcPct val="150000"/>
              </a:lnSpc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Халиярова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Настя ( старшая группа)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57750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Irina\Pictures\img0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603014" y="1241553"/>
            <a:ext cx="5682386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9710" y="692696"/>
            <a:ext cx="3522209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Снег.</a:t>
            </a:r>
          </a:p>
          <a:p>
            <a:pPr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Все дети очень радуются , когда идет пушистый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снег.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Даже снегири прилетают, когда всё вокруг укрыто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снежным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одеялом.</a:t>
            </a:r>
          </a:p>
          <a:p>
            <a:pPr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улице можно поиграть в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снежки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слепить огромного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снеговика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 познакомиться на празднике со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Снегурочкой.</a:t>
            </a:r>
          </a:p>
          <a:p>
            <a:pPr>
              <a:lnSpc>
                <a:spcPct val="150000"/>
              </a:lnSpc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Поплавский Даниил (старшая группа)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36106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Irina\Pictures\img0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1222" y="804633"/>
            <a:ext cx="4182778" cy="5910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552" y="804633"/>
            <a:ext cx="4248472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Космос.</a:t>
            </a:r>
          </a:p>
          <a:p>
            <a:pPr>
              <a:lnSpc>
                <a:spcPct val="150000"/>
              </a:lnSpc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Космонавты-это очень сильные и отважные люди. Они летают на космических ракетах в космос и в космическом пространстве изучают разные планеты, делают  важные открытия .</a:t>
            </a:r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Зарубина Маша (старшая группа)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93491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Irina\Pictures\img01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212926" y="-697244"/>
            <a:ext cx="4619445" cy="741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13855" y="5157192"/>
            <a:ext cx="90730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Земля.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Планета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Земля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–это наш родной дом. Мы называемся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«землянами»,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люди , которые живут в одном городе –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земляками.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Мы гордимся и бережем свою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землю.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Ухаживаем за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земелькой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около дома и в лесу строим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землянки.</a:t>
            </a:r>
          </a:p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Кожухарь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Лера ( подготовительная группа)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16394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Irina\Pictures\img01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833666" y="1431033"/>
            <a:ext cx="5688634" cy="4932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7504" y="116632"/>
            <a:ext cx="4752528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b="1" dirty="0" smtClean="0"/>
              <a:t>Чудо-садик.</a:t>
            </a:r>
            <a:endParaRPr lang="ru-RU" b="1" dirty="0"/>
          </a:p>
          <a:p>
            <a:r>
              <a:rPr lang="ru-RU" dirty="0" smtClean="0"/>
              <a:t>Чудо-</a:t>
            </a:r>
            <a:r>
              <a:rPr lang="ru-RU" b="1" dirty="0" smtClean="0"/>
              <a:t>садик</a:t>
            </a:r>
            <a:r>
              <a:rPr lang="ru-RU" dirty="0" smtClean="0"/>
              <a:t> </a:t>
            </a:r>
            <a:r>
              <a:rPr lang="ru-RU" dirty="0" smtClean="0"/>
              <a:t>посадил </a:t>
            </a:r>
            <a:r>
              <a:rPr lang="ru-RU" b="1" dirty="0" smtClean="0"/>
              <a:t>садовни</a:t>
            </a:r>
            <a:r>
              <a:rPr lang="ru-RU" dirty="0" smtClean="0"/>
              <a:t>к</a:t>
            </a:r>
            <a:r>
              <a:rPr lang="ru-RU" dirty="0" smtClean="0"/>
              <a:t>:</a:t>
            </a:r>
          </a:p>
          <a:p>
            <a:r>
              <a:rPr lang="ru-RU" dirty="0" smtClean="0"/>
              <a:t> </a:t>
            </a:r>
            <a:r>
              <a:rPr lang="ru-RU" dirty="0"/>
              <a:t>Сливу, яблоньку, айву и густой шиповник. </a:t>
            </a:r>
            <a:endParaRPr lang="ru-RU" dirty="0" smtClean="0"/>
          </a:p>
          <a:p>
            <a:r>
              <a:rPr lang="ru-RU" dirty="0"/>
              <a:t>Н</a:t>
            </a:r>
            <a:r>
              <a:rPr lang="ru-RU" dirty="0" smtClean="0"/>
              <a:t>ачинается </a:t>
            </a:r>
            <a:r>
              <a:rPr lang="ru-RU" dirty="0"/>
              <a:t>с утра у него забота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b="1" dirty="0"/>
              <a:t>Рассадить</a:t>
            </a:r>
            <a:r>
              <a:rPr lang="ru-RU" dirty="0"/>
              <a:t> пионов куст — важная работа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/>
              <a:t>Поработал он лопатой — </a:t>
            </a:r>
            <a:r>
              <a:rPr lang="ru-RU" dirty="0" smtClean="0"/>
              <a:t>получилась грядка</a:t>
            </a:r>
            <a:r>
              <a:rPr lang="ru-RU" dirty="0" smtClean="0"/>
              <a:t>,</a:t>
            </a:r>
          </a:p>
          <a:p>
            <a:r>
              <a:rPr lang="ru-RU" dirty="0" smtClean="0"/>
              <a:t> </a:t>
            </a:r>
            <a:r>
              <a:rPr lang="ru-RU" dirty="0"/>
              <a:t>А затем на этом месте высадит </a:t>
            </a:r>
            <a:r>
              <a:rPr lang="ru-RU" b="1" dirty="0"/>
              <a:t>рассадку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smtClean="0"/>
              <a:t>Он </a:t>
            </a:r>
            <a:r>
              <a:rPr lang="ru-RU" dirty="0"/>
              <a:t>польет цветы водой, </a:t>
            </a:r>
            <a:endParaRPr lang="ru-RU" dirty="0" smtClean="0"/>
          </a:p>
          <a:p>
            <a:r>
              <a:rPr lang="ru-RU" dirty="0" smtClean="0"/>
              <a:t>подрыхлит </a:t>
            </a:r>
            <a:r>
              <a:rPr lang="ru-RU" dirty="0"/>
              <a:t>все грядки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/>
              <a:t>Вот и кончилась его </a:t>
            </a:r>
            <a:endParaRPr lang="ru-RU" dirty="0" smtClean="0"/>
          </a:p>
          <a:p>
            <a:r>
              <a:rPr lang="ru-RU" dirty="0" smtClean="0"/>
              <a:t>майская </a:t>
            </a:r>
            <a:r>
              <a:rPr lang="ru-RU" b="1" dirty="0"/>
              <a:t>посадка</a:t>
            </a:r>
            <a:r>
              <a:rPr lang="ru-RU" dirty="0"/>
              <a:t>. 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sz="1400" dirty="0" smtClean="0"/>
              <a:t>Романов Влад (</a:t>
            </a:r>
            <a:r>
              <a:rPr lang="ru-RU" sz="1400" dirty="0" err="1" smtClean="0"/>
              <a:t>подгот</a:t>
            </a:r>
            <a:r>
              <a:rPr lang="ru-RU" sz="1400" dirty="0" smtClean="0"/>
              <a:t>. </a:t>
            </a:r>
            <a:r>
              <a:rPr lang="ru-RU" sz="1400" dirty="0" err="1" smtClean="0"/>
              <a:t>гр</a:t>
            </a:r>
            <a:r>
              <a:rPr lang="ru-RU" sz="1400" dirty="0" smtClean="0"/>
              <a:t>)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9723973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91239"/>
            <a:ext cx="7632848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Загадки:</a:t>
            </a:r>
          </a:p>
          <a:p>
            <a:endParaRPr lang="ru-RU" dirty="0"/>
          </a:p>
          <a:p>
            <a:endParaRPr lang="ru-RU" dirty="0" smtClean="0"/>
          </a:p>
          <a:p>
            <a:r>
              <a:rPr lang="ru-RU" dirty="0" smtClean="0"/>
              <a:t>С </a:t>
            </a:r>
            <a:r>
              <a:rPr lang="ru-RU" dirty="0"/>
              <a:t>неба я пришла </a:t>
            </a:r>
          </a:p>
          <a:p>
            <a:r>
              <a:rPr lang="ru-RU" dirty="0"/>
              <a:t>И в землю ушла.</a:t>
            </a:r>
          </a:p>
          <a:p>
            <a:r>
              <a:rPr lang="ru-RU" i="1" dirty="0"/>
              <a:t>(Дождинка)</a:t>
            </a:r>
            <a:endParaRPr lang="ru-RU" dirty="0"/>
          </a:p>
          <a:p>
            <a:r>
              <a:rPr lang="ru-RU" i="1" dirty="0"/>
              <a:t> </a:t>
            </a:r>
            <a:endParaRPr lang="ru-RU" dirty="0"/>
          </a:p>
          <a:p>
            <a:r>
              <a:rPr lang="ru-RU" i="1" dirty="0"/>
              <a:t> </a:t>
            </a:r>
            <a:endParaRPr lang="ru-RU" dirty="0"/>
          </a:p>
          <a:p>
            <a:r>
              <a:rPr lang="ru-RU" dirty="0"/>
              <a:t> </a:t>
            </a:r>
          </a:p>
          <a:p>
            <a:r>
              <a:rPr lang="ru-RU" dirty="0"/>
              <a:t>Ног нет, а идет, </a:t>
            </a:r>
          </a:p>
          <a:p>
            <a:r>
              <a:rPr lang="ru-RU" dirty="0"/>
              <a:t>Глаз нет, а плачет. </a:t>
            </a:r>
            <a:r>
              <a:rPr lang="ru-RU" i="1" dirty="0"/>
              <a:t>(Дождь)</a:t>
            </a:r>
            <a:endParaRPr lang="ru-RU" dirty="0"/>
          </a:p>
          <a:p>
            <a:r>
              <a:rPr lang="ru-RU" i="1" dirty="0"/>
              <a:t> </a:t>
            </a:r>
            <a:endParaRPr lang="ru-RU" dirty="0"/>
          </a:p>
          <a:p>
            <a:r>
              <a:rPr lang="ru-RU" i="1" dirty="0"/>
              <a:t> </a:t>
            </a:r>
            <a:endParaRPr lang="ru-RU" dirty="0"/>
          </a:p>
          <a:p>
            <a:r>
              <a:rPr lang="ru-RU" dirty="0"/>
              <a:t>Его я в дождик надеваю </a:t>
            </a:r>
          </a:p>
          <a:p>
            <a:r>
              <a:rPr lang="ru-RU" dirty="0"/>
              <a:t>И сухой всегда гуляю. </a:t>
            </a:r>
            <a:r>
              <a:rPr lang="ru-RU" i="1" dirty="0"/>
              <a:t>(Дождевик</a:t>
            </a:r>
            <a:r>
              <a:rPr lang="ru-RU" i="1" dirty="0" smtClean="0"/>
              <a:t>)</a:t>
            </a:r>
          </a:p>
          <a:p>
            <a:endParaRPr lang="ru-RU" i="1" dirty="0"/>
          </a:p>
          <a:p>
            <a:endParaRPr lang="ru-RU" i="1" dirty="0" smtClean="0"/>
          </a:p>
          <a:p>
            <a:endParaRPr lang="ru-RU" i="1" dirty="0"/>
          </a:p>
          <a:p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sz="1600" i="1" dirty="0" err="1" smtClean="0">
                <a:latin typeface="Times New Roman" pitchFamily="18" charset="0"/>
                <a:cs typeface="Times New Roman" pitchFamily="18" charset="0"/>
              </a:rPr>
              <a:t>Кубышкин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Дима </a:t>
            </a:r>
          </a:p>
          <a:p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          ( старшая группа)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i="1" dirty="0"/>
              <a:t> </a:t>
            </a: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6" t="37725" r="6871" b="13306"/>
          <a:stretch/>
        </p:blipFill>
        <p:spPr bwMode="auto">
          <a:xfrm>
            <a:off x="4716016" y="692696"/>
            <a:ext cx="4279808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492961"/>
            <a:ext cx="1622973" cy="4365039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83624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88640"/>
            <a:ext cx="4139952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Дождик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Дождь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осенний 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задождил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,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Всю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листву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дождем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умыл.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Мы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 лужам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дождевым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Скачем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 дорожке,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На плечах —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дождевики,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На ногах - сапожки.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дождь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сильней пойдет,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Налетит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дождище,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Он к земле всю пыль прибьет,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Воздух станет чище.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День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дождливый,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но и пусть!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 Не страшны тоска и грусть!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Мы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дождинки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 лету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Соберем в ладошки,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Пусть осенний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дождик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льет,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 Пляшут наши ножки..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Смирнова Настя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(старшая группа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22"/>
          <a:stretch/>
        </p:blipFill>
        <p:spPr bwMode="auto">
          <a:xfrm rot="5400000">
            <a:off x="4004794" y="1574241"/>
            <a:ext cx="4724603" cy="5553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18988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88640"/>
            <a:ext cx="4176464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endParaRPr lang="ru-RU" b="1" i="1" dirty="0"/>
          </a:p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Дождливый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день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 утра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задождило. 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Все небо затянуто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дождевыми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тучами. Целый день моросит холодный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дождик. Дождинки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падают на землю и собираются в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дождевые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лужи. Осенью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дожди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холодные. Взрослые и дети прячутся от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дождя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под зонтами, надевают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дождевики. Я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смотрю в окно и не могу дождаться, когда закончится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дождь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b="1" i="1" dirty="0" smtClean="0"/>
          </a:p>
          <a:p>
            <a:endParaRPr lang="ru-RU" sz="1400" b="1" i="1" dirty="0"/>
          </a:p>
          <a:p>
            <a:r>
              <a:rPr lang="ru-RU" sz="1400" b="1" i="1" dirty="0" smtClean="0"/>
              <a:t>Егоров </a:t>
            </a:r>
            <a:r>
              <a:rPr lang="ru-RU" sz="1400" b="1" i="1" dirty="0" smtClean="0"/>
              <a:t>Денис ( старшая группа)</a:t>
            </a:r>
            <a:endParaRPr lang="ru-RU" sz="1400" b="1" i="1" dirty="0"/>
          </a:p>
          <a:p>
            <a:endParaRPr lang="ru-RU" b="1" i="1" dirty="0" smtClean="0"/>
          </a:p>
          <a:p>
            <a:endParaRPr lang="ru-RU" b="1" i="1" dirty="0"/>
          </a:p>
          <a:p>
            <a:endParaRPr lang="ru-RU" dirty="0"/>
          </a:p>
          <a:p>
            <a:r>
              <a:rPr lang="ru-RU" b="1" i="1" dirty="0"/>
              <a:t> 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6" t="37725" r="6871" b="13306"/>
          <a:stretch/>
        </p:blipFill>
        <p:spPr bwMode="auto">
          <a:xfrm>
            <a:off x="4572000" y="2420888"/>
            <a:ext cx="4279808" cy="42906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C:\Users\777\AppData\Local\Temp\FineReader10\media\image9.jpeg"/>
          <p:cNvPicPr>
            <a:picLocks noChangeAspect="1" noChangeArrowheads="1"/>
          </p:cNvPicPr>
          <p:nvPr/>
        </p:nvPicPr>
        <p:blipFill rotWithShape="1">
          <a:blip r:embed="rId3" r:link="rId4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96" r="56192" b="69827"/>
          <a:stretch/>
        </p:blipFill>
        <p:spPr bwMode="auto">
          <a:xfrm rot="5400000">
            <a:off x="7260588" y="5592512"/>
            <a:ext cx="1181557" cy="4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8048" y="4754508"/>
            <a:ext cx="2095500" cy="200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50932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4" r="3128" b="4529"/>
          <a:stretch/>
        </p:blipFill>
        <p:spPr bwMode="auto">
          <a:xfrm rot="16200000">
            <a:off x="2007188" y="-774940"/>
            <a:ext cx="5993720" cy="8064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 rot="16200000">
            <a:off x="-2232754" y="3151711"/>
            <a:ext cx="55446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Приложение к группе </a:t>
            </a: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родственных слов</a:t>
            </a:r>
            <a:r>
              <a:rPr lang="ru-RU" sz="16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 «Дождь»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48071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Irina\Pictures\Samsung\SCX-3200_20150418_193836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698270" y="1292458"/>
            <a:ext cx="5338164" cy="5508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5536" y="764704"/>
            <a:ext cx="3240360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Малинник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Осенью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дедушка посадил в нашем саду кустики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малины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Он сказал: «Скоро у нас будет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малинник. Малинка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– полезная  ягодка». Весной мы заметили, что какая-то птичка свила в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малиннике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гнездо. Это была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малиновка.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Все лето мы лакомились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малиной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а бабушка сварила душистое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малиновое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варенье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Кривошеева Анна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(подготовительная группа)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/>
              <a:t> 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51920" y="6165304"/>
            <a:ext cx="52694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Малина, малинка, малинник.  малиновка, малиновое варенье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8668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Irina\Pictures\Samsung\SCX-3200_20150418_1943110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6" t="4678" b="2796"/>
          <a:stretch/>
        </p:blipFill>
        <p:spPr bwMode="auto">
          <a:xfrm rot="5400000">
            <a:off x="3745482" y="1519212"/>
            <a:ext cx="5161431" cy="5380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7504" y="1340768"/>
            <a:ext cx="3744416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Веснянка</a:t>
            </a:r>
            <a:endParaRPr lang="ru-RU" dirty="0"/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Пришла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весна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Выглянули из-под снега подснежники и раскрыли свои нежные лепестки. Только один цветок не хотел раскрываться.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Весенний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солнечный лучик своей ладошкой погладил его. Тихо раскрылись лепестки, и все увидели, что там спит девочка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Веснянка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а на носу у нее золотые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веснушки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Улыбнулось ласковое солнышко и сказало: «Просыпайся,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Веснянка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твоя пора наступила!»</a:t>
            </a:r>
          </a:p>
          <a:p>
            <a:r>
              <a:rPr lang="ru-RU" dirty="0"/>
              <a:t> </a:t>
            </a:r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Болтенков Слава ( старшая группа)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72000" y="6107469"/>
            <a:ext cx="42484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Весна, весенний день, Веснянка, веснушки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66867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0" name="Picture 12" descr="Новоселова4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0055" y="3298608"/>
            <a:ext cx="1939925" cy="2519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грибок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0978" y="4663281"/>
            <a:ext cx="1338263" cy="135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грибок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71" y="4219212"/>
            <a:ext cx="1704975" cy="1909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грибочки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7894" y="4858543"/>
            <a:ext cx="1423988" cy="116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j0215789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289" y="4414474"/>
            <a:ext cx="1301750" cy="134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72" name="Text Box 24"/>
          <p:cNvSpPr txBox="1">
            <a:spLocks noChangeArrowheads="1"/>
          </p:cNvSpPr>
          <p:nvPr/>
        </p:nvSpPr>
        <p:spPr bwMode="auto">
          <a:xfrm>
            <a:off x="395288" y="6093145"/>
            <a:ext cx="7381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гриб</a:t>
            </a:r>
          </a:p>
        </p:txBody>
      </p:sp>
      <p:sp>
        <p:nvSpPr>
          <p:cNvPr id="2073" name="Text Box 25"/>
          <p:cNvSpPr txBox="1">
            <a:spLocks noChangeArrowheads="1"/>
          </p:cNvSpPr>
          <p:nvPr/>
        </p:nvSpPr>
        <p:spPr bwMode="auto">
          <a:xfrm>
            <a:off x="2216078" y="6008397"/>
            <a:ext cx="10080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грибок</a:t>
            </a:r>
          </a:p>
        </p:txBody>
      </p:sp>
      <p:sp>
        <p:nvSpPr>
          <p:cNvPr id="2074" name="Text Box 26"/>
          <p:cNvSpPr txBox="1">
            <a:spLocks noChangeArrowheads="1"/>
          </p:cNvSpPr>
          <p:nvPr/>
        </p:nvSpPr>
        <p:spPr bwMode="auto">
          <a:xfrm>
            <a:off x="3917516" y="5936558"/>
            <a:ext cx="12969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грибочки</a:t>
            </a:r>
          </a:p>
        </p:txBody>
      </p:sp>
      <p:sp>
        <p:nvSpPr>
          <p:cNvPr id="2075" name="Text Box 27"/>
          <p:cNvSpPr txBox="1">
            <a:spLocks noChangeArrowheads="1"/>
          </p:cNvSpPr>
          <p:nvPr/>
        </p:nvSpPr>
        <p:spPr bwMode="auto">
          <a:xfrm>
            <a:off x="5964093" y="5817970"/>
            <a:ext cx="11525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грибной</a:t>
            </a:r>
          </a:p>
        </p:txBody>
      </p:sp>
      <p:sp>
        <p:nvSpPr>
          <p:cNvPr id="2076" name="Text Box 28"/>
          <p:cNvSpPr txBox="1">
            <a:spLocks noChangeArrowheads="1"/>
          </p:cNvSpPr>
          <p:nvPr/>
        </p:nvSpPr>
        <p:spPr bwMode="auto">
          <a:xfrm>
            <a:off x="7597773" y="5837236"/>
            <a:ext cx="11525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грибник</a:t>
            </a:r>
          </a:p>
        </p:txBody>
      </p:sp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243012" y="6375110"/>
            <a:ext cx="4744355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Карцева Надя (подготовительная группа)</a:t>
            </a:r>
            <a:endParaRPr lang="ru-RU" sz="1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078" name="Text Box 30"/>
          <p:cNvSpPr txBox="1">
            <a:spLocks noChangeArrowheads="1"/>
          </p:cNvSpPr>
          <p:nvPr/>
        </p:nvSpPr>
        <p:spPr bwMode="auto">
          <a:xfrm>
            <a:off x="971550" y="1546225"/>
            <a:ext cx="9366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sp>
        <p:nvSpPr>
          <p:cNvPr id="2081" name="Text Box 33"/>
          <p:cNvSpPr txBox="1">
            <a:spLocks noChangeArrowheads="1"/>
          </p:cNvSpPr>
          <p:nvPr/>
        </p:nvSpPr>
        <p:spPr bwMode="auto">
          <a:xfrm>
            <a:off x="1187450" y="1628775"/>
            <a:ext cx="14398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sp>
        <p:nvSpPr>
          <p:cNvPr id="2082" name="Text Box 34"/>
          <p:cNvSpPr txBox="1">
            <a:spLocks noChangeArrowheads="1"/>
          </p:cNvSpPr>
          <p:nvPr/>
        </p:nvSpPr>
        <p:spPr bwMode="auto">
          <a:xfrm>
            <a:off x="755650" y="1614488"/>
            <a:ext cx="18002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43012" y="148828"/>
            <a:ext cx="656123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ГРИБЫ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Как-то раннею порой вдруг полился дождь...    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грибной.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из дома с тот же миг в лес отправился...       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грибник.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Чтобы принести улов, взял корзину для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....         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грибов.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Долго шел он в глушь лесную - поляну там искал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...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грибную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Вдруг под елочкой на кочке видит маленький...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грибочек.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обрадовался вмиг наш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удачливый                  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грибник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 ему не веселиться, если здесь, в земле — 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грибница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Стал заглядывать под елки, под березы и дубы,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Собирать в свою корзину все съедобные...          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грибы.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когда собрал их много, то отправился домой,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мечтал он всю дорогу, как он сварит суп...   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грибной.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Много он собрал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грибов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и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грибочков,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грибков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тому, кто долго ищет, попадется 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...      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грибище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590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живут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10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гриб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07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гриб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07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гриб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1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маленький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10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маленький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10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много 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10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суп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человек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20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человек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7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1000" autoRev="1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6" dur="1000" autoRev="1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7" dur="1000" autoRev="1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1000" autoRev="1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эт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9" presetID="27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0" dur="1000" autoRev="1" fill="hold"/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1" dur="1000" autoRev="1" fill="hold"/>
                                        <p:tgtEl>
                                          <p:spTgt spid="20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2" dur="1000" autoRev="1" fill="hold"/>
                                        <p:tgtEl>
                                          <p:spTgt spid="20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1000" autoRev="1" fill="hold"/>
                                        <p:tgtEl>
                                          <p:spTgt spid="20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эт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4" presetID="27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1000" autoRev="1" fill="hold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6" dur="1000" autoRev="1" fill="hold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7" dur="1000" autoRev="1" fill="hold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1000" autoRev="1" fill="hold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много 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9" presetID="27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" dur="1000" autoRev="1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1" dur="1000" autoRev="1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2" dur="1000" autoRev="1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1000" autoRev="1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суп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4" presetID="27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5" dur="1000" autoRev="1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6" dur="1000" autoRev="1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7" dur="1000" autoRev="1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1000" autoRev="1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эт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3" dur="2000"/>
                                        <p:tgtEl>
                                          <p:spTgt spid="207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они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2" grpId="0"/>
      <p:bldP spid="2072" grpId="1"/>
      <p:bldP spid="2072" grpId="2"/>
      <p:bldP spid="2073" grpId="0"/>
      <p:bldP spid="2073" grpId="1"/>
      <p:bldP spid="2074" grpId="0"/>
      <p:bldP spid="2074" grpId="1"/>
      <p:bldP spid="2075" grpId="0"/>
      <p:bldP spid="2075" grpId="1"/>
      <p:bldP spid="2076" grpId="0"/>
      <p:bldP spid="2076" grpId="1"/>
      <p:bldP spid="2077" grpId="0"/>
      <p:bldP spid="208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Irina\Pictures\img0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889368" y="1018172"/>
            <a:ext cx="5472609" cy="4821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552" y="476672"/>
            <a:ext cx="4248472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Садоводство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Однажды весной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Костя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Садовников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 папой и мамой поехал в Ботанический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сад.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Они ходили по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садовым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дорожкам вдоль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палисадников,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наблюдали за работой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садовников. Садоводы сажали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землю зеленую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рассаду, пересаживали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молодые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саженцы.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 них было много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садовых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инструментов: лопата, грабли, тяпка и даже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садовничий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нож. На следующий день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Костя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предложил ребятам в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садике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вместе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посадить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маленький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садочек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Чуксин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Сережа (подготовительная группа)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39151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Irina\Pictures\img03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522537"/>
            <a:ext cx="4320480" cy="6104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7" y="522537"/>
            <a:ext cx="4175101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Весенние работы в саду</a:t>
            </a: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Весной много работы у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садовника  в саду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в огороде и в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палисаднике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На грядки нужно высадить молодую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рассаду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обкопать и побелить в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садочке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деревья. Принять участие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 посадке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молодых деревьев около нашего дома.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Кожухарь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Лера ( подготовительная группа)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98629" y="6462625"/>
            <a:ext cx="45495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Сад, </a:t>
            </a:r>
            <a:r>
              <a:rPr lang="ru-RU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садочек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палисадник, рассада ,посадка</a:t>
            </a:r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12731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335846"/>
            <a:ext cx="8964488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Рыба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Подмосковье у реки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Ловят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рыбу рыбаки.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Здесь рыбачка, там —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рыбак,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 крючке сидит червяк.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Ну, а юный </a:t>
            </a:r>
            <a:r>
              <a:rPr lang="ru-RU" sz="1600" b="1" i="1" dirty="0" err="1">
                <a:latin typeface="Times New Roman" pitchFamily="18" charset="0"/>
                <a:cs typeface="Times New Roman" pitchFamily="18" charset="0"/>
              </a:rPr>
              <a:t>рыбачок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Сажает муху на крючок.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рыбалке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не кричат,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рыбачат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 молчат.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Все подкармливают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рыбу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без дела не сидят.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Ты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ловись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рыбешка, рыбка,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Не зевай!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Червячков, личинок, блесны —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Все хватай!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Будут ведра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рыбы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полные у всех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раздастся у реки веселый смех.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Будут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рыбу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жарить, парить и солить,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Будут вкусный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рыбный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суп-уху варить.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Наловили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рыбы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много — красота!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Накормили даже кошку и кота.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А самый главный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рыболов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Подсчитать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не смог улов.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Романов Егор (старшая группа)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12" descr="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4546" y="1196752"/>
            <a:ext cx="3600400" cy="2350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1" descr="рыбак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706688"/>
            <a:ext cx="3600115" cy="2826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31939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4" r="3324" b="2048"/>
          <a:stretch/>
        </p:blipFill>
        <p:spPr bwMode="auto">
          <a:xfrm rot="16200000">
            <a:off x="2263181" y="-1030932"/>
            <a:ext cx="5589241" cy="7884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 rot="16200000">
            <a:off x="-2232754" y="3151711"/>
            <a:ext cx="55446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Приложение к группе родственных слов» Рыба»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95511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Irina\Pictures\img03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935899" y="1524200"/>
            <a:ext cx="4836097" cy="5580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7544" y="908720"/>
            <a:ext cx="352839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Земной шар.</a:t>
            </a:r>
          </a:p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Планета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Земля-это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огромный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земной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шар.</a:t>
            </a:r>
          </a:p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нашей планете есть моря и океаны, леса и горы. Леса  растут на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земле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в лесу можно собирать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землянику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а в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земле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живут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земляные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червяки. Из земли люди строят 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землянки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когда у них нет дома.</a:t>
            </a:r>
          </a:p>
          <a:p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Катя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Зарецкая ( старшая группа)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355976" y="4797152"/>
            <a:ext cx="13681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Земной шар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64288" y="4509120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земляника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308308" y="6453336"/>
            <a:ext cx="1656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землянка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16016" y="6453336"/>
            <a:ext cx="22322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земляной червяк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358741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58847"/>
            <a:ext cx="4536504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endParaRPr lang="ru-RU" b="1" i="1" dirty="0" smtClean="0"/>
          </a:p>
          <a:p>
            <a:r>
              <a:rPr lang="ru-RU" b="1" i="1" dirty="0" smtClean="0"/>
              <a:t>Цветы</a:t>
            </a:r>
            <a:endParaRPr lang="ru-RU" b="1" i="1" dirty="0"/>
          </a:p>
          <a:p>
            <a:endParaRPr lang="ru-RU" b="1" i="1" dirty="0" smtClean="0"/>
          </a:p>
          <a:p>
            <a:pPr>
              <a:lnSpc>
                <a:spcPct val="150000"/>
              </a:lnSpc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Цветоводство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 душе нашей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дочке 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аше.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У нее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цветник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саду — нет милей и краше.</a:t>
            </a:r>
          </a:p>
          <a:p>
            <a:pPr>
              <a:lnSpc>
                <a:spcPct val="150000"/>
              </a:lnSpc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аша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цветовод,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знай себе, хлопочет,</a:t>
            </a:r>
          </a:p>
          <a:p>
            <a:pPr>
              <a:lnSpc>
                <a:spcPct val="150000"/>
              </a:lnSpc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У нее всегда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цветет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не один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цветочек.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мае будет вся сирень белая,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цветущая,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девчоночка 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у нас —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цветочница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поющая.</a:t>
            </a:r>
          </a:p>
          <a:p>
            <a:pPr>
              <a:lnSpc>
                <a:spcPct val="150000"/>
              </a:lnSpc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Закружит затем пион запахом пьянящим.</a:t>
            </a:r>
          </a:p>
          <a:p>
            <a:pPr>
              <a:lnSpc>
                <a:spcPct val="150000"/>
              </a:lnSpc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Белый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цвет,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бордовый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цвет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— праздник настоящий. </a:t>
            </a:r>
          </a:p>
          <a:p>
            <a:pPr>
              <a:lnSpc>
                <a:spcPct val="150000"/>
              </a:lnSpc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Утром весь в росе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цветок,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Днем прикроет глазки.</a:t>
            </a:r>
          </a:p>
          <a:p>
            <a:pPr>
              <a:lnSpc>
                <a:spcPct val="150000"/>
              </a:lnSpc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Видит он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цветные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сны из волшебной сказки. </a:t>
            </a:r>
          </a:p>
          <a:p>
            <a:pPr>
              <a:lnSpc>
                <a:spcPct val="150000"/>
              </a:lnSpc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Любит 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аша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больше всех тот пион глазастый, </a:t>
            </a:r>
          </a:p>
          <a:p>
            <a:pPr>
              <a:lnSpc>
                <a:spcPct val="150000"/>
              </a:lnSpc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Сшила фартучек себе весь такой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цветастый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Зарубина Маша ( старшая группа)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5" name="Picture 3" descr="I:\Полезные советы\цветы\IMG_20140825_153052_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1641" y="1441058"/>
            <a:ext cx="2462359" cy="265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/>
          <p:nvPr/>
        </p:nvPicPr>
        <p:blipFill rotWithShape="1">
          <a:blip r:embed="rId3"/>
          <a:srcRect r="57860"/>
          <a:stretch/>
        </p:blipFill>
        <p:spPr>
          <a:xfrm>
            <a:off x="5436096" y="4294328"/>
            <a:ext cx="1512168" cy="2339574"/>
          </a:xfrm>
          <a:prstGeom prst="rect">
            <a:avLst/>
          </a:prstGeom>
        </p:spPr>
      </p:pic>
      <p:pic>
        <p:nvPicPr>
          <p:cNvPr id="6" name="Рисунок 5"/>
          <p:cNvPicPr/>
          <p:nvPr/>
        </p:nvPicPr>
        <p:blipFill>
          <a:blip r:embed="rId4"/>
          <a:stretch>
            <a:fillRect/>
          </a:stretch>
        </p:blipFill>
        <p:spPr>
          <a:xfrm>
            <a:off x="4408987" y="999877"/>
            <a:ext cx="2272655" cy="3127539"/>
          </a:xfrm>
          <a:prstGeom prst="rect">
            <a:avLst/>
          </a:prstGeom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0967" y="4367570"/>
            <a:ext cx="1661066" cy="2193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69047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548680"/>
            <a:ext cx="331236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Загадки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1.Нарядные сестрички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Весь день гостей встречают,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Медом угощают. 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(Цветы)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2.Маленький расточек, стебелек,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А наверху... 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(цветочек)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З.А я люблю цветочки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 с леечкой вожусь.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Мои друзья — цветочки,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 них не </a:t>
            </a:r>
            <a:r>
              <a:rPr lang="ru-RU" sz="1600" i="1" dirty="0" err="1" smtClean="0">
                <a:latin typeface="Times New Roman" pitchFamily="18" charset="0"/>
                <a:cs typeface="Times New Roman" pitchFamily="18" charset="0"/>
              </a:rPr>
              <a:t>нагляжусъ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. (Цветовод)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4. Это что за поляна?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За нею ухаживает Яна.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Цветов там много, и на миг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Ворона села на ... 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(цветник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endParaRPr lang="ru-RU" sz="1600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i="1" dirty="0" err="1" smtClean="0">
                <a:latin typeface="Times New Roman" pitchFamily="18" charset="0"/>
                <a:cs typeface="Times New Roman" pitchFamily="18" charset="0"/>
              </a:rPr>
              <a:t>Курылёва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 Оксана </a:t>
            </a:r>
          </a:p>
          <a:p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(старшая группа)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1" name="Picture 3" descr="C:\Users\777\AppData\Local\Temp\FineReader10\media\image44.jpeg"/>
          <p:cNvPicPr>
            <a:picLocks noChangeAspect="1" noChangeArrowheads="1"/>
          </p:cNvPicPr>
          <p:nvPr/>
        </p:nvPicPr>
        <p:blipFill rotWithShape="1">
          <a:blip r:embed="rId2" r:link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85"/>
          <a:stretch/>
        </p:blipFill>
        <p:spPr bwMode="auto">
          <a:xfrm rot="5400000">
            <a:off x="5120384" y="2876099"/>
            <a:ext cx="3331096" cy="4292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547936"/>
            <a:ext cx="1750617" cy="263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I:\Полезные советы\цветы\IMG_20140808_001553_2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1896" y="734140"/>
            <a:ext cx="1494036" cy="2199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13766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378621"/>
            <a:ext cx="3707904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Яблоко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 пригорке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яблоньк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а стояла,</a:t>
            </a:r>
          </a:p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Яблочко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на я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блоне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яблоневом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саду поспевало.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Солнышко пригрело –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яблоко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созрело.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Ветерок подул –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яблоко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спугнул…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тропинке яблоко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покатилось,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 варенье я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блоко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пригодилось.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Получилось я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блочно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е варенье,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А пирог с ним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яблочный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–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Просто объеденье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Курылева Оксана (старшая группа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777\AppData\Local\Temp\FineReader10\media\image14.jpeg"/>
          <p:cNvPicPr>
            <a:picLocks noChangeAspect="1" noChangeArrowheads="1"/>
          </p:cNvPicPr>
          <p:nvPr/>
        </p:nvPicPr>
        <p:blipFill rotWithShape="1">
          <a:blip r:embed="rId2" r:link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98"/>
          <a:stretch/>
        </p:blipFill>
        <p:spPr bwMode="auto">
          <a:xfrm rot="5400000">
            <a:off x="4572000" y="2132857"/>
            <a:ext cx="3888430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09951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834575"/>
            <a:ext cx="3528392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i="1" dirty="0" smtClean="0"/>
          </a:p>
          <a:p>
            <a:pPr algn="ctr"/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ЦВЕТЫ</a:t>
            </a:r>
          </a:p>
          <a:p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Оля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рассматривала дома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цветные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картинки,. Она увидела из окна красивые, яркие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цветы.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Девочка вышла во двор и подошла к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цветнику.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За ним ухаживала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цветовод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тетя Аня. На плечах у нее был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цветастый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платок. Над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цветами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порхали пестрые бабочки. Они садились на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цветки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 пили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цветочный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нектар.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Оля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любовалась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цветущими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растениями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endParaRPr lang="ru-RU" sz="1400" i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Максим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Аммосов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(старшая группа)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777\AppData\Local\Temp\FineReader10\media\image44.jpeg"/>
          <p:cNvPicPr>
            <a:picLocks noChangeAspect="1" noChangeArrowheads="1"/>
          </p:cNvPicPr>
          <p:nvPr/>
        </p:nvPicPr>
        <p:blipFill rotWithShape="1">
          <a:blip r:embed="rId2" r:link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28"/>
          <a:stretch/>
        </p:blipFill>
        <p:spPr bwMode="auto">
          <a:xfrm rot="5400000">
            <a:off x="4682261" y="2310627"/>
            <a:ext cx="3692616" cy="4777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038724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1" r="9217" b="16947"/>
          <a:stretch/>
        </p:blipFill>
        <p:spPr bwMode="auto">
          <a:xfrm rot="16200000">
            <a:off x="1562601" y="-1448106"/>
            <a:ext cx="5996314" cy="9121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00048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Irina\Pictures\img03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851921" y="1731037"/>
            <a:ext cx="5589237" cy="4437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188640"/>
            <a:ext cx="468052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pPr algn="ctr"/>
            <a:endParaRPr lang="ru-RU" b="1" i="1" dirty="0" smtClean="0"/>
          </a:p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ЗИМА</a:t>
            </a:r>
            <a:endParaRPr lang="ru-RU" sz="1600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Зимушка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— зима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сменила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Дождь осенний на мороз, </a:t>
            </a:r>
          </a:p>
          <a:p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Озимые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снежком прикрыла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 щиплет ребятню за нос.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Медведь в берлогу на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зимовку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Залег до будущей весны.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Клесты,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зимующие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птицы,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Гнездятся на ветвях сосны. </a:t>
            </a:r>
          </a:p>
          <a:p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По-зимнему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природа нарядилась, </a:t>
            </a:r>
          </a:p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зимние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забавы допоздна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Ребятам на прогулках подарила,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Покуда не пришла весна.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Наседкина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Кристина (подготовительная группа)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11960" y="6242818"/>
            <a:ext cx="49025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Зима, зимушка, зимний день, зимовка, озимые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37860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4056" y="620688"/>
            <a:ext cx="3923928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МОРОЗИЛКА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До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чего же, до чего же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морозилка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хороша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Дышит в ней зимой и летом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морозильная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душа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Если там оставил воду кто-нибудь вчера из вас,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То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ее вот это чудо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заморозит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тот же час.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чего же так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морозить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разрешил ей Дед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Мороз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Для того, что бы у деток не было напрасно слез.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мама или папа вам купили эскимо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Только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белой зимней шубе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заморозится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оно</a:t>
            </a:r>
            <a:r>
              <a:rPr lang="ru-RU" dirty="0" smtClean="0"/>
              <a:t>.</a:t>
            </a:r>
          </a:p>
          <a:p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Кубышкин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Дима (старшая группа)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1628800"/>
            <a:ext cx="1676400" cy="226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 rotWithShape="1">
          <a:blip r:embed="rId3">
            <a:lum bright="-6000"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8" t="21629" r="70441" b="55219"/>
          <a:stretch/>
        </p:blipFill>
        <p:spPr bwMode="auto">
          <a:xfrm>
            <a:off x="4427984" y="1340768"/>
            <a:ext cx="2700536" cy="3105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092755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2"/>
            <a:ext cx="3384376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6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b="1" i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Водяные живут только в сказках</a:t>
            </a:r>
          </a:p>
          <a:p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Пошла девушка по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воду. Колодец глубокий.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Вода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нем чистая, холодная. Девица набрала полные ведра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водицы.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Вдруг услышала странный звук, похожий на всплеск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воды.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Девица подумала, что это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Водяной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обходит свое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подводное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царство.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Водяной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ведь живет в разных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водоемах: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озерах, реках, морях и даже в колодцах.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Испугалась девица, побежала, расплескала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воду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ведрах. Домой принесла совсем мало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водички.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Матушка успокоила девицу: «Не бойся, доченька.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Водяные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живут только в сказках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Харитонова Анна (подготовительная группа)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C:\Users\Irina\Pictures\Samsung\SCX-3200_20150418_21560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38948" r="12983" b="41005"/>
          <a:stretch/>
        </p:blipFill>
        <p:spPr bwMode="auto">
          <a:xfrm>
            <a:off x="6601886" y="4333569"/>
            <a:ext cx="2434448" cy="2372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9" t="9445" r="16424" b="20319"/>
          <a:stretch/>
        </p:blipFill>
        <p:spPr bwMode="auto">
          <a:xfrm>
            <a:off x="6156175" y="980728"/>
            <a:ext cx="2876603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09"/>
          <a:stretch/>
        </p:blipFill>
        <p:spPr bwMode="auto">
          <a:xfrm>
            <a:off x="4302049" y="980728"/>
            <a:ext cx="1854126" cy="298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67" t="11239" r="16829"/>
          <a:stretch/>
        </p:blipFill>
        <p:spPr bwMode="auto">
          <a:xfrm>
            <a:off x="5378825" y="2754218"/>
            <a:ext cx="639688" cy="936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303" y="4108606"/>
            <a:ext cx="2090737" cy="2597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318188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718820"/>
            <a:ext cx="3240360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Снег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Невесомые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снежинки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Превратились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снегопад.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дорожки, на скамейки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Мухи белые летят: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Дети лепят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снежный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ком,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Станет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ком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снеговиком.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Малыши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снежки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играют,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Кто-то строит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снежный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дом.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А в кормушке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снегири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Зерна с крошками нашли. </a:t>
            </a:r>
          </a:p>
          <a:p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Белоснежные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сугробы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Все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дорожки замели.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Прячутся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подснежники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Под сугробы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снежные.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Снегурочка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 мешком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Посыпает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всех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снежком.</a:t>
            </a:r>
          </a:p>
          <a:p>
            <a:endParaRPr lang="ru-RU" sz="1600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Маминов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Даниил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 подготовительная группа)</a:t>
            </a: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844824"/>
            <a:ext cx="4937375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487536"/>
            <a:ext cx="936104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240636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8" name="Rectangle 4" descr="Копия (4) 1241413920_ddc5f9e2549d-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ru-RU" sz="4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lgerian" pitchFamily="82" charset="0"/>
              </a:rPr>
              <a:t> </a:t>
            </a:r>
            <a:endParaRPr lang="ru-RU" sz="4800" b="1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lgerian" pitchFamily="82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11560" y="692696"/>
            <a:ext cx="352839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Авторы и художники: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таршая группа «Аленький цветочек»</a:t>
            </a: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комбинированной направленности для детей с ЗПР: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1.Вадим Зайцев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2.Настя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Халиярова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3.Даниил Поплавский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4.Маша Зарубина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5.Дима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Кубышкин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6.Настя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мирнова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7.Денис Егоров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8.Слава Болтенков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9.Егор Романов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10.Катя Зарецкая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11.Оксана Курылева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12.Максим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Аммосов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16016" y="692696"/>
            <a:ext cx="396044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Авторы и художники: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одготовительная группа «Золушка»</a:t>
            </a: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комбинированной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направленности для детей с ЗПР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1.Андрей Терентьев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2.Дина Шмакова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3.Валерия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Кожухарь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4.Сергей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Чуксин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5.Владислав Романов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6.Анна Кривошеева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7.Надежда Карцева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8.Кристина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Наседкина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9.Анна Харитонова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10.Даниил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Маминов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59732" y="4886097"/>
            <a:ext cx="51125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МБДОУ  « Детский сад комбинированного вида № 69»</a:t>
            </a: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«Золотая рыбка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ород Магадан</a:t>
            </a: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2015 год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44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1686</TotalTime>
  <Words>1921</Words>
  <Application>Microsoft Office PowerPoint</Application>
  <PresentationFormat>Экран (4:3)</PresentationFormat>
  <Paragraphs>465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Irina Novikova</dc:creator>
  <cp:lastModifiedBy>Irina Novikova</cp:lastModifiedBy>
  <cp:revision>68</cp:revision>
  <cp:lastPrinted>2015-04-30T01:32:38Z</cp:lastPrinted>
  <dcterms:created xsi:type="dcterms:W3CDTF">2015-04-14T23:50:31Z</dcterms:created>
  <dcterms:modified xsi:type="dcterms:W3CDTF">2015-05-03T00:40:57Z</dcterms:modified>
</cp:coreProperties>
</file>