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50" autoAdjust="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FEA8EA-848E-4C70-B4A7-BD4291F41BF5}" type="datetimeFigureOut">
              <a:rPr lang="ru-RU" smtClean="0"/>
              <a:pPr/>
              <a:t>17.07.2020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A115D6-DCE2-4F56-97B6-0ED6E97E40E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1033" cy="6886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571480"/>
            <a:ext cx="874846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МБДОУ»Детский сад «Звездочка»</a:t>
            </a: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Педагогический проект на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тему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«Развитие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познавательных способностей младших дошкольников посредством песочной терапии в период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адаптации»</a:t>
            </a: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младшая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группа </a:t>
            </a:r>
          </a:p>
          <a:p>
            <a:pPr algn="ctr"/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Васильева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А.В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Аннотация к проекту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483224" cy="511519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Педагогический проект-4х-месячный.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Рассчитан на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младшую возрастную группу детского сада.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осуществляется внутри ДОУ в контакте с родителями.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типу проект является смешанным (информационно-практико-</a:t>
            </a:r>
            <a:r>
              <a:rPr lang="ru-RU" dirty="0" smtClean="0"/>
              <a:t>ориентированным)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060848"/>
            <a:ext cx="4031531" cy="3456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6868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Актуальность проекта заключается в успешной адаптации детей к новым условиям жизни в детском саду, необходимости развития познавательных навыков у детей младшего дошкольного возраста средствами песочной терапии, что является одним из направлений государственной политики в области образования.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557926"/>
            <a:ext cx="6048672" cy="311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429000"/>
            <a:ext cx="8686800" cy="360040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адаптационных возможностей детей раннего возраста через использование метода песочной терапии.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благоприятной среды для развития познавательных навыков у детей младшего дошкольного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возраста средствами песочной терапии.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эмоциональной сферы в различных видах деятельности.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активной позиции родителей по отношению к процессу адаптации детей, к повышению их адаптационных возможностей;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6875809" cy="288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4248" y="404664"/>
            <a:ext cx="3339480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0648"/>
            <a:ext cx="6084168" cy="6408712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1.Изучить методическую литературу и рекомендации по проблеме песочной терапии.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2.Способствовать развитию положительного эмоционального фона..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3.Разработать систему игр и занятий с детьми, разнообразить способы песочной терапии.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4.Подбор и адаптация приемов игровой деятельности с песком для детей раннего возраста;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5.Создать оптимальные условия и средства развития познавательных навыков у детей.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6. Профилактика и преодоление стрессовых состояний, содействие снижению эмоционального напряжения у детей раннего возраста в адаптационный период, используя игры с песком;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132856"/>
            <a:ext cx="2789858" cy="278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Планируемые результаты: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5904656" cy="58052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детей: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повысится общий эмоциональный фон;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снизится уровень тревожности;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повысится познавательная и игровая активность, уровень взаимодействия со взрослыми и сверстниками.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родителей: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проявится интерес к вопросам воспитания и развития детей, помогающим ребенку легче адаптироваться к условиям ДОУ;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-повысится психолого-педагогическая культура;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познавательных способностей, тактильной чувствительности, мелкой моторики дошкольников.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Совершенствование навыков коммуникации.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Совершенствование предметно-игровой деятельности.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чувства уверенности в окружающем успешной социализации в новом коллективе.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0648" y="2348880"/>
            <a:ext cx="3093352" cy="2519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План реализации проекта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005829"/>
          <a:ext cx="864096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0468"/>
                <a:gridCol w="4440937"/>
                <a:gridCol w="1979555"/>
              </a:tblGrid>
              <a:tr h="8764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Название этапа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Мероприятия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Сроки реализации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11685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1.Подготовительный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Изучение и анализ литературы по исследуемой проблеме.</a:t>
                      </a:r>
                    </a:p>
                    <a:p>
                      <a:r>
                        <a:rPr kumimoji="0" lang="ru-RU" sz="14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Обогащение предметно-развивающей среды.</a:t>
                      </a:r>
                    </a:p>
                    <a:p>
                      <a:r>
                        <a:rPr kumimoji="0" lang="ru-RU" sz="14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Подбор необходимого оборудования и пособий для практического обогащения проекта.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сентябрь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922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2.Основной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1.Организованная образовательная деятельность с детьми: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-познавательно-игровые занятия;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-дидактические игры-упражнения.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2.Подгрупповая и индивидуальная совместная деятельность с детьми;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3.Самостоятельная игровая деятельность детей;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4.Информирование родителей о роли песочной терапии в период адаптации.</a:t>
                      </a:r>
                    </a:p>
                    <a:p>
                      <a:r>
                        <a:rPr kumimoji="0" lang="ru-RU" sz="16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5.Привлечение родителей к изготовлению метод. пособий для работы с песком.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октябрь-декабрь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9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3.Заключительный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Презентация проекта на пед. совете, родительском собрании.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Январь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используемая литература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5733256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Адаптация ребенка к условиям детского сада: управление процессом, диагностика, рекомендации. Соколовская Н. В. Волгоград: «Учитель», 2008г.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Балл Г.А. Понятие адаптации и его значение для психологии личности// Вопросы психологии. 1989, N1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Белкина Л.В. Адаптация детей раннего возраста к условиям ДОУ. Воронеж: Учитель, 2004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Галигузова Л.Н., Смирнова Е.О. «Искусство общения с ребенком, Москва, 2004г.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Грабенко Т.Н, Зинкевич-Евстигнеева Т.Д. Коррекционные, развивающие и адаптирующие игры. СПб.: «Детство-Пресс», 2002г.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Зинкевич-Евстигнеева Т.Д. Тренинг по сказкотерапии. СПб.: «Речь», 2010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Зинкевич-Евстигнеева Т.Д., Грабенко Т.М. Практикум по креативной терапии. — М.: Речь, 2003.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Зинкевич-ЕвЗинкевичстигнеева Т.Д. «Путь к волшебству» СпБ «Речь», 1998Зинкевич-Евстигнеева Т.Д., Грабенко Т.М. Чудеса на песке. СПб.: «Речь», 2005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Епанчинцева О.Ю. Роль песочной терапии в развитии эмоциональной сферы детей дошкольного возраста. –СПб.: «Детство-Пресс», 2010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Заводчикова О.Г. Адаптация в деском саду: взаимодействие ДОУ и семьи: пособие для воспитателей . -М.: Просвещение, 2004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Зубова Г.Г. Первый раз в детский сад.- М.: Сфера, 2005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Калинина Р. Ребенок пошел в детский сад… К проблеме адаптации детей к условиям жизни в ДОУ // Дошкольное воспитание. – 1998.- 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Кузуб Н., Осипук Э., В гостях у Песочной Феи. Организация педагогических игр с песком для детей дошкольного возраста// Вестник практической психологии образования - N1/2006. ГрабенкоТ. М. Игры с песком, или песочная терапия//Дошкольная педагогика,2004 г.-№5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Зейц М. Пишем и рисуем на песке.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Жителева С. Песочная терапия. //Ребенок в детском саду. – 2006. - №4.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Баринова Н. Песок – вода – ладошки. //Ребенок в детском саду. – 2010.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</TotalTime>
  <Words>754</Words>
  <Application>Microsoft Office PowerPoint</Application>
  <PresentationFormat>Экран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Слайд 1</vt:lpstr>
      <vt:lpstr>Аннотация к проекту</vt:lpstr>
      <vt:lpstr>Актуальность проекта: </vt:lpstr>
      <vt:lpstr>Слайд 4</vt:lpstr>
      <vt:lpstr>Задачи: </vt:lpstr>
      <vt:lpstr>Планируемые результаты: </vt:lpstr>
      <vt:lpstr>План реализации проекта </vt:lpstr>
      <vt:lpstr>используемая литература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Русич</dc:creator>
  <cp:lastModifiedBy>User</cp:lastModifiedBy>
  <cp:revision>13</cp:revision>
  <dcterms:created xsi:type="dcterms:W3CDTF">2015-09-21T13:44:33Z</dcterms:created>
  <dcterms:modified xsi:type="dcterms:W3CDTF">2020-07-17T19:48:29Z</dcterms:modified>
</cp:coreProperties>
</file>