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66" r:id="rId3"/>
    <p:sldId id="279" r:id="rId4"/>
    <p:sldId id="269" r:id="rId5"/>
    <p:sldId id="270" r:id="rId6"/>
    <p:sldId id="271" r:id="rId7"/>
    <p:sldId id="273" r:id="rId8"/>
    <p:sldId id="272" r:id="rId9"/>
    <p:sldId id="277" r:id="rId10"/>
    <p:sldId id="274" r:id="rId11"/>
    <p:sldId id="275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2" autoAdjust="0"/>
    <p:restoredTop sz="94660"/>
  </p:normalViewPr>
  <p:slideViewPr>
    <p:cSldViewPr>
      <p:cViewPr varScale="1">
        <p:scale>
          <a:sx n="103" d="100"/>
          <a:sy n="103" d="100"/>
        </p:scale>
        <p:origin x="24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47AC7-7BC8-471E-BF4E-A14EA5E61A3A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D8A67-455A-408C-AA3E-D80EA863B2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07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Муниципальное бюджетное дошкольное образовательное учреждение</a:t>
            </a:r>
            <a:r>
              <a:rPr lang="ru-RU" baseline="0" dirty="0" smtClean="0"/>
              <a:t> «Детский сад №180»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D8A67-455A-408C-AA3E-D80EA863B21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D8A67-455A-408C-AA3E-D80EA863B21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вт 17.04.18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196752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://volna.org/wp-content/uploads/2016/09/01-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0"/>
            <a:ext cx="9991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Детский сад №180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60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Осенний фестиваль.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Традиционное мероприятие в ДОУ.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Подготовил воспитатель: 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Хвалева Ирина Николаевна.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Детский сад №180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60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Осенний фестиваль.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Традиционное мероприятие в ДОУ.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Подготовил воспитатель: 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Хвалева Ирина Николаевна.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Детский сад №180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60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Осенний фестиваль.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Традиционное мероприятие в ДОУ.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Подготовил воспитатель: </a:t>
            </a: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Хвалева Ирина Николаевна.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381000" y="1556792"/>
            <a:ext cx="8458200" cy="451899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Осенний фестиваль.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Традиционное мероприятие в </a:t>
            </a:r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ДОо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Выполнил воспитатель: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Хвалева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Ирина Николаевна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81000" y="332656"/>
            <a:ext cx="8458200" cy="14401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№180»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reeppt.ru/MyShablony/AutumnPrin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30" y="-310506"/>
            <a:ext cx="10077450" cy="715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51520" y="558235"/>
            <a:ext cx="8208912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lang="ru-RU" sz="2600" b="1" dirty="0">
                <a:solidFill>
                  <a:schemeClr val="bg1"/>
                </a:solidFill>
                <a:latin typeface="Georgia" pitchFamily="18" charset="0"/>
              </a:rPr>
              <a:t>с</a:t>
            </a:r>
            <a:r>
              <a:rPr lang="ru-RU" sz="2600" b="1" dirty="0" smtClean="0">
                <a:solidFill>
                  <a:schemeClr val="bg1"/>
                </a:solidFill>
                <a:latin typeface="Georgia" pitchFamily="18" charset="0"/>
              </a:rPr>
              <a:t>оздание целостной системы взаимосвязанных мер, действий, мероприятий, направленных на всестороннее развитие личности ребёнка</a:t>
            </a:r>
            <a:r>
              <a:rPr lang="ru-RU" sz="2600" dirty="0" smtClean="0"/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31363" algn="l"/>
              </a:tabLs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ЗАДАЧИ: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631363" algn="l"/>
              </a:tabLs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учить видеть и выделять отдельные объекты прекрасного;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631363" algn="l"/>
              </a:tabLst>
            </a:pPr>
            <a:r>
              <a:rPr lang="ru-RU" sz="2600" b="1" dirty="0" smtClean="0">
                <a:solidFill>
                  <a:schemeClr val="bg1"/>
                </a:solidFill>
                <a:latin typeface="Georgia" pitchFamily="18" charset="0"/>
                <a:cs typeface="Times New Roman" pitchFamily="18" charset="0"/>
              </a:rPr>
              <a:t>развитие нравственных качеств, через совместное творчество старших и младших дошкольников в рамках осеннего фестиваля.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reeppt.ru/MyShablony/AutumnPrin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92100"/>
            <a:ext cx="10077450" cy="715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39552" y="548680"/>
            <a:ext cx="86044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9631363" algn="l"/>
              </a:tabLst>
            </a:pP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ФЕСТИВАЛЬ ТРАДИЦИОННО  У НАС ПРОХОДИТ В 4 ЭТАПА: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631363" algn="l"/>
              </a:tabLst>
            </a:pP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1. Встреча Осени. Открытие вернисажа детского рисунка.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631363" algn="l"/>
              </a:tabLst>
            </a:pP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2. Выставка поделок из даров детско-родительского творчества </a:t>
            </a:r>
            <a:r>
              <a:rPr lang="ru-RU" sz="2800" b="1" dirty="0" smtClean="0">
                <a:solidFill>
                  <a:schemeClr val="bg1"/>
                </a:solidFill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Огородные фантазии».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631363" algn="l"/>
              </a:tabLst>
            </a:pP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3. Работа в творческих мастерских (совместная работа старших и младших дошкольников).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631363" algn="l"/>
              </a:tabLst>
            </a:pP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4. Праздник осени «Осень, осень в гости просим».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1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</a:t>
            </a:r>
            <a:br>
              <a:rPr lang="ru-RU" dirty="0" smtClean="0"/>
            </a:br>
            <a:r>
              <a:rPr lang="ru-RU" b="1" dirty="0" smtClean="0">
                <a:solidFill>
                  <a:srgbClr val="FFFF00"/>
                </a:solidFill>
                <a:latin typeface="Georgia" pitchFamily="18" charset="0"/>
              </a:rPr>
              <a:t>Готовиться к Празднику Осени мы начинаем  еще летом.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ФОТО среды\мой сад\SAM_0314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3744416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user\Desktop\ФОТО среды\мой сад\SAM_0319.JPG"/>
          <p:cNvPicPr/>
          <p:nvPr/>
        </p:nvPicPr>
        <p:blipFill>
          <a:blip r:embed="rId4" cstate="print"/>
          <a:srcRect r="-2459" b="18323"/>
          <a:stretch>
            <a:fillRect/>
          </a:stretch>
        </p:blipFill>
        <p:spPr bwMode="auto">
          <a:xfrm>
            <a:off x="5076056" y="1700808"/>
            <a:ext cx="3456384" cy="273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 среды\мой сад\SAM_028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3717032"/>
            <a:ext cx="3816424" cy="258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Georgia" pitchFamily="18" charset="0"/>
              </a:rPr>
              <a:t>Осенний  вернисаж</a:t>
            </a:r>
            <a:endParaRPr lang="ru-RU" b="1" dirty="0">
              <a:solidFill>
                <a:srgbClr val="FFFF00"/>
              </a:solidFill>
              <a:latin typeface="Georgia" pitchFamily="18" charset="0"/>
            </a:endParaRPr>
          </a:p>
        </p:txBody>
      </p:sp>
      <p:pic>
        <p:nvPicPr>
          <p:cNvPr id="1027" name="Picture 3" descr="C:\Users\Joker\Desktop\осенний фестиваль 16 г\РИТА 1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2301720" cy="3068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Содержимое 4" descr="https://im0-tub-ru.yandex.net/i?id=7cd78a23ab455178c29eac6d07319a39-l&amp;n=13"/>
          <p:cNvPicPr>
            <a:picLocks noGrp="1"/>
          </p:cNvPicPr>
          <p:nvPr>
            <p:ph idx="1"/>
          </p:nvPr>
        </p:nvPicPr>
        <p:blipFill>
          <a:blip r:embed="rId3" cstate="print"/>
          <a:srcRect l="5833" t="7056" r="5562" b="7543"/>
          <a:stretch>
            <a:fillRect/>
          </a:stretch>
        </p:blipFill>
        <p:spPr bwMode="auto">
          <a:xfrm>
            <a:off x="4644008" y="1412777"/>
            <a:ext cx="4156124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194" name="AutoShape 2" descr="https://avatars.mds.yandex.net/get-pdb/251121/1807aa04-c660-442e-97b4-def202400ed3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https://avatars.mds.yandex.net/get-pdb/251121/1807aa04-c660-442e-97b4-def202400ed3/s1200?webp=fals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501008"/>
            <a:ext cx="4104456" cy="30963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rgbClr val="FFFF00"/>
                </a:solidFill>
                <a:latin typeface="Georgia" pitchFamily="18" charset="0"/>
              </a:rPr>
              <a:t>Выставка </a:t>
            </a:r>
            <a:r>
              <a:rPr lang="ru-RU" b="1" dirty="0" smtClean="0">
                <a:solidFill>
                  <a:srgbClr val="FFFF00"/>
                </a:solidFill>
                <a:latin typeface="Georgia" pitchFamily="18" charset="0"/>
              </a:rPr>
              <a:t>работ детско-родительского творчества «огородные фантазии»</a:t>
            </a:r>
            <a:endParaRPr lang="ru-RU" b="1" dirty="0">
              <a:solidFill>
                <a:srgbClr val="FFFF00"/>
              </a:solidFill>
              <a:latin typeface="Georgia" pitchFamily="18" charset="0"/>
            </a:endParaRPr>
          </a:p>
        </p:txBody>
      </p:sp>
      <p:pic>
        <p:nvPicPr>
          <p:cNvPr id="4" name="Picture 2" descr="C:\Users\Joker\Desktop\фото огородн фантазии\20170928_0718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0" y="1670990"/>
            <a:ext cx="3171858" cy="2378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C:\Users\Joker\Desktop\фото огородн фантазии\20170928_0719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1373"/>
            <a:ext cx="3024336" cy="2268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3" descr="C:\Users\Joker\Desktop\фото огородн фантазии\20170929_1537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76872"/>
            <a:ext cx="2413970" cy="3218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4" descr="C:\Users\Joker\Desktop\фото огородн фантазии\20170929_1539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34" y="4361373"/>
            <a:ext cx="3024336" cy="2268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01724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ker\Desktop\осенний фестиваль 16 г\РИТА 1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6672"/>
            <a:ext cx="2376265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C:\Users\Joker\Desktop\осенний фестиваль 16 г\РИТА 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17032"/>
            <a:ext cx="2412973" cy="2351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C:\Users\Joker\Desktop\осенний фестиваль 16 г\РИТА 1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169237"/>
            <a:ext cx="216024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C:\Users\Joker\Desktop\осенний фестиваль 16 г\РИТА 19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39" r="28896" b="11012"/>
          <a:stretch/>
        </p:blipFill>
        <p:spPr bwMode="auto">
          <a:xfrm>
            <a:off x="6429446" y="513984"/>
            <a:ext cx="2577081" cy="2664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C:\Users\Joker\Desktop\осенний фестиваль 16 г\РИТА 19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769" y="845384"/>
            <a:ext cx="3289415" cy="46668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04215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Georgia" pitchFamily="18" charset="0"/>
              </a:rPr>
              <a:t>Работа в творческих мастерских «Осенние дары»</a:t>
            </a:r>
            <a:endParaRPr lang="ru-RU" b="1" dirty="0">
              <a:solidFill>
                <a:srgbClr val="FFFF00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user\Desktop\творческая мастерская\SAM_23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94" t="9604" r="3533" b="15619"/>
          <a:stretch>
            <a:fillRect/>
          </a:stretch>
        </p:blipFill>
        <p:spPr bwMode="auto">
          <a:xfrm>
            <a:off x="395536" y="1916832"/>
            <a:ext cx="3465577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user\Desktop\творческая мастерская\SAM_2354.JPG"/>
          <p:cNvPicPr>
            <a:picLocks noChangeAspect="1" noChangeArrowheads="1"/>
          </p:cNvPicPr>
          <p:nvPr/>
        </p:nvPicPr>
        <p:blipFill>
          <a:blip r:embed="rId3" cstate="print"/>
          <a:srcRect l="7087" t="20600" r="12988" b="14301"/>
          <a:stretch>
            <a:fillRect/>
          </a:stretch>
        </p:blipFill>
        <p:spPr bwMode="auto">
          <a:xfrm>
            <a:off x="5076056" y="1916832"/>
            <a:ext cx="3424813" cy="2164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user\Desktop\творческая мастерская\SAM_2356.JPG"/>
          <p:cNvPicPr>
            <a:picLocks noChangeAspect="1" noChangeArrowheads="1"/>
          </p:cNvPicPr>
          <p:nvPr/>
        </p:nvPicPr>
        <p:blipFill>
          <a:blip r:embed="rId4" cstate="print"/>
          <a:srcRect l="17713" t="27950" r="3538" b="14300"/>
          <a:stretch>
            <a:fillRect/>
          </a:stretch>
        </p:blipFill>
        <p:spPr bwMode="auto">
          <a:xfrm>
            <a:off x="323528" y="4149080"/>
            <a:ext cx="3456384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C:\Users\user\Desktop\творческая мастерская\SAM_2358.JPG"/>
          <p:cNvPicPr>
            <a:picLocks noChangeAspect="1" noChangeArrowheads="1"/>
          </p:cNvPicPr>
          <p:nvPr/>
        </p:nvPicPr>
        <p:blipFill>
          <a:blip r:embed="rId5" cstate="print"/>
          <a:srcRect l="16138" t="14301" r="15350" b="13250"/>
          <a:stretch>
            <a:fillRect/>
          </a:stretch>
        </p:blipFill>
        <p:spPr bwMode="auto">
          <a:xfrm>
            <a:off x="5076056" y="4221088"/>
            <a:ext cx="3456384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9639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творческая мастерская\SAM_2360.JPG"/>
          <p:cNvPicPr>
            <a:picLocks noChangeAspect="1" noChangeArrowheads="1"/>
          </p:cNvPicPr>
          <p:nvPr/>
        </p:nvPicPr>
        <p:blipFill>
          <a:blip r:embed="rId2" cstate="print"/>
          <a:srcRect t="10100" r="8263" b="25681"/>
          <a:stretch>
            <a:fillRect/>
          </a:stretch>
        </p:blipFill>
        <p:spPr bwMode="auto">
          <a:xfrm>
            <a:off x="251520" y="404664"/>
            <a:ext cx="3456383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user\Desktop\творческая мастерская\SAM_2365.JPG"/>
          <p:cNvPicPr>
            <a:picLocks noChangeAspect="1" noChangeArrowheads="1"/>
          </p:cNvPicPr>
          <p:nvPr/>
        </p:nvPicPr>
        <p:blipFill>
          <a:blip r:embed="rId3" cstate="print"/>
          <a:srcRect l="14563" r="12201" b="18500"/>
          <a:stretch>
            <a:fillRect/>
          </a:stretch>
        </p:blipFill>
        <p:spPr bwMode="auto">
          <a:xfrm>
            <a:off x="179512" y="3789040"/>
            <a:ext cx="3456384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C:\Users\user\Desktop\творческая мастерская\SAM_2370.JPG"/>
          <p:cNvPicPr>
            <a:picLocks noChangeAspect="1" noChangeArrowheads="1"/>
          </p:cNvPicPr>
          <p:nvPr/>
        </p:nvPicPr>
        <p:blipFill>
          <a:blip r:embed="rId4" cstate="print"/>
          <a:srcRect b="15350"/>
          <a:stretch>
            <a:fillRect/>
          </a:stretch>
        </p:blipFill>
        <p:spPr bwMode="auto">
          <a:xfrm>
            <a:off x="5220072" y="332656"/>
            <a:ext cx="3742906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C:\Users\user\Desktop\творческая мастерская\SAM_2371.JPG"/>
          <p:cNvPicPr>
            <a:picLocks noChangeAspect="1" noChangeArrowheads="1"/>
          </p:cNvPicPr>
          <p:nvPr/>
        </p:nvPicPr>
        <p:blipFill>
          <a:blip r:embed="rId5" cstate="print"/>
          <a:srcRect l="13775" t="3848" r="13663" b="15350"/>
          <a:stretch>
            <a:fillRect/>
          </a:stretch>
        </p:blipFill>
        <p:spPr bwMode="auto">
          <a:xfrm>
            <a:off x="5292080" y="3741562"/>
            <a:ext cx="3600400" cy="2826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5" name="Picture 7" descr="C:\Users\user\Desktop\творческая мастерская\SAM_2373.JPG"/>
          <p:cNvPicPr>
            <a:picLocks noChangeAspect="1" noChangeArrowheads="1"/>
          </p:cNvPicPr>
          <p:nvPr/>
        </p:nvPicPr>
        <p:blipFill>
          <a:blip r:embed="rId6" cstate="print"/>
          <a:srcRect l="6688" t="18500" r="10625" b="12201"/>
          <a:stretch>
            <a:fillRect/>
          </a:stretch>
        </p:blipFill>
        <p:spPr bwMode="auto">
          <a:xfrm>
            <a:off x="2843808" y="1772816"/>
            <a:ext cx="331236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Georgia" pitchFamily="18" charset="0"/>
              </a:rPr>
              <a:t>Проведение Осенних  праздников</a:t>
            </a:r>
            <a:endParaRPr lang="ru-RU" b="1" dirty="0">
              <a:solidFill>
                <a:srgbClr val="FFFF00"/>
              </a:solidFill>
              <a:latin typeface="Georgia" pitchFamily="18" charset="0"/>
            </a:endParaRPr>
          </a:p>
        </p:txBody>
      </p:sp>
      <p:pic>
        <p:nvPicPr>
          <p:cNvPr id="3074" name="Picture 2" descr="C:\Users\user\Desktop\фото осень\20161024_1033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484784"/>
            <a:ext cx="4106028" cy="2810941"/>
          </a:xfrm>
          <a:prstGeom prst="rect">
            <a:avLst/>
          </a:prstGeom>
          <a:noFill/>
        </p:spPr>
      </p:pic>
      <p:pic>
        <p:nvPicPr>
          <p:cNvPr id="3075" name="Picture 3" descr="C:\Users\user\Desktop\фото осень\20161025_105621.jpg"/>
          <p:cNvPicPr>
            <a:picLocks noChangeAspect="1" noChangeArrowheads="1"/>
          </p:cNvPicPr>
          <p:nvPr/>
        </p:nvPicPr>
        <p:blipFill>
          <a:blip r:embed="rId3" cstate="print"/>
          <a:srcRect l="38975" r="4326" b="20601"/>
          <a:stretch>
            <a:fillRect/>
          </a:stretch>
        </p:blipFill>
        <p:spPr bwMode="auto">
          <a:xfrm>
            <a:off x="395536" y="1412776"/>
            <a:ext cx="3721938" cy="2931790"/>
          </a:xfrm>
          <a:prstGeom prst="rect">
            <a:avLst/>
          </a:prstGeom>
          <a:noFill/>
        </p:spPr>
      </p:pic>
      <p:pic>
        <p:nvPicPr>
          <p:cNvPr id="3076" name="Picture 4" descr="C:\Users\user\Desktop\фото осень\20161026_0925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077072"/>
            <a:ext cx="3675900" cy="24277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8292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028343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Georgia" pitchFamily="18" charset="0"/>
              </a:rPr>
              <a:t>Нами используются разнообразные формы диссеминации (от лат. «</a:t>
            </a:r>
            <a:r>
              <a:rPr lang="ru-RU" sz="2400" b="1" i="1" dirty="0" err="1">
                <a:solidFill>
                  <a:srgbClr val="FFFF00"/>
                </a:solidFill>
                <a:latin typeface="Georgia" pitchFamily="18" charset="0"/>
              </a:rPr>
              <a:t>disseminatio</a:t>
            </a:r>
            <a:r>
              <a:rPr lang="ru-RU" sz="2400" b="1" i="1" dirty="0">
                <a:solidFill>
                  <a:srgbClr val="FFFF00"/>
                </a:solidFill>
                <a:latin typeface="Georgia" pitchFamily="18" charset="0"/>
              </a:rPr>
              <a:t>» –</a:t>
            </a:r>
            <a:r>
              <a:rPr lang="ru-RU" sz="2400" b="1" dirty="0">
                <a:solidFill>
                  <a:srgbClr val="FFFF00"/>
                </a:solidFill>
                <a:latin typeface="Georgia" pitchFamily="18" charset="0"/>
              </a:rPr>
              <a:t> «рассеяние, распространение») осеннего </a:t>
            </a:r>
            <a:r>
              <a:rPr lang="ru-RU" sz="2400" b="1" dirty="0" smtClean="0">
                <a:solidFill>
                  <a:srgbClr val="FFFF00"/>
                </a:solidFill>
                <a:latin typeface="Georgia" pitchFamily="18" charset="0"/>
              </a:rPr>
              <a:t>фестиваля среди педагогов и общественности.</a:t>
            </a:r>
            <a:endParaRPr lang="ru-RU" sz="2400" b="1" dirty="0">
              <a:solidFill>
                <a:srgbClr val="FFFF00"/>
              </a:solidFill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B0F0"/>
                </a:solidFill>
              </a:rPr>
              <a:t>Консультации, </a:t>
            </a:r>
            <a:r>
              <a:rPr lang="ru-RU" sz="2400" b="1" dirty="0" smtClean="0">
                <a:solidFill>
                  <a:srgbClr val="00B0F0"/>
                </a:solidFill>
              </a:rPr>
              <a:t>семинары-практикумы;</a:t>
            </a:r>
            <a:endParaRPr lang="ru-RU" sz="2400" b="1" dirty="0">
              <a:solidFill>
                <a:srgbClr val="00B0F0"/>
              </a:solidFill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B0F0"/>
                </a:solidFill>
              </a:rPr>
              <a:t>Мастер-классы и педагогические </a:t>
            </a:r>
            <a:r>
              <a:rPr lang="ru-RU" sz="2400" b="1" dirty="0" smtClean="0">
                <a:solidFill>
                  <a:srgbClr val="00B0F0"/>
                </a:solidFill>
              </a:rPr>
              <a:t>мастерские;</a:t>
            </a:r>
            <a:endParaRPr lang="ru-RU" sz="2400" b="1" dirty="0">
              <a:solidFill>
                <a:srgbClr val="00B0F0"/>
              </a:solidFill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B0F0"/>
                </a:solidFill>
              </a:rPr>
              <a:t>Презентации</a:t>
            </a:r>
            <a:r>
              <a:rPr lang="ru-RU" sz="2400" b="1" dirty="0">
                <a:solidFill>
                  <a:srgbClr val="00B0F0"/>
                </a:solidFill>
              </a:rPr>
              <a:t>, </a:t>
            </a:r>
            <a:r>
              <a:rPr lang="ru-RU" sz="2400" b="1" dirty="0" smtClean="0">
                <a:solidFill>
                  <a:srgbClr val="00B0F0"/>
                </a:solidFill>
              </a:rPr>
              <a:t>выставки;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B0F0"/>
                </a:solidFill>
              </a:rPr>
              <a:t>Публикации на сайте ДОУ </a:t>
            </a:r>
            <a:r>
              <a:rPr lang="ru-RU" sz="2400" b="1" dirty="0">
                <a:solidFill>
                  <a:srgbClr val="00B0F0"/>
                </a:solidFill>
              </a:rPr>
              <a:t>(методическая </a:t>
            </a:r>
            <a:r>
              <a:rPr lang="ru-RU" sz="2400" b="1" dirty="0" smtClean="0">
                <a:solidFill>
                  <a:srgbClr val="00B0F0"/>
                </a:solidFill>
              </a:rPr>
              <a:t>копилка; </a:t>
            </a:r>
            <a:r>
              <a:rPr lang="ru-RU" sz="2400" b="1" dirty="0">
                <a:solidFill>
                  <a:srgbClr val="00B0F0"/>
                </a:solidFill>
              </a:rPr>
              <a:t>досуговый калейдоскоп и т.д</a:t>
            </a:r>
            <a:r>
              <a:rPr lang="ru-RU" sz="2400" b="1" dirty="0" smtClean="0">
                <a:solidFill>
                  <a:srgbClr val="00B0F0"/>
                </a:solidFill>
              </a:rPr>
              <a:t>.);</a:t>
            </a:r>
            <a:endParaRPr lang="ru-RU" sz="2400" b="1" dirty="0">
              <a:solidFill>
                <a:srgbClr val="00B0F0"/>
              </a:solidFill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B0F0"/>
                </a:solidFill>
              </a:rPr>
              <a:t>Форумы, ярмарки, </a:t>
            </a:r>
            <a:r>
              <a:rPr lang="ru-RU" sz="2400" b="1" dirty="0" smtClean="0">
                <a:solidFill>
                  <a:srgbClr val="00B0F0"/>
                </a:solidFill>
              </a:rPr>
              <a:t>фестивали;</a:t>
            </a:r>
            <a:endParaRPr lang="ru-RU" sz="2400" b="1" dirty="0">
              <a:solidFill>
                <a:srgbClr val="00B0F0"/>
              </a:solidFill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B0F0"/>
                </a:solidFill>
              </a:rPr>
              <a:t>Публикации в </a:t>
            </a:r>
            <a:r>
              <a:rPr lang="ru-RU" sz="2400" b="1" dirty="0" smtClean="0">
                <a:solidFill>
                  <a:srgbClr val="00B0F0"/>
                </a:solidFill>
              </a:rPr>
              <a:t>сети Интернет </a:t>
            </a:r>
            <a:r>
              <a:rPr lang="ru-RU" sz="2400" b="1" dirty="0">
                <a:solidFill>
                  <a:srgbClr val="00B0F0"/>
                </a:solidFill>
              </a:rPr>
              <a:t>продуктов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930173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556792"/>
            <a:ext cx="8686800" cy="11848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b="1" dirty="0">
                <a:solidFill>
                  <a:srgbClr val="00B0F0"/>
                </a:solidFill>
              </a:rPr>
              <a:t>Спасибо за внимание</a:t>
            </a:r>
            <a:r>
              <a:rPr lang="ru-RU" dirty="0">
                <a:solidFill>
                  <a:srgbClr val="00B0F0"/>
                </a:solidFill>
              </a:rPr>
              <a:t/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57067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</TotalTime>
  <Words>234</Words>
  <Application>Microsoft Office PowerPoint</Application>
  <PresentationFormat>Экран (4:3)</PresentationFormat>
  <Paragraphs>46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Georgia</vt:lpstr>
      <vt:lpstr>Times New Roman</vt:lpstr>
      <vt:lpstr>Wingdings</vt:lpstr>
      <vt:lpstr>Wingdings 2</vt:lpstr>
      <vt:lpstr>Трек</vt:lpstr>
      <vt:lpstr> Осенний фестиваль. Традиционное мероприятие в ДОо.   Выполнил воспитатель: Хвалева Ирина Николаевна</vt:lpstr>
      <vt:lpstr>Презентация PowerPoint</vt:lpstr>
      <vt:lpstr>Презентация PowerPoint</vt:lpstr>
      <vt:lpstr>  Готовиться к Празднику Осени мы начинаем  еще летом.  </vt:lpstr>
      <vt:lpstr>Осенний  вернисаж</vt:lpstr>
      <vt:lpstr>Выставка работ детско-родительского творчества «огородные фантазии»</vt:lpstr>
      <vt:lpstr>Презентация PowerPoint</vt:lpstr>
      <vt:lpstr>Работа в творческих мастерских «Осенние дары»</vt:lpstr>
      <vt:lpstr>Презентация PowerPoint</vt:lpstr>
      <vt:lpstr>Проведение Осенних  праздников</vt:lpstr>
      <vt:lpstr>Презентация PowerPoint</vt:lpstr>
      <vt:lpstr>Спасибо за внимание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Ирина</cp:lastModifiedBy>
  <cp:revision>51</cp:revision>
  <dcterms:created xsi:type="dcterms:W3CDTF">2018-04-03T15:51:10Z</dcterms:created>
  <dcterms:modified xsi:type="dcterms:W3CDTF">2018-04-17T18:43:10Z</dcterms:modified>
</cp:coreProperties>
</file>