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4" r:id="rId8"/>
    <p:sldId id="265" r:id="rId9"/>
    <p:sldId id="275" r:id="rId10"/>
    <p:sldId id="274" r:id="rId11"/>
    <p:sldId id="266" r:id="rId12"/>
    <p:sldId id="273" r:id="rId13"/>
    <p:sldId id="271" r:id="rId14"/>
    <p:sldId id="270" r:id="rId15"/>
    <p:sldId id="269" r:id="rId16"/>
    <p:sldId id="272" r:id="rId17"/>
    <p:sldId id="268" r:id="rId18"/>
    <p:sldId id="278" r:id="rId19"/>
    <p:sldId id="276" r:id="rId20"/>
    <p:sldId id="267" r:id="rId21"/>
    <p:sldId id="2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06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image" Target="../media/image25.jpeg"/><Relationship Id="rId4" Type="http://schemas.openxmlformats.org/officeDocument/2006/relationships/image" Target="../media/image2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gif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62.jpeg"/><Relationship Id="rId7" Type="http://schemas.openxmlformats.org/officeDocument/2006/relationships/image" Target="../media/image6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10" Type="http://schemas.openxmlformats.org/officeDocument/2006/relationships/image" Target="../media/image75.jpeg"/><Relationship Id="rId4" Type="http://schemas.openxmlformats.org/officeDocument/2006/relationships/image" Target="../media/image69.jpeg"/><Relationship Id="rId9" Type="http://schemas.openxmlformats.org/officeDocument/2006/relationships/image" Target="../media/image7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642910" y="571480"/>
            <a:ext cx="7929618" cy="914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детский сад комбинированного вида «Ивушка»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14348" y="1857364"/>
            <a:ext cx="7715304" cy="42862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ПОРТФОЛИО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инструктора по физической культуре с обучением плаванию 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МИРОШНИЧЕНКО ТАТЬЯНЫ НИКОЛАЕВНЫ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-3175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4071934" y="571480"/>
            <a:ext cx="4786346" cy="578647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Образование:  </a:t>
            </a: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Высшее</a:t>
            </a:r>
          </a:p>
          <a:p>
            <a:pPr algn="ctr">
              <a:defRPr/>
            </a:pP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Омский Педагогический Университет</a:t>
            </a:r>
          </a:p>
          <a:p>
            <a:pPr algn="ctr">
              <a:defRPr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Специальность по диплому : </a:t>
            </a:r>
          </a:p>
          <a:p>
            <a:pPr algn="ctr">
              <a:defRPr/>
            </a:pP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Учитель права</a:t>
            </a:r>
          </a:p>
          <a:p>
            <a:pPr algn="ctr">
              <a:defRPr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Место работы: </a:t>
            </a: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МБДОУ ДС КВ «Ивушка»</a:t>
            </a:r>
          </a:p>
          <a:p>
            <a:pPr algn="ctr">
              <a:defRPr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Должность: </a:t>
            </a: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инструктор по физической культуре с обучением плаванию</a:t>
            </a:r>
          </a:p>
          <a:p>
            <a:pPr algn="ctr">
              <a:defRPr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Педагогический стаж:  </a:t>
            </a: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 лет</a:t>
            </a:r>
          </a:p>
          <a:p>
            <a:pPr algn="ctr">
              <a:defRPr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Стаж работы в занимаемой должности: </a:t>
            </a: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года </a:t>
            </a:r>
            <a:endParaRPr lang="ru-RU" sz="20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643050"/>
            <a:ext cx="3643338" cy="46658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214290"/>
            <a:ext cx="1832710" cy="2259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кругленный прямоугольник 4"/>
          <p:cNvSpPr/>
          <p:nvPr/>
        </p:nvSpPr>
        <p:spPr>
          <a:xfrm>
            <a:off x="357158" y="357166"/>
            <a:ext cx="8501122" cy="914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Курсы повышения квалификации.</a:t>
            </a:r>
            <a:endParaRPr lang="ru-RU" sz="3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939824" y="1274699"/>
            <a:ext cx="2357453" cy="30941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71538" y="3714752"/>
            <a:ext cx="2143140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Скругленный прямоугольник 7"/>
          <p:cNvSpPr/>
          <p:nvPr/>
        </p:nvSpPr>
        <p:spPr>
          <a:xfrm>
            <a:off x="4071934" y="1571612"/>
            <a:ext cx="4643470" cy="228601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ГАОУ ДПО ЯНАО «Региональный институт развития образования» по теме «Физическое воспитание в системе образования» 2015 год 108 часов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43372" y="4143380"/>
            <a:ext cx="4643470" cy="228601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ГАОУ ДПО ЯНАО «Региональный институт развития образования» по теме «Комплексное развитие детей в условиях вариативности дошкольного образования. Обновление содержания дошкольного образования в контексте ФГОС ДО»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2014 год 72 часа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sp>
        <p:nvSpPr>
          <p:cNvPr id="5" name="Скругленный прямоугольник 4"/>
          <p:cNvSpPr/>
          <p:nvPr/>
        </p:nvSpPr>
        <p:spPr>
          <a:xfrm>
            <a:off x="357158" y="785794"/>
            <a:ext cx="8501122" cy="18573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Тема самообразования </a:t>
            </a:r>
          </a:p>
          <a:p>
            <a:pPr algn="ctr"/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«Использование здоровьесберегающих технологий в работе инструктора по плаванию».</a:t>
            </a:r>
            <a:endParaRPr lang="ru-RU" sz="2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071802" y="3143248"/>
            <a:ext cx="5786478" cy="228601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Забота о здоровье — это важнейший труд воспитателя. От жизнерадостности, бодрости детей зависит их духовная жизнь, мировоззрение, умственное развитие, прочность знаний, вера в свои силы. </a:t>
            </a:r>
            <a:b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В.  .А. Сухомлинский</a:t>
            </a:r>
            <a:endParaRPr lang="ru-RU" sz="20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143380"/>
            <a:ext cx="4070347" cy="2325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кругленный прямоугольник 4"/>
          <p:cNvSpPr/>
          <p:nvPr/>
        </p:nvSpPr>
        <p:spPr>
          <a:xfrm>
            <a:off x="285720" y="1500174"/>
            <a:ext cx="8572560" cy="514353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Плавание в детских образовательных учреждениях приобрело большую популярность, прежде всего потому, что оно является одной из здоровьесберегающих технологий. Занятия плаванием широко пропагандируются как мощное средство укрепления здоровья и закаливание организма детей дошкольного возраста. Купание, игры в воде, плавание оказывает благоприятное воздействие на всестороннее физическое развитие ребенка.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Регулярные занятия плаванием положительно влияют на закаливание детского организма: совершенствуется механизм терморегуляции, повышаются иммунологические свойства, улучшается адаптация к разнообразным условиям внешней среды. Также укрепляется нервная система. Крепче становится сон, улучшается аппетит, повышается общий тонус организма, совершенствуются движения, увеличивается выносливость.</a:t>
            </a:r>
          </a:p>
        </p:txBody>
      </p:sp>
      <p:sp>
        <p:nvSpPr>
          <p:cNvPr id="6" name="Овал 5"/>
          <p:cNvSpPr/>
          <p:nvPr/>
        </p:nvSpPr>
        <p:spPr>
          <a:xfrm>
            <a:off x="285720" y="357166"/>
            <a:ext cx="3429024" cy="928694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Актуальность: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48233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кругленный прямоугольник 4"/>
          <p:cNvSpPr/>
          <p:nvPr/>
        </p:nvSpPr>
        <p:spPr>
          <a:xfrm>
            <a:off x="214282" y="857232"/>
            <a:ext cx="8643998" cy="120015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14282" y="3000372"/>
            <a:ext cx="8643998" cy="107157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buFont typeface="Wingdings" pitchFamily="2" charset="2"/>
              <a:buChar char="Ø"/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обеспечить дошкольнику возможность сохранения здоровья,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14282" y="4286256"/>
            <a:ext cx="8643998" cy="107157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buFont typeface="Wingdings" pitchFamily="2" charset="2"/>
              <a:buChar char="Ø"/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сформировать у него необходимые знания, умения и навыки по здоровому образу жизни,</a:t>
            </a: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85720" y="1000108"/>
            <a:ext cx="850112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Применение новых технологий  для разностороннего физического развития воспитанников при обучении  плаванию.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500034" y="3357562"/>
            <a:ext cx="807249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428596" y="4214818"/>
            <a:ext cx="835824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285720" y="2143116"/>
            <a:ext cx="2643206" cy="70008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3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214282" y="0"/>
            <a:ext cx="2714644" cy="70008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endParaRPr lang="ru-RU" sz="3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14282" y="5572140"/>
            <a:ext cx="8643998" cy="107157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научить использовать полученные знания в повседневной жизни.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Рисунок 6" descr="D:\Documents and Settings\Администратор ПК\Local Settings\Temporary Internet Files\Content.Word\20140304_09562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357298"/>
            <a:ext cx="3827469" cy="24793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Скругленный прямоугольник 8"/>
          <p:cNvSpPr/>
          <p:nvPr/>
        </p:nvSpPr>
        <p:spPr>
          <a:xfrm>
            <a:off x="1428728" y="214290"/>
            <a:ext cx="7286676" cy="914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Применение здоровьесберегающих технологий.</a:t>
            </a:r>
            <a:endParaRPr lang="ru-RU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D:\Documents and Settings\Администратор ПК\Local Settings\Temporary Internet Files\Content.Word\20140304_10132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3786190"/>
            <a:ext cx="3071834" cy="27860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Скругленный прямоугольник 12"/>
          <p:cNvSpPr/>
          <p:nvPr/>
        </p:nvSpPr>
        <p:spPr>
          <a:xfrm>
            <a:off x="4786314" y="1571612"/>
            <a:ext cx="3786214" cy="135732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прямой осанки и плоскостопия.</a:t>
            </a:r>
            <a:endParaRPr lang="ru-RU" sz="24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71472" y="4143380"/>
            <a:ext cx="4000528" cy="235745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Сауна </a:t>
            </a:r>
          </a:p>
          <a:p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респираторных </a:t>
            </a:r>
          </a:p>
          <a:p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заболеваний, улучшение кровообращения, закаливание.</a:t>
            </a:r>
            <a:endParaRPr lang="ru-RU" sz="24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357290" cy="1357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Скругленный прямоугольник 14"/>
          <p:cNvSpPr/>
          <p:nvPr/>
        </p:nvSpPr>
        <p:spPr>
          <a:xfrm>
            <a:off x="571472" y="3714752"/>
            <a:ext cx="3357586" cy="100013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Дыхательная гимнастика.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5000636"/>
            <a:ext cx="2569169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D:\Documents and Settings\Администратор ПК\Рабочий стол\Мирошниченко\фото\DSC_048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57166"/>
            <a:ext cx="4256097" cy="27991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Рисунок 17" descr="D:\Documents and Settings\Администратор ПК\Рабочий стол\Мирошниченко\фото\DSC_049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3786190"/>
            <a:ext cx="4357718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Рисунок 18" descr="D:\Documents and Settings\Администратор ПК\Local Settings\Temporary Internet Files\Content.Word\DSC_0485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9124" y="928670"/>
            <a:ext cx="4357718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-3175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5" descr="F:\фото бассейн\SAM_585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285992"/>
            <a:ext cx="4286280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F:\фото бассейн\SAM_587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3929066"/>
            <a:ext cx="4572032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785794"/>
            <a:ext cx="4016429" cy="23575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Скругленный прямоугольник 9"/>
          <p:cNvSpPr/>
          <p:nvPr/>
        </p:nvSpPr>
        <p:spPr>
          <a:xfrm>
            <a:off x="500034" y="785794"/>
            <a:ext cx="3786214" cy="9144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Игры на воде.</a:t>
            </a:r>
            <a:endParaRPr lang="ru-RU" sz="24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34" y="4786322"/>
            <a:ext cx="2786082" cy="1857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 descr="D:\Documents and Settings\Администратор ПК\Рабочий стол\Мирошниченко\фото\DSC_048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929066"/>
            <a:ext cx="3571899" cy="25003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D:\Documents and Settings\Администратор ПК\Рабочий стол\Мирошниченко\фото\DSC_048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2857496"/>
            <a:ext cx="3643338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D:\Documents and Settings\Администратор ПК\Рабочий стол\Мирошниченко\фото\DSC_047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1071546"/>
            <a:ext cx="3571900" cy="2428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Скругленный прямоугольник 7"/>
          <p:cNvSpPr/>
          <p:nvPr/>
        </p:nvSpPr>
        <p:spPr>
          <a:xfrm>
            <a:off x="571472" y="928670"/>
            <a:ext cx="4286280" cy="100013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Соревнования на воде.</a:t>
            </a:r>
            <a:endParaRPr lang="ru-RU" sz="24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8082" y="4429132"/>
            <a:ext cx="1143008" cy="193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42976" y="2643182"/>
            <a:ext cx="1214446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D:\Documents and Settings\Администратор ПК\Local Settings\Temporary Internet Files\Content.Word\20140304_1007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3643314"/>
            <a:ext cx="4541848" cy="2857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Скругленный прямоугольник 12"/>
          <p:cNvSpPr/>
          <p:nvPr/>
        </p:nvSpPr>
        <p:spPr>
          <a:xfrm>
            <a:off x="785786" y="4286256"/>
            <a:ext cx="3071834" cy="9144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Рефлексия</a:t>
            </a:r>
            <a:endParaRPr lang="ru-RU" sz="24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5357826"/>
            <a:ext cx="1785950" cy="12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J:\DCIM\101_PANA\P101081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571480"/>
            <a:ext cx="4143404" cy="25717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Скругленный прямоугольник 14"/>
          <p:cNvSpPr/>
          <p:nvPr/>
        </p:nvSpPr>
        <p:spPr>
          <a:xfrm>
            <a:off x="5000628" y="642918"/>
            <a:ext cx="3500462" cy="8572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Аквааэробика.</a:t>
            </a:r>
            <a:endParaRPr lang="ru-RU" sz="24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43570" y="714356"/>
            <a:ext cx="2714644" cy="2197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кругленный прямоугольник 4"/>
          <p:cNvSpPr/>
          <p:nvPr/>
        </p:nvSpPr>
        <p:spPr>
          <a:xfrm>
            <a:off x="857224" y="142852"/>
            <a:ext cx="7500990" cy="85725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Участие педагога в международных конкурсах.</a:t>
            </a: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214422"/>
            <a:ext cx="1714512" cy="24051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199" name="Picture 7" descr="F:\мирошниченко скан\img0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3786190"/>
            <a:ext cx="1857388" cy="26100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200" name="Picture 8" descr="F:\мирошниченко скан\img0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4000504"/>
            <a:ext cx="1857388" cy="2624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201" name="Picture 9" descr="F:\мирошниченко скан\img05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0298" y="1500174"/>
            <a:ext cx="1743061" cy="2428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Скругленный прямоугольник 14"/>
          <p:cNvSpPr/>
          <p:nvPr/>
        </p:nvSpPr>
        <p:spPr>
          <a:xfrm>
            <a:off x="4786314" y="1500174"/>
            <a:ext cx="3643338" cy="171451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подготовку участников, организацию и проведение международного конкурса «Муравей» по ОБЖ</a:t>
            </a:r>
            <a:endParaRPr lang="ru-RU" sz="20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14348" y="4572008"/>
            <a:ext cx="3571900" cy="171451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подготовку участников, организацию и проведение международного конкурса «Орленок» по физической культуре</a:t>
            </a:r>
            <a:endParaRPr lang="ru-RU" sz="20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85729"/>
            <a:ext cx="1578660" cy="22145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714357"/>
            <a:ext cx="1500198" cy="21045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55674" y="285728"/>
            <a:ext cx="1578660" cy="22145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31946" y="714357"/>
            <a:ext cx="1540383" cy="21431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10" descr="F:\мирошниченко скан\img05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7620" y="1285860"/>
            <a:ext cx="1500198" cy="21123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Скругленный прямоугольник 9"/>
          <p:cNvSpPr/>
          <p:nvPr/>
        </p:nvSpPr>
        <p:spPr>
          <a:xfrm>
            <a:off x="142844" y="4357694"/>
            <a:ext cx="3214710" cy="18573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подготовку участников, организацию и проведение международного конкурса «Орленок» по физической культуре</a:t>
            </a:r>
            <a:endParaRPr lang="ru-RU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857884" y="4357694"/>
            <a:ext cx="3128978" cy="18573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Подготовка лауреата и победителя в международном конкурсе «Орленок»  по физической культуре</a:t>
            </a:r>
            <a:endParaRPr lang="ru-RU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500430" y="3643314"/>
            <a:ext cx="2286016" cy="200026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 организацию  международного конкурса «Аккорд» по музыке</a:t>
            </a:r>
            <a:endParaRPr lang="ru-RU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2" name="Picture 2" descr="F:\мирошниченко скан\img0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285860"/>
            <a:ext cx="2980854" cy="20821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3" name="Picture 3" descr="F:\мирошниченко скан\img0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000372"/>
            <a:ext cx="1714512" cy="2428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4" name="Picture 4" descr="F:\мирошниченко скан\img05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214290"/>
            <a:ext cx="1689664" cy="23574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Скругленный прямоугольник 7"/>
          <p:cNvSpPr/>
          <p:nvPr/>
        </p:nvSpPr>
        <p:spPr>
          <a:xfrm>
            <a:off x="2357422" y="142852"/>
            <a:ext cx="6429420" cy="9144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Подготовка детей к городским соревнованиям </a:t>
            </a:r>
          </a:p>
          <a:p>
            <a:pPr algn="ctr"/>
            <a:r>
              <a:rPr lang="ru-RU" sz="20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«Старты надежд» , участие в соревновании по дартс.</a:t>
            </a:r>
            <a:endParaRPr lang="ru-RU" sz="20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43372" y="3571876"/>
            <a:ext cx="4857784" cy="18573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Участие во всероссийской научно-практической конференции «Инновации в ДОУ» по теме «Здоровьесберегающие технологии в работе с родителями»</a:t>
            </a:r>
            <a:endParaRPr lang="ru-RU" sz="20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28596" y="5572140"/>
            <a:ext cx="6643734" cy="114300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Участие в международной дистанционной олимпиаде «Психолого-педагогические аспекты образовательного процесса»</a:t>
            </a:r>
            <a:endParaRPr lang="ru-RU" sz="20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5" name="Picture 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48586" y="5572140"/>
            <a:ext cx="1457308" cy="1285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F:\мирошниченко скан\img05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57422" y="1285860"/>
            <a:ext cx="1714512" cy="21825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6" name="Picture 2" descr="F:\мирошниченко скан\img0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6744" y="428604"/>
            <a:ext cx="2245057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D:\Documents and Settings\Администратор ПК\Рабочий стол\Мирошниченко\фото\DSC_047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3429000"/>
            <a:ext cx="3500462" cy="2370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G:\28.04.2015-товарищеская встреча по плаванию-Калинка-Ивушка\IMG_016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2976" y="3929066"/>
            <a:ext cx="3541717" cy="24802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Скругленный прямоугольник 8"/>
          <p:cNvSpPr/>
          <p:nvPr/>
        </p:nvSpPr>
        <p:spPr>
          <a:xfrm>
            <a:off x="3643306" y="642918"/>
            <a:ext cx="4714908" cy="192882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Участие в международной экспериментально-творческой группе педагогов ЦПТ им. К.Д. Ушинского по теме «Социализация детей с ОВЗ»</a:t>
            </a:r>
            <a:endParaRPr lang="ru-RU" sz="20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500174"/>
            <a:ext cx="1857388" cy="26055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1500174"/>
            <a:ext cx="1857388" cy="26055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Скругленный прямоугольник 6"/>
          <p:cNvSpPr/>
          <p:nvPr/>
        </p:nvSpPr>
        <p:spPr>
          <a:xfrm>
            <a:off x="357158" y="357166"/>
            <a:ext cx="8429684" cy="914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Участие детей в конкурсах различного уровня.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57158" y="4357694"/>
            <a:ext cx="4143404" cy="18573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Исторова Камила  Лауреат международного  конкурса «Орленок» по физической культуре  и Победитель </a:t>
            </a:r>
            <a:r>
              <a:rPr lang="en-US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место по региону. </a:t>
            </a:r>
            <a:endParaRPr lang="ru-RU" sz="24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3" descr="F:\мирошниченко скан\img0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16" y="1500174"/>
            <a:ext cx="1857388" cy="25972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Скругленный прямоугольник 9"/>
          <p:cNvSpPr/>
          <p:nvPr/>
        </p:nvSpPr>
        <p:spPr>
          <a:xfrm>
            <a:off x="4643438" y="4357694"/>
            <a:ext cx="4214842" cy="18573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Бардакова Ксения Лауреат международного конкурса по ОБЖ «Муравей» и Победитель </a:t>
            </a:r>
            <a:r>
              <a:rPr lang="en-US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место по региону.</a:t>
            </a:r>
            <a:endParaRPr lang="ru-RU" sz="24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F:\мирошниченко скан\img06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8468" y="1500174"/>
            <a:ext cx="1899531" cy="25717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 descr="F:\мирошниченко скан\img0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14290"/>
            <a:ext cx="1928826" cy="2713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9" name="Picture 5" descr="F:\мирошниченко скан\img0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285727"/>
            <a:ext cx="1905704" cy="26719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0" name="Picture 6" descr="F:\мирошниченко скан\img06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357430"/>
            <a:ext cx="1857388" cy="2625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1" name="Picture 7" descr="F:\мирошниченко скан\img06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768" y="2357430"/>
            <a:ext cx="1827074" cy="25548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2" name="Picture 8" descr="F:\мирошниченко скан\img06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48" y="4000504"/>
            <a:ext cx="1928826" cy="2701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3" name="Picture 9" descr="F:\мирошниченко скан\img06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4071942"/>
            <a:ext cx="1882069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Скругленный прямоугольник 12"/>
          <p:cNvSpPr/>
          <p:nvPr/>
        </p:nvSpPr>
        <p:spPr>
          <a:xfrm>
            <a:off x="2857488" y="428604"/>
            <a:ext cx="3643338" cy="578647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Участие команды </a:t>
            </a:r>
          </a:p>
          <a:p>
            <a:pPr algn="ctr"/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ДС «Ивушка» </a:t>
            </a:r>
          </a:p>
          <a:p>
            <a:pPr algn="ctr"/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городской Спартакиаде среди детских дошкольных учреждений </a:t>
            </a:r>
          </a:p>
          <a:p>
            <a:pPr algn="ctr"/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«Старты надежд», в соревнованиях по плаванию, </a:t>
            </a:r>
          </a:p>
          <a:p>
            <a:pPr algn="ctr"/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«Веселые старты», комбинированной эстафете, в товарищеской встрече с ДС «Калинка».</a:t>
            </a:r>
            <a:endParaRPr lang="ru-RU" sz="24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 descr="D:\Documents and Settings\Администратор ПК\Local Settings\Temporary Internet Files\Content.Word\IMG_206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285728"/>
            <a:ext cx="3214710" cy="35004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D:\Documents and Settings\Администратор ПК\Local Settings\Temporary Internet Files\Content.Word\IMG_207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3357562"/>
            <a:ext cx="2928958" cy="32861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G:\28.04.2015-товарищеская встреча по плаванию-Калинка-Ивушка\IMG_011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071942"/>
            <a:ext cx="4143404" cy="2428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G:\28.04.2015-товарищеская встреча по плаванию-Калинка-Ивушка\IMG_025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4" y="285728"/>
            <a:ext cx="3857652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5" descr="F:\IMG_229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85728"/>
            <a:ext cx="3255965" cy="2512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Скругленный прямоугольник 6"/>
          <p:cNvSpPr/>
          <p:nvPr/>
        </p:nvSpPr>
        <p:spPr>
          <a:xfrm>
            <a:off x="3643306" y="285728"/>
            <a:ext cx="5143536" cy="107157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Выступление на ГМО, педсоветах, родительских собраниях.</a:t>
            </a:r>
            <a:endParaRPr lang="ru-RU" sz="24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G:\смотр строя и песни-26.02.2015\IMG_976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1785926"/>
            <a:ext cx="2786082" cy="19288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F:\День здоровья -осень 2013\DSC0720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214686"/>
            <a:ext cx="3143272" cy="2000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F:\День здоровья -осень 2013\DSC07244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4357694"/>
            <a:ext cx="3143272" cy="20853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кругленный прямоугольник 10"/>
          <p:cNvSpPr/>
          <p:nvPr/>
        </p:nvSpPr>
        <p:spPr>
          <a:xfrm>
            <a:off x="6643702" y="2357430"/>
            <a:ext cx="2286016" cy="350046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Проведение детских праздников и развлечений: «Смотр песни и строя», «День здоровья».</a:t>
            </a:r>
            <a:endParaRPr lang="ru-RU" sz="20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5" descr="G:\моя работа\фотки\DSC04235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285860"/>
            <a:ext cx="2643206" cy="2071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G:\моя работа\фотки\DSC04240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1643050"/>
            <a:ext cx="2714644" cy="2000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G:\моя работа\фотки\DSC04244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4429132"/>
            <a:ext cx="2786082" cy="19288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G:\моя работа\фотки\DSC04280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15074" y="1285860"/>
            <a:ext cx="2643206" cy="2071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G:\моя работа\фотки\DSC0430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4214818"/>
            <a:ext cx="2643206" cy="19288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G:\смотр строя и песни-26.02.2015\IMG_9763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86512" y="4214818"/>
            <a:ext cx="2541585" cy="19288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Скругленный прямоугольник 11"/>
          <p:cNvSpPr/>
          <p:nvPr/>
        </p:nvSpPr>
        <p:spPr>
          <a:xfrm>
            <a:off x="1500166" y="214290"/>
            <a:ext cx="5929354" cy="9144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 «Мы за здоровый образ жизни».</a:t>
            </a:r>
            <a:endParaRPr lang="ru-RU" sz="24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8233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5" descr="\\Galina\галина владимировна\Логопеды\Новогодний утренник  №8-24.12.2014\IMG_912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285860"/>
            <a:ext cx="2500330" cy="1714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\\Galina\галина владимировна\Логопеды\Выпускной  №9-24.04.2015\IMG_001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1571612"/>
            <a:ext cx="2500330" cy="1714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\\Galina\галина владимировна\Логопеды\Выпускной  №9-24.04.2015\IMG_003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214686"/>
            <a:ext cx="2500330" cy="1571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\\Galina\галина владимировна\Логопеды\Юбилей фото 25\IMG_001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15074" y="1285860"/>
            <a:ext cx="2571768" cy="1714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Скругленный прямоугольник 9"/>
          <p:cNvSpPr/>
          <p:nvPr/>
        </p:nvSpPr>
        <p:spPr>
          <a:xfrm>
            <a:off x="1285852" y="214290"/>
            <a:ext cx="6786610" cy="9144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Участие в детских  утренниках.</a:t>
            </a:r>
            <a:endParaRPr lang="ru-RU" sz="2400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\\Galina\галина владимировна\Логопеды\посмотри\Таня\IMG_9960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86182" y="3714752"/>
            <a:ext cx="1643074" cy="25717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 descr="\\Galina\галина владимировна\Логопеды\посмотри\Таня\DSCN3785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15074" y="3214686"/>
            <a:ext cx="2571768" cy="1571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 descr="\\Galina\галина владимировна\Логопеды\25.05.2015 День Нептуна\DSC08757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86446" y="5000636"/>
            <a:ext cx="2470146" cy="1714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 descr="\\Galina\галина владимировна\Логопеды\посмотри\Таня\DSCN3810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28662" y="5000636"/>
            <a:ext cx="2500330" cy="17300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541</TotalTime>
  <Words>506</Words>
  <PresentationFormat>Экран (4:3)</PresentationFormat>
  <Paragraphs>61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Администратор ПК</cp:lastModifiedBy>
  <cp:revision>58</cp:revision>
  <dcterms:modified xsi:type="dcterms:W3CDTF">2015-05-26T08:21:42Z</dcterms:modified>
</cp:coreProperties>
</file>