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2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943F4-68CA-4619-B815-E5563A358A0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5F48-3046-4915-8FE3-9E307B53F5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943F4-68CA-4619-B815-E5563A358A0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5F48-3046-4915-8FE3-9E307B53F5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943F4-68CA-4619-B815-E5563A358A0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5F48-3046-4915-8FE3-9E307B53F5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943F4-68CA-4619-B815-E5563A358A0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5F48-3046-4915-8FE3-9E307B53F5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943F4-68CA-4619-B815-E5563A358A0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5F48-3046-4915-8FE3-9E307B53F5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943F4-68CA-4619-B815-E5563A358A0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5F48-3046-4915-8FE3-9E307B53F5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943F4-68CA-4619-B815-E5563A358A0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5F48-3046-4915-8FE3-9E307B53F5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943F4-68CA-4619-B815-E5563A358A0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5F48-3046-4915-8FE3-9E307B53F5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943F4-68CA-4619-B815-E5563A358A0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5F48-3046-4915-8FE3-9E307B53F5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943F4-68CA-4619-B815-E5563A358A0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5F48-3046-4915-8FE3-9E307B53F5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943F4-68CA-4619-B815-E5563A358A0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5F48-3046-4915-8FE3-9E307B53F5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78943F4-68CA-4619-B815-E5563A358A0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4035F48-3046-4915-8FE3-9E307B53F56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6.xml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microsoft.com/office/2007/relationships/media" Target="../media/media1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microsoft.com/office/2007/relationships/media" Target="../media/media2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microsoft.com/office/2007/relationships/media" Target="../media/media3.m4a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3.png"/><Relationship Id="rId5" Type="http://schemas.microsoft.com/office/2007/relationships/media" Target="../media/media4.m4a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0.jpeg"/><Relationship Id="rId7" Type="http://schemas.microsoft.com/office/2007/relationships/media" Target="../media/media5.m4a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4.jpeg"/><Relationship Id="rId7" Type="http://schemas.microsoft.com/office/2007/relationships/media" Target="../media/media6.m4a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microsoft.com/office/2007/relationships/media" Target="../media/media7.m4a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microsoft.com/office/2007/relationships/media" Target="../media/media8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571480"/>
            <a:ext cx="8001056" cy="171451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Спортивное оборудование 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своими руками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fsd.kopilkaurokov.ru/up/html/2020/02/13/k_5e45260c132dc/539518_1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571744"/>
            <a:ext cx="5355372" cy="3240000"/>
          </a:xfrm>
          <a:prstGeom prst="rect">
            <a:avLst/>
          </a:prstGeom>
          <a:noFill/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6143636" y="4572008"/>
            <a:ext cx="257176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Выполнила: инструктор по физической культуре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Стенякина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Е.В.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0183"/>
    </mc:Choice>
    <mc:Fallback>
      <p:transition spd="slow" advTm="20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571480"/>
            <a:ext cx="828680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Важнейшим  условием воспитания здорово­го ребенка является двигательная активность, которая оказывает благоприятное воз­действие на формирующийся организм. Значимая роль в формиро­вании двигательной активности принадлежит взрослым. Многое зависит  от создания рационального двигательного режима в семье, включающего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организованную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самостоятельную двигательную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деятельность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К организованной деятельности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относятся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ежедневная утренняя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гимнастика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подвижные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игры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физические упражнения 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воздухе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в помещении, а также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совместные с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родителями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прогулки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 детской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лощадке,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 парке, лесу.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Родителям следует позаботиться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о </a:t>
            </a:r>
            <a:endParaRPr lang="ru-RU" b="1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создании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физкультурно-игровой среды в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домашних условиях.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8434" name="Picture 2" descr="https://lyahovgerman.ucoz.net/sport-semja-roditeli-i-deti-delaja-vektor-vneshnij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285992"/>
            <a:ext cx="3960000" cy="3960000"/>
          </a:xfrm>
          <a:prstGeom prst="rect">
            <a:avLst/>
          </a:prstGeom>
          <a:noFill/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0240"/>
    </mc:Choice>
    <mc:Fallback>
      <p:transition spd="slow" advTm="40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img0.liveinternet.ru/images/attach/c/2/68/109/68109081_1292859415_DSC040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3929066"/>
            <a:ext cx="2880000" cy="2160000"/>
          </a:xfrm>
          <a:prstGeom prst="rect">
            <a:avLst/>
          </a:prstGeom>
          <a:noFill/>
        </p:spPr>
      </p:pic>
      <p:pic>
        <p:nvPicPr>
          <p:cNvPr id="19462" name="Picture 6" descr="https://i0.wp.com/melkie.net/wp-content/uploads/2018/03/materialy-i-instrumenty.jpg"/>
          <p:cNvPicPr>
            <a:picLocks noChangeAspect="1" noChangeArrowheads="1"/>
          </p:cNvPicPr>
          <p:nvPr/>
        </p:nvPicPr>
        <p:blipFill>
          <a:blip r:embed="rId4"/>
          <a:srcRect l="3333" t="5864" r="4444" b="7716"/>
          <a:stretch>
            <a:fillRect/>
          </a:stretch>
        </p:blipFill>
        <p:spPr bwMode="auto">
          <a:xfrm>
            <a:off x="5286380" y="785794"/>
            <a:ext cx="3201429" cy="2160000"/>
          </a:xfrm>
          <a:prstGeom prst="rect">
            <a:avLst/>
          </a:prstGeom>
          <a:noFill/>
        </p:spPr>
      </p:pic>
      <p:pic>
        <p:nvPicPr>
          <p:cNvPr id="19464" name="Picture 8" descr="https://www.maam.ru/upload/blogs/44aae0b54004da767111e44b3f64927d.jpg.jpg"/>
          <p:cNvPicPr>
            <a:picLocks noChangeAspect="1" noChangeArrowheads="1"/>
          </p:cNvPicPr>
          <p:nvPr/>
        </p:nvPicPr>
        <p:blipFill>
          <a:blip r:embed="rId5"/>
          <a:srcRect t="10766" r="715"/>
          <a:stretch>
            <a:fillRect/>
          </a:stretch>
        </p:blipFill>
        <p:spPr bwMode="auto">
          <a:xfrm>
            <a:off x="5143504" y="4000504"/>
            <a:ext cx="3213966" cy="216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00034" y="571480"/>
            <a:ext cx="50006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Предлагаю вам вместе с детьми изготовить оборудование своими руками. Нестандартное оборудование изготавливается из подручного материала: пенопласта, крышек от бутылок, фломастеров, остатков линолеума, поролона, клейкой бумаги, цветного скотча, капсул от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киндер-сюрпризов, губок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т.д. Совместное изготовление оборудования  вызывает интерес и положительные эмоции у детей. Главное, нужно помнить, что нестандартное оборудование должно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быть безопасным.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4752"/>
    </mc:Choice>
    <mc:Fallback>
      <p:transition spd="slow" advTm="64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1"/>
          <p:cNvPicPr>
            <a:picLocks noChangeAspect="1" noChangeArrowheads="1"/>
          </p:cNvPicPr>
          <p:nvPr/>
        </p:nvPicPr>
        <p:blipFill>
          <a:blip r:embed="rId3"/>
          <a:srcRect l="4784" r="10287" b="2659"/>
          <a:stretch>
            <a:fillRect/>
          </a:stretch>
        </p:blipFill>
        <p:spPr bwMode="auto">
          <a:xfrm>
            <a:off x="5786446" y="714356"/>
            <a:ext cx="2514098" cy="216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85786" y="714356"/>
            <a:ext cx="38576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u="sng" dirty="0">
                <a:latin typeface="Times New Roman" pitchFamily="18" charset="0"/>
                <a:cs typeface="Times New Roman" pitchFamily="18" charset="0"/>
              </a:rPr>
              <a:t>Материал: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пластиковые бутылки, деревянная палочка для соединения бутылок между собой, цветной скотч или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изолента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горох (или другой материал для их наполнения).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428604"/>
            <a:ext cx="4177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«ГАНТЕЛИ»</a:t>
            </a:r>
            <a:endParaRPr lang="ru-RU" sz="2000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3286124"/>
            <a:ext cx="2052000" cy="2737462"/>
          </a:xfrm>
          <a:prstGeom prst="rect">
            <a:avLst/>
          </a:prstGeom>
          <a:noFill/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3071802" y="3214687"/>
            <a:ext cx="5214974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«БИЛЬБОКЕ»</a:t>
            </a:r>
            <a:endParaRPr kumimoji="0" lang="ru-RU" sz="2000" b="1" i="1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Материал: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пластиковые бутылки, ленты. капсулы от шоколадных яиц,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самоклеющая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бумага,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изолента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Варианты использования: к ручке пластмассовой бутылки привязана тесьма или лента, а другой её конец прикреплен к контейнеру от шоколадного яйца. Дети подбрасывают контейнер вверх и бутылочкой ловят его. Если поймали — молодцы!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9952"/>
    </mc:Choice>
    <mc:Fallback>
      <p:transition spd="slow" advTm="599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500430" y="500042"/>
            <a:ext cx="414340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МОТАЛОЧКИ «КТО БЫСТРЕЕ!»</a:t>
            </a:r>
            <a:endParaRPr kumimoji="0" lang="ru-RU" b="1" i="1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 мягкие игрушки, тесьма и палочка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3" name="Picture 3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28604"/>
            <a:ext cx="2881531" cy="2160000"/>
          </a:xfrm>
          <a:prstGeom prst="rect">
            <a:avLst/>
          </a:prstGeom>
          <a:noFill/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571472" y="2500306"/>
            <a:ext cx="4929222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«МАССАЖЕРЫ»</a:t>
            </a:r>
            <a:endParaRPr kumimoji="0" lang="ru-RU" sz="2000" b="1" i="1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Материал: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капсулы от шоколадных яиц, ручки от 5 литровых бутылок, шнур, шило, карандаши; рукавички или перчатки, бусинки и пуговицы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8" name="Picture 8" descr="https://sdelaysam-svoimirukami.ru/images/17/2423-kak-sdelat-detskiy-massazher-dlya-spiny.jpg"/>
          <p:cNvPicPr>
            <a:picLocks noChangeAspect="1" noChangeArrowheads="1"/>
          </p:cNvPicPr>
          <p:nvPr/>
        </p:nvPicPr>
        <p:blipFill>
          <a:blip r:embed="rId4"/>
          <a:srcRect t="8333" r="2499" b="14999"/>
          <a:stretch>
            <a:fillRect/>
          </a:stretch>
        </p:blipFill>
        <p:spPr bwMode="auto">
          <a:xfrm>
            <a:off x="4857752" y="4214818"/>
            <a:ext cx="3662609" cy="2160000"/>
          </a:xfrm>
          <a:prstGeom prst="rect">
            <a:avLst/>
          </a:prstGeom>
          <a:noFill/>
        </p:spPr>
      </p:pic>
      <p:pic>
        <p:nvPicPr>
          <p:cNvPr id="15370" name="Picture 10" descr="https://i06.fotocdn.net/s109/b2ce24e86e85b5c7/public_pin_m/2420307451.jpg"/>
          <p:cNvPicPr>
            <a:picLocks noChangeAspect="1" noChangeArrowheads="1"/>
          </p:cNvPicPr>
          <p:nvPr/>
        </p:nvPicPr>
        <p:blipFill>
          <a:blip r:embed="rId5"/>
          <a:srcRect t="9014"/>
          <a:stretch>
            <a:fillRect/>
          </a:stretch>
        </p:blipFill>
        <p:spPr bwMode="auto">
          <a:xfrm>
            <a:off x="857224" y="4286256"/>
            <a:ext cx="3161534" cy="2160000"/>
          </a:xfrm>
          <a:prstGeom prst="rect">
            <a:avLst/>
          </a:prstGeom>
          <a:noFill/>
        </p:spPr>
      </p:pic>
      <p:pic>
        <p:nvPicPr>
          <p:cNvPr id="15372" name="Picture 12" descr="https://best-mother.ru/upload/ckfinder/22/images/verevochk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9256" y="1928802"/>
            <a:ext cx="2160000" cy="2160000"/>
          </a:xfrm>
          <a:prstGeom prst="rect">
            <a:avLst/>
          </a:prstGeom>
          <a:noFill/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2512"/>
    </mc:Choice>
    <mc:Fallback>
      <p:transition spd="slow" advTm="52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svoimi-rukami2.ru/wp-content/uploads/9/f/2/9f24e32e6d9ca72d5065958bacb1e5d2.jpg"/>
          <p:cNvPicPr>
            <a:picLocks noChangeAspect="1" noChangeArrowheads="1"/>
          </p:cNvPicPr>
          <p:nvPr/>
        </p:nvPicPr>
        <p:blipFill>
          <a:blip r:embed="rId3"/>
          <a:srcRect l="30695" t="6523" r="32581" b="1384"/>
          <a:stretch>
            <a:fillRect/>
          </a:stretch>
        </p:blipFill>
        <p:spPr bwMode="auto">
          <a:xfrm>
            <a:off x="7072330" y="714356"/>
            <a:ext cx="1549097" cy="2916000"/>
          </a:xfrm>
          <a:prstGeom prst="rect">
            <a:avLst/>
          </a:prstGeom>
          <a:noFill/>
        </p:spPr>
      </p:pic>
      <p:pic>
        <p:nvPicPr>
          <p:cNvPr id="16388" name="Picture 4" descr="http://berkem.ru/wp-content/uploads/2019/03/detskij-massazhnyj-kovrik-dizajn.jpg"/>
          <p:cNvPicPr>
            <a:picLocks noChangeAspect="1" noChangeArrowheads="1"/>
          </p:cNvPicPr>
          <p:nvPr/>
        </p:nvPicPr>
        <p:blipFill>
          <a:blip r:embed="rId4" cstate="print"/>
          <a:srcRect l="17444" r="10599" b="1925"/>
          <a:stretch>
            <a:fillRect/>
          </a:stretch>
        </p:blipFill>
        <p:spPr bwMode="auto">
          <a:xfrm>
            <a:off x="928662" y="3286124"/>
            <a:ext cx="2930400" cy="2664000"/>
          </a:xfrm>
          <a:prstGeom prst="rect">
            <a:avLst/>
          </a:prstGeom>
          <a:noFill/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357158" y="428604"/>
            <a:ext cx="4071966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МАССАЖНЫЕ КОВРИКИ, ДОРОЖКИ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Материал: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линолеум, ткань, пластмассовые крышки из-под бутылок, пуговицы различных размеров, губки для мытья посуды, карандаши, фломастеры, пробки, мочалки веревки и др.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91" name="Picture 7" descr="https://www.maam.ru/upload/blogs/a4162faecd4a9fe8d69b5ca5db9528b3.jpg.jpg"/>
          <p:cNvPicPr>
            <a:picLocks noChangeAspect="1" noChangeArrowheads="1"/>
          </p:cNvPicPr>
          <p:nvPr/>
        </p:nvPicPr>
        <p:blipFill>
          <a:blip r:embed="rId5"/>
          <a:srcRect l="23490" r="22818" b="586"/>
          <a:stretch>
            <a:fillRect/>
          </a:stretch>
        </p:blipFill>
        <p:spPr bwMode="auto">
          <a:xfrm>
            <a:off x="5214942" y="714356"/>
            <a:ext cx="1195741" cy="2952000"/>
          </a:xfrm>
          <a:prstGeom prst="rect">
            <a:avLst/>
          </a:prstGeom>
          <a:noFill/>
        </p:spPr>
      </p:pic>
      <p:pic>
        <p:nvPicPr>
          <p:cNvPr id="16393" name="Picture 9" descr="https://3.404content.com/1/21/3C/1691333330704795532/fullsize.jpg"/>
          <p:cNvPicPr>
            <a:picLocks noChangeAspect="1" noChangeArrowheads="1"/>
          </p:cNvPicPr>
          <p:nvPr/>
        </p:nvPicPr>
        <p:blipFill>
          <a:blip r:embed="rId6"/>
          <a:srcRect l="4961" t="9922" r="5742" b="7395"/>
          <a:stretch>
            <a:fillRect/>
          </a:stretch>
        </p:blipFill>
        <p:spPr bwMode="auto">
          <a:xfrm>
            <a:off x="4643438" y="4071942"/>
            <a:ext cx="2954880" cy="2052000"/>
          </a:xfrm>
          <a:prstGeom prst="rect">
            <a:avLst/>
          </a:prstGeom>
          <a:noFill/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7264"/>
    </mc:Choice>
    <mc:Fallback>
      <p:transition spd="slow" advTm="27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avatars.mds.yandex.net/get-zen_doc/1132604/pub_5c92563e30a1ae00b4c5489f_5c925671f46afa00b308bc86/scale_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428604"/>
            <a:ext cx="2881513" cy="2160000"/>
          </a:xfrm>
          <a:prstGeom prst="rect">
            <a:avLst/>
          </a:prstGeom>
          <a:noFill/>
        </p:spPr>
      </p:pic>
      <p:pic>
        <p:nvPicPr>
          <p:cNvPr id="17412" name="Picture 4" descr="https://i01.fotocdn.net/s113/086cf395de3dc3c8/public_pin_m/2543418600.jpg"/>
          <p:cNvPicPr>
            <a:picLocks noChangeAspect="1" noChangeArrowheads="1"/>
          </p:cNvPicPr>
          <p:nvPr/>
        </p:nvPicPr>
        <p:blipFill>
          <a:blip r:embed="rId4"/>
          <a:srcRect l="50000" b="3350"/>
          <a:stretch>
            <a:fillRect/>
          </a:stretch>
        </p:blipFill>
        <p:spPr bwMode="auto">
          <a:xfrm>
            <a:off x="857224" y="2285992"/>
            <a:ext cx="2857480" cy="3571900"/>
          </a:xfrm>
          <a:prstGeom prst="rect">
            <a:avLst/>
          </a:prstGeom>
          <a:noFill/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571472" y="642918"/>
            <a:ext cx="421484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КОСИЧКА ИЗ ТКАНИ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Материал: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Три полоски ткани, веревки или шнура нужной длинны,  заплетаются в косичку.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5" name="Picture 7" descr="https://planetadetstva.net/wp-content/uploads/2015/01/nestandartnoe-fizkulturnoe-oborudovanie-koshechki-s-myachami-konfetki-osminozhka-raznocvetnye-kosichki-massazhnye-kovriki-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3357562"/>
            <a:ext cx="3321600" cy="2491200"/>
          </a:xfrm>
          <a:prstGeom prst="rect">
            <a:avLst/>
          </a:prstGeom>
          <a:noFill/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0544"/>
    </mc:Choice>
    <mc:Fallback>
      <p:transition spd="slow" advTm="40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714348" y="615553"/>
            <a:ext cx="8001056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СПАСИБО ЗА ВНИМАНИЕ!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Желаем вам творческих успехов!</a:t>
            </a:r>
            <a:r>
              <a:rPr lang="ru-RU" sz="3200" dirty="0"/>
              <a:t>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https://www.culture.ru/storage/images/2253383b406f09f19a347cf9b3786154/95b0d68813d4b63dcac63337e1cea69c.jpeg"/>
          <p:cNvPicPr>
            <a:picLocks noChangeAspect="1" noChangeArrowheads="1"/>
          </p:cNvPicPr>
          <p:nvPr/>
        </p:nvPicPr>
        <p:blipFill>
          <a:blip r:embed="rId3" cstate="print"/>
          <a:srcRect r="781" b="5291"/>
          <a:stretch>
            <a:fillRect/>
          </a:stretch>
        </p:blipFill>
        <p:spPr bwMode="auto">
          <a:xfrm>
            <a:off x="1643042" y="2214554"/>
            <a:ext cx="6084620" cy="4356000"/>
          </a:xfrm>
          <a:prstGeom prst="rect">
            <a:avLst/>
          </a:prstGeom>
          <a:noFill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001"/>
    </mc:Choice>
    <mc:Fallback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343</TotalTime>
  <Words>166</Words>
  <Application>Microsoft Office PowerPoint</Application>
  <PresentationFormat>Экран (4:3)</PresentationFormat>
  <Paragraphs>31</Paragraphs>
  <Slides>8</Slides>
  <Notes>0</Notes>
  <HiddenSlides>0</HiddenSlides>
  <MMClips>8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Аспект</vt:lpstr>
      <vt:lpstr>Спортивное оборудование  своими руками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Asus</dc:creator>
  <cp:lastModifiedBy>Asus</cp:lastModifiedBy>
  <cp:revision>13</cp:revision>
  <dcterms:created xsi:type="dcterms:W3CDTF">2020-12-22T05:50:53Z</dcterms:created>
  <dcterms:modified xsi:type="dcterms:W3CDTF">2021-01-27T17:43:21Z</dcterms:modified>
</cp:coreProperties>
</file>