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65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26585-1714-4275-9BF1-A31261695D95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4AC50-E306-4BE0-842D-984A150E6E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037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B4AC50-E306-4BE0-842D-984A150E6ED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519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270EFB-1CA2-4C1F-84C2-DAA19E8AE07C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3C30160-C4E1-4EB0-BE13-01FF4A35138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666274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образовательное учреждение дополнительного образования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Хабаровск «Детско – юношеский центр «Поиск»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7244" y="2492896"/>
            <a:ext cx="79208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 интегрированной программы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«КАРУСЕЛЬ ТВОРЧЕСТВА»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(Направленность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программы: 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91880" y="4004185"/>
            <a:ext cx="3118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– составитель:</a:t>
            </a: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М.В., педагог – организатор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47864" y="6165304"/>
            <a:ext cx="2167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Хабаровск, 2016г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08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3356" y="2132856"/>
            <a:ext cx="7560839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29.12.2012 № 273-ФЗ «Об образовании в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развития дополнительного образования детей (Распоряжение Правительства РФ от 4 сентября 2014 г. № 1726-р).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Главного государственного санитарного врача РФ от 04.07.2014 № 41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СанПиН 2.4.4.3172-14 «Санитарно- эпидемиологические требования к устройству, содержанию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организации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режима работы образовательных организаций дополнительного образования детей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476672"/>
            <a:ext cx="8136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Нормативно-правовые и экономические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основания 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862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052736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11.12.2006 г. № 06-1844 «О примерных требованиях к программам дополнительного образования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образования и науки Российской Федерации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России) от 29 августа 2013 г. № 1008 г. Москва «Об утверждении Порядка организации и осуществления образовательной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по дополнительным общеобразовательным программам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7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1548" y="1700808"/>
            <a:ext cx="70567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дополнительного образования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 интегрированных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 для   начально – школьного  возраста. Дети этого возраста любят заниматься различными видами творческой деятельности.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испытывают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«перегруз» из – за того, что приходится посещать кружки в разных центрах творчества.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возрасте дети еще не самоопределились каким видом творческой деятельности им хотелось бы заниматься конкретно.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ОВЗ существует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самовыражения, развития творческих спорностей,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с обычными детьми,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самореализации, развития реакции и т.д.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Запрос родителей.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1680" y="620688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Предпосылки написания программы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75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91680" y="404664"/>
            <a:ext cx="5958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4440" y="1124744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художественно-эстетических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способностей  обучающихся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младше школьного возраста.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6408" y="2301688"/>
            <a:ext cx="82809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b="1" dirty="0" smtClean="0"/>
              <a:t>.</a:t>
            </a:r>
          </a:p>
          <a:p>
            <a:endParaRPr lang="ru-RU" dirty="0" smtClean="0"/>
          </a:p>
          <a:p>
            <a:endParaRPr lang="ru-RU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художественного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вкуса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(анализировать творчество 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классифицировать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искусство, развитие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познавательных и регулятивных ресурсов 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коммуникативных способности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договориться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задавать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действия (умение самостоятельно создать творческий продукт)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721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476672"/>
            <a:ext cx="6876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Отличительные особенности программы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628800"/>
            <a:ext cx="770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детей  с ОВЗ с обычными детьми , для которых разработан индивидуальный образовательный маршрут;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систематизации содержательных аспектов обучения детей; в синтезе различных видов творческой  деятельности: художественное слово, изобразительное искусство, пение, слушание музыки, игра на шумовых музыкальных инструментах; 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удовлетворении творческих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 детей (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общении, сотрудничестве, и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игре);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временного и территориального пространства, фактор мобильности воспитанников, обучающихся по данной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052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799288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Адресат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детское объединение принимаются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желающие в возрасте от 7 до 10 лет, включая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ограниченными возможностями здоровья. Число участников каждой группы  12-15  человек. 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3140968"/>
            <a:ext cx="82809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и срок освоения программы.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год обучения –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144 часов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Учитываются особенности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психологической готовности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обучению,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физического уровня готовности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к освоению образовательной программы.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445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620688"/>
            <a:ext cx="835292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обучения.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организации занятий сочетаются   групповые и индивидуальные формы работы.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демонстрационная форма. </a:t>
            </a:r>
          </a:p>
          <a:p>
            <a:endParaRPr lang="ru-RU" b="1" dirty="0" smtClean="0"/>
          </a:p>
          <a:p>
            <a:endParaRPr lang="ru-RU" b="1" dirty="0"/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занятий, периодичность и продолжительность занятий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обучения - 2 раза в неделю по 1 учебному часу по каждому направлению.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886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584742"/>
            <a:ext cx="3890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результаты</a:t>
            </a:r>
            <a:r>
              <a:rPr lang="ru-RU" b="1" dirty="0"/>
              <a:t>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12588" y="1772816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сформирован художественный вкус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Сформированы коммуникативные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(готовность у воспитанников к самообразованию)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способен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демонстрировать свободу самовыражения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способен 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созданию уникального творческого продукта, используя свой талант, художественный вкус и необходимые техники самостоятельно и в сотворчестве.</a:t>
            </a:r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781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476672"/>
            <a:ext cx="3590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программы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609929"/>
              </p:ext>
            </p:extLst>
          </p:nvPr>
        </p:nvGraphicFramePr>
        <p:xfrm>
          <a:off x="691542" y="1268760"/>
          <a:ext cx="7462697" cy="48245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1338"/>
                <a:gridCol w="1259248"/>
                <a:gridCol w="1676398"/>
                <a:gridCol w="1260027"/>
                <a:gridCol w="834299"/>
                <a:gridCol w="1054181"/>
                <a:gridCol w="707206"/>
              </a:tblGrid>
              <a:tr h="323563">
                <a:tc grid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Тема Русское  народное творчество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3563"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Часы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843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№п/п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Слово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Музыка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Изо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Теория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Практика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Всего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</a:tr>
              <a:tr h="323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Вводное занятие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</a:tr>
              <a:tr h="12942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История и Быт русского народа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История и Быт русского народа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История и Быт русского народа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</a:tr>
              <a:tr h="96047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народное творчество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народное творчество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народное творчество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30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51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</a:tr>
              <a:tr h="647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Итоговое мероприятие интегрированный концерт – ярмарка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</a:tr>
              <a:tr h="323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81" marR="5728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7281" marR="5728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77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79712" y="476672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реализации программы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143000" y="1770748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115452"/>
            <a:ext cx="4345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3796237"/>
            <a:ext cx="3416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43000" y="1672579"/>
            <a:ext cx="6885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пандуса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Широких дверных проемов, 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оснащённое зеркалами;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со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сценой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аппаратура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инструменты;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аппаратура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Мольберты, материалы и инструменты для Изо деятельности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98970" y="4222014"/>
            <a:ext cx="61813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Литературу для коллективного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чтения;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Записи литературных и музыкальных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произведений;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Репродукции картин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7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533871"/>
            <a:ext cx="3585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аттестации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126876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занятия;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Концерт.</a:t>
            </a:r>
          </a:p>
        </p:txBody>
      </p:sp>
    </p:spTree>
    <p:extLst>
      <p:ext uri="{BB962C8B-B14F-4D97-AF65-F5344CB8AC3E}">
        <p14:creationId xmlns:p14="http://schemas.microsoft.com/office/powerpoint/2010/main" val="64973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2587157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00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954</TotalTime>
  <Words>652</Words>
  <Application>Microsoft Office PowerPoint</Application>
  <PresentationFormat>Экран (4:3)</PresentationFormat>
  <Paragraphs>128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MARINA</cp:lastModifiedBy>
  <cp:revision>24</cp:revision>
  <dcterms:created xsi:type="dcterms:W3CDTF">2016-02-07T10:48:25Z</dcterms:created>
  <dcterms:modified xsi:type="dcterms:W3CDTF">2017-03-09T02:05:20Z</dcterms:modified>
</cp:coreProperties>
</file>