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61"/>
  </p:notesMasterIdLst>
  <p:handoutMasterIdLst>
    <p:handoutMasterId r:id="rId62"/>
  </p:handoutMasterIdLst>
  <p:sldIdLst>
    <p:sldId id="318" r:id="rId2"/>
    <p:sldId id="320" r:id="rId3"/>
    <p:sldId id="377" r:id="rId4"/>
    <p:sldId id="399" r:id="rId5"/>
    <p:sldId id="321" r:id="rId6"/>
    <p:sldId id="322" r:id="rId7"/>
    <p:sldId id="324" r:id="rId8"/>
    <p:sldId id="326" r:id="rId9"/>
    <p:sldId id="325" r:id="rId10"/>
    <p:sldId id="328" r:id="rId11"/>
    <p:sldId id="329" r:id="rId12"/>
    <p:sldId id="330" r:id="rId13"/>
    <p:sldId id="365" r:id="rId14"/>
    <p:sldId id="335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403" r:id="rId23"/>
    <p:sldId id="404" r:id="rId24"/>
    <p:sldId id="405" r:id="rId25"/>
    <p:sldId id="422" r:id="rId26"/>
    <p:sldId id="406" r:id="rId27"/>
    <p:sldId id="407" r:id="rId28"/>
    <p:sldId id="350" r:id="rId29"/>
    <p:sldId id="351" r:id="rId30"/>
    <p:sldId id="352" r:id="rId31"/>
    <p:sldId id="357" r:id="rId32"/>
    <p:sldId id="353" r:id="rId33"/>
    <p:sldId id="354" r:id="rId34"/>
    <p:sldId id="355" r:id="rId35"/>
    <p:sldId id="356" r:id="rId36"/>
    <p:sldId id="359" r:id="rId37"/>
    <p:sldId id="383" r:id="rId38"/>
    <p:sldId id="384" r:id="rId39"/>
    <p:sldId id="410" r:id="rId40"/>
    <p:sldId id="412" r:id="rId41"/>
    <p:sldId id="413" r:id="rId42"/>
    <p:sldId id="414" r:id="rId43"/>
    <p:sldId id="358" r:id="rId44"/>
    <p:sldId id="361" r:id="rId45"/>
    <p:sldId id="423" r:id="rId46"/>
    <p:sldId id="386" r:id="rId47"/>
    <p:sldId id="390" r:id="rId48"/>
    <p:sldId id="420" r:id="rId49"/>
    <p:sldId id="421" r:id="rId50"/>
    <p:sldId id="424" r:id="rId51"/>
    <p:sldId id="295" r:id="rId52"/>
    <p:sldId id="296" r:id="rId53"/>
    <p:sldId id="309" r:id="rId54"/>
    <p:sldId id="381" r:id="rId55"/>
    <p:sldId id="382" r:id="rId56"/>
    <p:sldId id="270" r:id="rId57"/>
    <p:sldId id="276" r:id="rId58"/>
    <p:sldId id="402" r:id="rId59"/>
    <p:sldId id="409" r:id="rId6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3300"/>
    <a:srgbClr val="FF5050"/>
    <a:srgbClr val="FF6600"/>
    <a:srgbClr val="CC66FF"/>
    <a:srgbClr val="9900FF"/>
    <a:srgbClr val="FF9900"/>
    <a:srgbClr val="FF9933"/>
    <a:srgbClr val="FFFF66"/>
    <a:srgbClr val="FF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3949" autoAdjust="0"/>
    <p:restoredTop sz="94648" autoAdjust="0"/>
  </p:normalViewPr>
  <p:slideViewPr>
    <p:cSldViewPr>
      <p:cViewPr varScale="1">
        <p:scale>
          <a:sx n="69" d="100"/>
          <a:sy n="69" d="100"/>
        </p:scale>
        <p:origin x="-11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9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416"/>
    </p:cViewPr>
  </p:sorterViewPr>
  <p:notesViewPr>
    <p:cSldViewPr>
      <p:cViewPr varScale="1">
        <p:scale>
          <a:sx n="52" d="100"/>
          <a:sy n="52" d="100"/>
        </p:scale>
        <p:origin x="-195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emf"/><Relationship Id="rId1" Type="http://schemas.openxmlformats.org/officeDocument/2006/relationships/image" Target="../media/image1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DAFC4-070D-497F-8108-2A3D7B149A81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B06E50-2452-4995-BE9C-5933E1DED7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8B264D-2988-4A59-B17A-35FC950D89D6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F315D6-2D90-44B3-8983-755DDA4B84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54E7EE-1B15-405F-8053-6DBBAB306842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54E7EE-1B15-405F-8053-6DBBAB306842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B5FD0-6AED-4226-BC5F-E476C699F6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.png"/><Relationship Id="rId7" Type="http://schemas.openxmlformats.org/officeDocument/2006/relationships/image" Target="../media/image5.wmf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60;&#1080;&#1079;&#1084;&#1080;&#1085;&#1091;&#1090;&#1082;&#1072;\Hello!.MP3" TargetMode="External"/><Relationship Id="rId6" Type="http://schemas.openxmlformats.org/officeDocument/2006/relationships/image" Target="../media/image4.wmf"/><Relationship Id="rId11" Type="http://schemas.openxmlformats.org/officeDocument/2006/relationships/image" Target="../media/image9.em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gif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60;&#1080;&#1079;&#1084;&#1080;&#1085;&#1091;&#1090;&#1082;&#1072;\Hello!.MP3" TargetMode="External"/><Relationship Id="rId6" Type="http://schemas.openxmlformats.org/officeDocument/2006/relationships/image" Target="../media/image5.wmf"/><Relationship Id="rId11" Type="http://schemas.openxmlformats.org/officeDocument/2006/relationships/image" Target="../media/image18.png"/><Relationship Id="rId5" Type="http://schemas.openxmlformats.org/officeDocument/2006/relationships/image" Target="../media/image4.wmf"/><Relationship Id="rId10" Type="http://schemas.openxmlformats.org/officeDocument/2006/relationships/image" Target="../media/image7.png"/><Relationship Id="rId4" Type="http://schemas.openxmlformats.org/officeDocument/2006/relationships/image" Target="../media/image3.gif"/><Relationship Id="rId9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4.w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29.wmf"/><Relationship Id="rId18" Type="http://schemas.openxmlformats.org/officeDocument/2006/relationships/image" Target="../media/image34.wmf"/><Relationship Id="rId26" Type="http://schemas.openxmlformats.org/officeDocument/2006/relationships/image" Target="../media/image42.wmf"/><Relationship Id="rId3" Type="http://schemas.openxmlformats.org/officeDocument/2006/relationships/image" Target="../media/image4.wmf"/><Relationship Id="rId21" Type="http://schemas.openxmlformats.org/officeDocument/2006/relationships/image" Target="../media/image37.wmf"/><Relationship Id="rId7" Type="http://schemas.openxmlformats.org/officeDocument/2006/relationships/image" Target="../media/image23.wmf"/><Relationship Id="rId12" Type="http://schemas.openxmlformats.org/officeDocument/2006/relationships/image" Target="../media/image28.wmf"/><Relationship Id="rId17" Type="http://schemas.openxmlformats.org/officeDocument/2006/relationships/image" Target="../media/image33.wmf"/><Relationship Id="rId25" Type="http://schemas.openxmlformats.org/officeDocument/2006/relationships/image" Target="../media/image41.wmf"/><Relationship Id="rId2" Type="http://schemas.openxmlformats.org/officeDocument/2006/relationships/image" Target="../media/image6.wmf"/><Relationship Id="rId16" Type="http://schemas.openxmlformats.org/officeDocument/2006/relationships/image" Target="../media/image32.wmf"/><Relationship Id="rId20" Type="http://schemas.openxmlformats.org/officeDocument/2006/relationships/image" Target="../media/image3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24" Type="http://schemas.openxmlformats.org/officeDocument/2006/relationships/image" Target="../media/image40.wmf"/><Relationship Id="rId5" Type="http://schemas.openxmlformats.org/officeDocument/2006/relationships/image" Target="../media/image21.wmf"/><Relationship Id="rId15" Type="http://schemas.openxmlformats.org/officeDocument/2006/relationships/image" Target="../media/image31.wmf"/><Relationship Id="rId23" Type="http://schemas.openxmlformats.org/officeDocument/2006/relationships/image" Target="../media/image39.wmf"/><Relationship Id="rId10" Type="http://schemas.openxmlformats.org/officeDocument/2006/relationships/image" Target="../media/image26.wmf"/><Relationship Id="rId19" Type="http://schemas.openxmlformats.org/officeDocument/2006/relationships/image" Target="../media/image35.wmf"/><Relationship Id="rId4" Type="http://schemas.openxmlformats.org/officeDocument/2006/relationships/image" Target="../media/image5.wmf"/><Relationship Id="rId9" Type="http://schemas.openxmlformats.org/officeDocument/2006/relationships/image" Target="../media/image25.wmf"/><Relationship Id="rId14" Type="http://schemas.openxmlformats.org/officeDocument/2006/relationships/image" Target="../media/image30.wmf"/><Relationship Id="rId22" Type="http://schemas.openxmlformats.org/officeDocument/2006/relationships/image" Target="../media/image38.wmf"/><Relationship Id="rId27" Type="http://schemas.openxmlformats.org/officeDocument/2006/relationships/image" Target="../media/image4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22.wmf"/><Relationship Id="rId7" Type="http://schemas.openxmlformats.org/officeDocument/2006/relationships/image" Target="../media/image39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wmf"/><Relationship Id="rId5" Type="http://schemas.openxmlformats.org/officeDocument/2006/relationships/image" Target="../media/image32.wmf"/><Relationship Id="rId4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13" Type="http://schemas.openxmlformats.org/officeDocument/2006/relationships/image" Target="../media/image32.wmf"/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12" Type="http://schemas.openxmlformats.org/officeDocument/2006/relationships/image" Target="../media/image54.gif"/><Relationship Id="rId17" Type="http://schemas.openxmlformats.org/officeDocument/2006/relationships/image" Target="../media/image57.png"/><Relationship Id="rId2" Type="http://schemas.openxmlformats.org/officeDocument/2006/relationships/image" Target="../media/image44.png"/><Relationship Id="rId16" Type="http://schemas.openxmlformats.org/officeDocument/2006/relationships/image" Target="../media/image5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gif"/><Relationship Id="rId15" Type="http://schemas.openxmlformats.org/officeDocument/2006/relationships/slide" Target="slide30.xml"/><Relationship Id="rId10" Type="http://schemas.openxmlformats.org/officeDocument/2006/relationships/image" Target="../media/image52.gif"/><Relationship Id="rId4" Type="http://schemas.openxmlformats.org/officeDocument/2006/relationships/image" Target="../media/image46.wmf"/><Relationship Id="rId9" Type="http://schemas.openxmlformats.org/officeDocument/2006/relationships/image" Target="../media/image51.gif"/><Relationship Id="rId1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0.gif"/><Relationship Id="rId7" Type="http://schemas.openxmlformats.org/officeDocument/2006/relationships/image" Target="../media/image60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wmf"/><Relationship Id="rId5" Type="http://schemas.openxmlformats.org/officeDocument/2006/relationships/image" Target="../media/image58.wmf"/><Relationship Id="rId4" Type="http://schemas.openxmlformats.org/officeDocument/2006/relationships/image" Target="../media/image22.wmf"/><Relationship Id="rId9" Type="http://schemas.openxmlformats.org/officeDocument/2006/relationships/image" Target="../media/image6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46.wmf"/><Relationship Id="rId7" Type="http://schemas.openxmlformats.org/officeDocument/2006/relationships/image" Target="../media/image40.wmf"/><Relationship Id="rId12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21.wmf"/><Relationship Id="rId11" Type="http://schemas.openxmlformats.org/officeDocument/2006/relationships/image" Target="../media/image63.png"/><Relationship Id="rId5" Type="http://schemas.openxmlformats.org/officeDocument/2006/relationships/image" Target="../media/image35.wmf"/><Relationship Id="rId10" Type="http://schemas.openxmlformats.org/officeDocument/2006/relationships/image" Target="../media/image64.wmf"/><Relationship Id="rId4" Type="http://schemas.openxmlformats.org/officeDocument/2006/relationships/image" Target="../media/image32.wmf"/><Relationship Id="rId9" Type="http://schemas.openxmlformats.org/officeDocument/2006/relationships/image" Target="../media/image4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5.wmf"/><Relationship Id="rId18" Type="http://schemas.openxmlformats.org/officeDocument/2006/relationships/image" Target="../media/image80.jpeg"/><Relationship Id="rId3" Type="http://schemas.openxmlformats.org/officeDocument/2006/relationships/image" Target="../media/image68.png"/><Relationship Id="rId21" Type="http://schemas.openxmlformats.org/officeDocument/2006/relationships/image" Target="../media/image82.emf"/><Relationship Id="rId7" Type="http://schemas.openxmlformats.org/officeDocument/2006/relationships/image" Target="../media/image58.wmf"/><Relationship Id="rId12" Type="http://schemas.openxmlformats.org/officeDocument/2006/relationships/image" Target="../media/image74.jpeg"/><Relationship Id="rId17" Type="http://schemas.openxmlformats.org/officeDocument/2006/relationships/image" Target="../media/image79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8.png"/><Relationship Id="rId20" Type="http://schemas.openxmlformats.org/officeDocument/2006/relationships/image" Target="../media/image81.png"/><Relationship Id="rId1" Type="http://schemas.openxmlformats.org/officeDocument/2006/relationships/vmlDrawing" Target="../drawings/vmlDrawing2.vml"/><Relationship Id="rId6" Type="http://schemas.openxmlformats.org/officeDocument/2006/relationships/image" Target="../media/image70.wmf"/><Relationship Id="rId11" Type="http://schemas.openxmlformats.org/officeDocument/2006/relationships/image" Target="../media/image59.wmf"/><Relationship Id="rId5" Type="http://schemas.openxmlformats.org/officeDocument/2006/relationships/image" Target="../media/image45.wmf"/><Relationship Id="rId15" Type="http://schemas.openxmlformats.org/officeDocument/2006/relationships/image" Target="../media/image77.wmf"/><Relationship Id="rId23" Type="http://schemas.openxmlformats.org/officeDocument/2006/relationships/image" Target="../media/image84.png"/><Relationship Id="rId10" Type="http://schemas.openxmlformats.org/officeDocument/2006/relationships/image" Target="../media/image73.png"/><Relationship Id="rId19" Type="http://schemas.openxmlformats.org/officeDocument/2006/relationships/image" Target="http://www.nota.triwe.net/teachers/open/comics.files/image007.jpg" TargetMode="External"/><Relationship Id="rId4" Type="http://schemas.openxmlformats.org/officeDocument/2006/relationships/image" Target="../media/image69.jpeg"/><Relationship Id="rId9" Type="http://schemas.openxmlformats.org/officeDocument/2006/relationships/image" Target="../media/image72.wmf"/><Relationship Id="rId14" Type="http://schemas.openxmlformats.org/officeDocument/2006/relationships/image" Target="../media/image76.jpeg"/><Relationship Id="rId22" Type="http://schemas.openxmlformats.org/officeDocument/2006/relationships/image" Target="../media/image8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74.jpeg"/><Relationship Id="rId18" Type="http://schemas.openxmlformats.org/officeDocument/2006/relationships/image" Target="../media/image58.wmf"/><Relationship Id="rId3" Type="http://schemas.openxmlformats.org/officeDocument/2006/relationships/image" Target="../media/image68.png"/><Relationship Id="rId21" Type="http://schemas.openxmlformats.org/officeDocument/2006/relationships/image" Target="../media/image91.wmf"/><Relationship Id="rId7" Type="http://schemas.openxmlformats.org/officeDocument/2006/relationships/image" Target="../media/image50.gif"/><Relationship Id="rId12" Type="http://schemas.openxmlformats.org/officeDocument/2006/relationships/image" Target="../media/image48.png"/><Relationship Id="rId17" Type="http://schemas.openxmlformats.org/officeDocument/2006/relationships/image" Target="../media/image82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0.jpeg"/><Relationship Id="rId20" Type="http://schemas.openxmlformats.org/officeDocument/2006/relationships/image" Target="../media/image57.png"/><Relationship Id="rId1" Type="http://schemas.openxmlformats.org/officeDocument/2006/relationships/vmlDrawing" Target="../drawings/vmlDrawing3.vml"/><Relationship Id="rId6" Type="http://schemas.openxmlformats.org/officeDocument/2006/relationships/image" Target="../media/image45.wmf"/><Relationship Id="rId11" Type="http://schemas.openxmlformats.org/officeDocument/2006/relationships/image" Target="../media/image89.wmf"/><Relationship Id="rId5" Type="http://schemas.openxmlformats.org/officeDocument/2006/relationships/image" Target="../media/image86.gif"/><Relationship Id="rId15" Type="http://schemas.openxmlformats.org/officeDocument/2006/relationships/image" Target="../media/image52.gif"/><Relationship Id="rId23" Type="http://schemas.openxmlformats.org/officeDocument/2006/relationships/image" Target="../media/image93.png"/><Relationship Id="rId10" Type="http://schemas.openxmlformats.org/officeDocument/2006/relationships/image" Target="../media/image88.gif"/><Relationship Id="rId19" Type="http://schemas.openxmlformats.org/officeDocument/2006/relationships/image" Target="../media/image55.png"/><Relationship Id="rId4" Type="http://schemas.openxmlformats.org/officeDocument/2006/relationships/image" Target="../media/image85.gif"/><Relationship Id="rId9" Type="http://schemas.openxmlformats.org/officeDocument/2006/relationships/image" Target="../media/image59.wmf"/><Relationship Id="rId14" Type="http://schemas.openxmlformats.org/officeDocument/2006/relationships/image" Target="../media/image54.gif"/><Relationship Id="rId22" Type="http://schemas.openxmlformats.org/officeDocument/2006/relationships/image" Target="../media/image9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9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9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wmf"/><Relationship Id="rId4" Type="http://schemas.openxmlformats.org/officeDocument/2006/relationships/image" Target="../media/image75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5.wmf"/><Relationship Id="rId7" Type="http://schemas.openxmlformats.org/officeDocument/2006/relationships/image" Target="../media/image98.wmf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97.wmf"/><Relationship Id="rId11" Type="http://schemas.openxmlformats.org/officeDocument/2006/relationships/image" Target="../media/image100.png"/><Relationship Id="rId5" Type="http://schemas.openxmlformats.org/officeDocument/2006/relationships/image" Target="../media/image5.wmf"/><Relationship Id="rId10" Type="http://schemas.openxmlformats.org/officeDocument/2006/relationships/image" Target="../media/image63.png"/><Relationship Id="rId4" Type="http://schemas.openxmlformats.org/officeDocument/2006/relationships/image" Target="../media/image32.wmf"/><Relationship Id="rId9" Type="http://schemas.openxmlformats.org/officeDocument/2006/relationships/image" Target="../media/image9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1.jpeg"/><Relationship Id="rId7" Type="http://schemas.openxmlformats.org/officeDocument/2006/relationships/image" Target="../media/image10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jpe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jpeg"/><Relationship Id="rId5" Type="http://schemas.openxmlformats.org/officeDocument/2006/relationships/image" Target="../media/image104.png"/><Relationship Id="rId4" Type="http://schemas.openxmlformats.org/officeDocument/2006/relationships/image" Target="../media/image103.jpeg"/><Relationship Id="rId9" Type="http://schemas.openxmlformats.org/officeDocument/2006/relationships/image" Target="../media/image10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5;&#1045;&#1057;&#1053;&#1048;%20%20&#1052;&#1059;&#1047;&#1067;&#1050;&#1040;\05%20Beautiful%20colours.wma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11.wmf"/><Relationship Id="rId7" Type="http://schemas.openxmlformats.org/officeDocument/2006/relationships/image" Target="../media/image11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114.gif"/><Relationship Id="rId5" Type="http://schemas.openxmlformats.org/officeDocument/2006/relationships/image" Target="../media/image113.gif"/><Relationship Id="rId4" Type="http://schemas.openxmlformats.org/officeDocument/2006/relationships/image" Target="../media/image112.gif"/><Relationship Id="rId9" Type="http://schemas.openxmlformats.org/officeDocument/2006/relationships/image" Target="../media/image1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7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8.png"/><Relationship Id="rId4" Type="http://schemas.openxmlformats.org/officeDocument/2006/relationships/image" Target="../media/image9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19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43.wmf"/><Relationship Id="rId7" Type="http://schemas.openxmlformats.org/officeDocument/2006/relationships/image" Target="../media/image120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63.png"/><Relationship Id="rId5" Type="http://schemas.openxmlformats.org/officeDocument/2006/relationships/image" Target="../media/image64.wmf"/><Relationship Id="rId4" Type="http://schemas.openxmlformats.org/officeDocument/2006/relationships/image" Target="../media/image32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image" Target="../media/image12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wmf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22.wmf"/><Relationship Id="rId11" Type="http://schemas.openxmlformats.org/officeDocument/2006/relationships/image" Target="../media/image24.wmf"/><Relationship Id="rId5" Type="http://schemas.openxmlformats.org/officeDocument/2006/relationships/image" Target="../media/image35.wmf"/><Relationship Id="rId10" Type="http://schemas.openxmlformats.org/officeDocument/2006/relationships/image" Target="../media/image31.wmf"/><Relationship Id="rId4" Type="http://schemas.openxmlformats.org/officeDocument/2006/relationships/image" Target="../media/image50.gif"/><Relationship Id="rId9" Type="http://schemas.openxmlformats.org/officeDocument/2006/relationships/image" Target="../media/image26.w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image" Target="../media/image134.png"/><Relationship Id="rId3" Type="http://schemas.openxmlformats.org/officeDocument/2006/relationships/image" Target="../media/image132.wmf"/><Relationship Id="rId7" Type="http://schemas.openxmlformats.org/officeDocument/2006/relationships/image" Target="../media/image55.png"/><Relationship Id="rId12" Type="http://schemas.openxmlformats.org/officeDocument/2006/relationships/image" Target="../media/image2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21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0.wmf"/><Relationship Id="rId4" Type="http://schemas.openxmlformats.org/officeDocument/2006/relationships/image" Target="../media/image133.emf"/><Relationship Id="rId9" Type="http://schemas.openxmlformats.org/officeDocument/2006/relationships/image" Target="../media/image28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135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1.wmf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5;&#1045;&#1057;&#1053;&#1048;%20%20&#1052;&#1059;&#1047;&#1067;&#1050;&#1040;\&#1055;&#1086;&#1088;&#1090;&#1092;&#1077;&#1083;&#1100;\library\libraryM.mp3" TargetMode="External"/><Relationship Id="rId6" Type="http://schemas.openxmlformats.org/officeDocument/2006/relationships/image" Target="../media/image26.wmf"/><Relationship Id="rId11" Type="http://schemas.openxmlformats.org/officeDocument/2006/relationships/image" Target="../media/image28.wmf"/><Relationship Id="rId5" Type="http://schemas.openxmlformats.org/officeDocument/2006/relationships/image" Target="../media/image6.wmf"/><Relationship Id="rId10" Type="http://schemas.openxmlformats.org/officeDocument/2006/relationships/image" Target="../media/image33.wmf"/><Relationship Id="rId4" Type="http://schemas.openxmlformats.org/officeDocument/2006/relationships/image" Target="../media/image22.wmf"/><Relationship Id="rId9" Type="http://schemas.openxmlformats.org/officeDocument/2006/relationships/image" Target="../media/image36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gif"/><Relationship Id="rId3" Type="http://schemas.openxmlformats.org/officeDocument/2006/relationships/image" Target="../media/image137.gif"/><Relationship Id="rId7" Type="http://schemas.openxmlformats.org/officeDocument/2006/relationships/image" Target="../media/image141.gif"/><Relationship Id="rId2" Type="http://schemas.openxmlformats.org/officeDocument/2006/relationships/image" Target="../media/image1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gif"/><Relationship Id="rId5" Type="http://schemas.openxmlformats.org/officeDocument/2006/relationships/image" Target="../media/image139.gif"/><Relationship Id="rId4" Type="http://schemas.openxmlformats.org/officeDocument/2006/relationships/image" Target="../media/image138.gif"/><Relationship Id="rId9" Type="http://schemas.openxmlformats.org/officeDocument/2006/relationships/image" Target="../media/image14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96.png"/><Relationship Id="rId7" Type="http://schemas.openxmlformats.org/officeDocument/2006/relationships/image" Target="../media/image148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7" Type="http://schemas.openxmlformats.org/officeDocument/2006/relationships/image" Target="../media/image54.gif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gif"/><Relationship Id="rId5" Type="http://schemas.openxmlformats.org/officeDocument/2006/relationships/image" Target="../media/image151.gif"/><Relationship Id="rId4" Type="http://schemas.openxmlformats.org/officeDocument/2006/relationships/image" Target="../media/image150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slideLayout" Target="../slideLayouts/slideLayout9.xml"/><Relationship Id="rId1" Type="http://schemas.openxmlformats.org/officeDocument/2006/relationships/audio" Target="file:///F:\&#1055;&#1045;&#1057;&#1053;&#1048;%20%20&#1052;&#1059;&#1047;&#1067;&#1050;&#1040;\Hello!.MP3" TargetMode="External"/><Relationship Id="rId4" Type="http://schemas.openxmlformats.org/officeDocument/2006/relationships/image" Target="../media/image15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image" Target="../media/image124.gif"/><Relationship Id="rId7" Type="http://schemas.openxmlformats.org/officeDocument/2006/relationships/image" Target="../media/image157.gif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gif"/><Relationship Id="rId5" Type="http://schemas.openxmlformats.org/officeDocument/2006/relationships/image" Target="../media/image156.gif"/><Relationship Id="rId4" Type="http://schemas.openxmlformats.org/officeDocument/2006/relationships/image" Target="../media/image155.wmf"/><Relationship Id="rId9" Type="http://schemas.openxmlformats.org/officeDocument/2006/relationships/image" Target="../media/image15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7" Type="http://schemas.openxmlformats.org/officeDocument/2006/relationships/image" Target="../media/image54.gif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9.gif"/><Relationship Id="rId5" Type="http://schemas.openxmlformats.org/officeDocument/2006/relationships/image" Target="../media/image151.gif"/><Relationship Id="rId4" Type="http://schemas.openxmlformats.org/officeDocument/2006/relationships/image" Target="../media/image150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96.png"/><Relationship Id="rId7" Type="http://schemas.openxmlformats.org/officeDocument/2006/relationships/image" Target="../media/image148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7.png"/><Relationship Id="rId5" Type="http://schemas.openxmlformats.org/officeDocument/2006/relationships/image" Target="../media/image146.png"/><Relationship Id="rId4" Type="http://schemas.openxmlformats.org/officeDocument/2006/relationships/image" Target="../media/image145.w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96.png"/><Relationship Id="rId7" Type="http://schemas.openxmlformats.org/officeDocument/2006/relationships/image" Target="../media/image148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gif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52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60;&#1080;&#1079;&#1084;&#1080;&#1085;&#1091;&#1090;&#1082;&#1072;\Hello!.MP3" TargetMode="External"/><Relationship Id="rId5" Type="http://schemas.openxmlformats.org/officeDocument/2006/relationships/image" Target="../media/image163.png"/><Relationship Id="rId4" Type="http://schemas.openxmlformats.org/officeDocument/2006/relationships/image" Target="../media/image6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6.png"/><Relationship Id="rId2" Type="http://schemas.openxmlformats.org/officeDocument/2006/relationships/audio" Target="file:///H:\&#1060;&#1080;&#1079;&#1084;&#1080;&#1085;&#1091;&#1090;&#1082;&#1072;\Hello!.MP3" TargetMode="External"/><Relationship Id="rId1" Type="http://schemas.openxmlformats.org/officeDocument/2006/relationships/audio" Target="file:///F:\&#1060;&#1080;&#1079;&#1084;&#1080;&#1085;&#1091;&#1090;&#1082;&#1072;\Hello!.MP3" TargetMode="External"/><Relationship Id="rId6" Type="http://schemas.openxmlformats.org/officeDocument/2006/relationships/image" Target="../media/image165.png"/><Relationship Id="rId5" Type="http://schemas.openxmlformats.org/officeDocument/2006/relationships/image" Target="../media/image164.gif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7" descr="K:\АНИМАЦИИ 4\animation_15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/>
        </p:spPr>
      </p:pic>
      <p:pic>
        <p:nvPicPr>
          <p:cNvPr id="14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79512" y="5877272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50810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42798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34786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339752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475656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6047333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5517232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57192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 descr="000803_1063_4708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700808"/>
            <a:ext cx="2856229" cy="2446907"/>
          </a:xfrm>
          <a:prstGeom prst="rect">
            <a:avLst/>
          </a:prstGeom>
          <a:noFill/>
        </p:spPr>
      </p:pic>
      <p:pic>
        <p:nvPicPr>
          <p:cNvPr id="27" name="Picture 6" descr="000803_1063_4707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1988840"/>
            <a:ext cx="2925420" cy="3088324"/>
          </a:xfrm>
          <a:prstGeom prst="rect">
            <a:avLst/>
          </a:prstGeom>
          <a:noFill/>
        </p:spPr>
      </p:pic>
      <p:pic>
        <p:nvPicPr>
          <p:cNvPr id="25" name="Picture 5" descr="000803_1063_4796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1560724"/>
            <a:ext cx="3312368" cy="3402798"/>
          </a:xfrm>
          <a:prstGeom prst="rect">
            <a:avLst/>
          </a:prstGeom>
          <a:noFill/>
        </p:spPr>
      </p:pic>
      <p:pic>
        <p:nvPicPr>
          <p:cNvPr id="28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33333" y="5301208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5805264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Прямоугольник 31"/>
          <p:cNvSpPr/>
          <p:nvPr/>
        </p:nvSpPr>
        <p:spPr>
          <a:xfrm>
            <a:off x="2987824" y="4365104"/>
            <a:ext cx="317725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0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party</a:t>
            </a:r>
            <a:endParaRPr lang="ru-RU" sz="80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6" descr="rose12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 r="46591" b="41933"/>
          <a:stretch>
            <a:fillRect/>
          </a:stretch>
        </p:blipFill>
        <p:spPr bwMode="auto">
          <a:xfrm rot="11806001" flipH="1" flipV="1">
            <a:off x="7755708" y="2805606"/>
            <a:ext cx="776449" cy="72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6" descr="ЧИЧСИ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37401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9" descr="naca017d"/>
          <p:cNvPicPr>
            <a:picLocks noChangeAspect="1" noChangeArrowheads="1"/>
          </p:cNvPicPr>
          <p:nvPr/>
        </p:nvPicPr>
        <p:blipFill>
          <a:blip r:embed="rId11" cstate="print"/>
          <a:srcRect l="68343"/>
          <a:stretch>
            <a:fillRect/>
          </a:stretch>
        </p:blipFill>
        <p:spPr bwMode="auto">
          <a:xfrm>
            <a:off x="-450292" y="-551657"/>
            <a:ext cx="900584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9" descr="naca017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03648" y="-315415"/>
            <a:ext cx="241366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Hello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 cstate="print"/>
          <a:stretch>
            <a:fillRect/>
          </a:stretch>
        </p:blipFill>
        <p:spPr>
          <a:xfrm>
            <a:off x="2214546" y="4429132"/>
            <a:ext cx="357190" cy="357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9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AG00154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3588" y="2455863"/>
            <a:ext cx="2235200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787" name="AutoShape 3"/>
          <p:cNvSpPr>
            <a:spLocks noChangeArrowheads="1"/>
          </p:cNvSpPr>
          <p:nvPr/>
        </p:nvSpPr>
        <p:spPr bwMode="auto">
          <a:xfrm>
            <a:off x="3059113" y="260350"/>
            <a:ext cx="3125787" cy="1595438"/>
          </a:xfrm>
          <a:prstGeom prst="cloudCallout">
            <a:avLst>
              <a:gd name="adj1" fmla="val 6528"/>
              <a:gd name="adj2" fmla="val 8323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88" name="AutoShape 4"/>
          <p:cNvSpPr>
            <a:spLocks noChangeArrowheads="1"/>
          </p:cNvSpPr>
          <p:nvPr/>
        </p:nvSpPr>
        <p:spPr bwMode="auto">
          <a:xfrm>
            <a:off x="6018213" y="764704"/>
            <a:ext cx="3125787" cy="1595438"/>
          </a:xfrm>
          <a:prstGeom prst="cloudCallout">
            <a:avLst>
              <a:gd name="adj1" fmla="val -58634"/>
              <a:gd name="adj2" fmla="val 67315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89" name="AutoShape 5"/>
          <p:cNvSpPr>
            <a:spLocks noChangeArrowheads="1"/>
          </p:cNvSpPr>
          <p:nvPr/>
        </p:nvSpPr>
        <p:spPr bwMode="auto">
          <a:xfrm>
            <a:off x="6486525" y="2554288"/>
            <a:ext cx="2657475" cy="1595437"/>
          </a:xfrm>
          <a:prstGeom prst="cloudCallout">
            <a:avLst>
              <a:gd name="adj1" fmla="val -81065"/>
              <a:gd name="adj2" fmla="val 745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90" name="AutoShape 6"/>
          <p:cNvSpPr>
            <a:spLocks noChangeArrowheads="1"/>
          </p:cNvSpPr>
          <p:nvPr/>
        </p:nvSpPr>
        <p:spPr bwMode="auto">
          <a:xfrm>
            <a:off x="449263" y="620713"/>
            <a:ext cx="2381250" cy="1595437"/>
          </a:xfrm>
          <a:prstGeom prst="cloudCallout">
            <a:avLst>
              <a:gd name="adj1" fmla="val 93866"/>
              <a:gd name="adj2" fmla="val 77861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91" name="AutoShape 7"/>
          <p:cNvSpPr>
            <a:spLocks noChangeArrowheads="1"/>
          </p:cNvSpPr>
          <p:nvPr/>
        </p:nvSpPr>
        <p:spPr bwMode="auto">
          <a:xfrm>
            <a:off x="0" y="2533650"/>
            <a:ext cx="2849563" cy="1595438"/>
          </a:xfrm>
          <a:prstGeom prst="cloudCallout">
            <a:avLst>
              <a:gd name="adj1" fmla="val 82255"/>
              <a:gd name="adj2" fmla="val 745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92" name="AutoShape 8"/>
          <p:cNvSpPr>
            <a:spLocks noChangeArrowheads="1"/>
          </p:cNvSpPr>
          <p:nvPr/>
        </p:nvSpPr>
        <p:spPr bwMode="auto">
          <a:xfrm>
            <a:off x="0" y="4830763"/>
            <a:ext cx="2890838" cy="1595437"/>
          </a:xfrm>
          <a:prstGeom prst="cloudCallout">
            <a:avLst>
              <a:gd name="adj1" fmla="val 67903"/>
              <a:gd name="adj2" fmla="val -75273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246794" name="AutoShape 10"/>
          <p:cNvSpPr>
            <a:spLocks noChangeArrowheads="1"/>
          </p:cNvSpPr>
          <p:nvPr/>
        </p:nvSpPr>
        <p:spPr bwMode="auto">
          <a:xfrm>
            <a:off x="6340475" y="4638675"/>
            <a:ext cx="2803525" cy="1595438"/>
          </a:xfrm>
          <a:prstGeom prst="cloudCallout">
            <a:avLst>
              <a:gd name="adj1" fmla="val -72708"/>
              <a:gd name="adj2" fmla="val -62042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b="1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pic>
        <p:nvPicPr>
          <p:cNvPr id="21514" name="Picture 11" descr="BD5D2461"/>
          <p:cNvPicPr>
            <a:picLocks noChangeAspect="1" noChangeArrowheads="1"/>
          </p:cNvPicPr>
          <p:nvPr/>
        </p:nvPicPr>
        <p:blipFill>
          <a:blip r:embed="rId3" cstate="print"/>
          <a:srcRect l="18578" t="30655" r="39610" b="57440"/>
          <a:stretch>
            <a:fillRect/>
          </a:stretch>
        </p:blipFill>
        <p:spPr bwMode="auto">
          <a:xfrm>
            <a:off x="4067175" y="620713"/>
            <a:ext cx="1081088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2" descr="BD5D2461"/>
          <p:cNvPicPr>
            <a:picLocks noChangeAspect="1" noChangeArrowheads="1"/>
          </p:cNvPicPr>
          <p:nvPr/>
        </p:nvPicPr>
        <p:blipFill>
          <a:blip r:embed="rId3" cstate="print"/>
          <a:srcRect l="18578" t="10312" r="42201" b="75700"/>
          <a:stretch>
            <a:fillRect/>
          </a:stretch>
        </p:blipFill>
        <p:spPr bwMode="auto">
          <a:xfrm>
            <a:off x="1187450" y="981075"/>
            <a:ext cx="873125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2" descr="4648CE9E"/>
          <p:cNvPicPr>
            <a:picLocks noChangeAspect="1" noChangeArrowheads="1"/>
          </p:cNvPicPr>
          <p:nvPr/>
        </p:nvPicPr>
        <p:blipFill>
          <a:blip r:embed="rId4" cstate="print"/>
          <a:srcRect l="79520" t="60847" r="9833" b="34976"/>
          <a:stretch>
            <a:fillRect/>
          </a:stretch>
        </p:blipFill>
        <p:spPr bwMode="auto">
          <a:xfrm>
            <a:off x="7092950" y="2997200"/>
            <a:ext cx="1296988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8" descr="CF03137F"/>
          <p:cNvPicPr>
            <a:picLocks noChangeAspect="1" noChangeArrowheads="1"/>
          </p:cNvPicPr>
          <p:nvPr/>
        </p:nvPicPr>
        <p:blipFill>
          <a:blip r:embed="rId5" cstate="print"/>
          <a:srcRect l="13297" t="29434" r="18073" b="2364"/>
          <a:stretch>
            <a:fillRect/>
          </a:stretch>
        </p:blipFill>
        <p:spPr bwMode="auto">
          <a:xfrm>
            <a:off x="7019925" y="4868863"/>
            <a:ext cx="1439863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20" descr="46C733A5"/>
          <p:cNvPicPr>
            <a:picLocks noChangeAspect="1" noChangeArrowheads="1"/>
          </p:cNvPicPr>
          <p:nvPr/>
        </p:nvPicPr>
        <p:blipFill>
          <a:blip r:embed="rId6" cstate="print"/>
          <a:srcRect l="3398" t="12529" r="13629" b="18027"/>
          <a:stretch>
            <a:fillRect/>
          </a:stretch>
        </p:blipFill>
        <p:spPr bwMode="auto">
          <a:xfrm>
            <a:off x="611188" y="2781300"/>
            <a:ext cx="1582737" cy="87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9" name="Picture 21" descr="MicroAnim"/>
          <p:cNvPicPr>
            <a:picLocks noChangeAspect="1" noChangeArrowheads="1"/>
          </p:cNvPicPr>
          <p:nvPr/>
        </p:nvPicPr>
        <p:blipFill>
          <a:blip r:embed="rId7" cstate="print"/>
          <a:srcRect l="23970" t="17119" r="23337" b="66502"/>
          <a:stretch>
            <a:fillRect/>
          </a:stretch>
        </p:blipFill>
        <p:spPr bwMode="auto">
          <a:xfrm>
            <a:off x="1187450" y="5013325"/>
            <a:ext cx="5397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23" descr="9BB7003F"/>
          <p:cNvPicPr>
            <a:picLocks noChangeAspect="1" noChangeArrowheads="1"/>
          </p:cNvPicPr>
          <p:nvPr/>
        </p:nvPicPr>
        <p:blipFill>
          <a:blip r:embed="rId8" cstate="print"/>
          <a:srcRect l="15680" t="10530" r="12836" b="5363"/>
          <a:stretch>
            <a:fillRect/>
          </a:stretch>
        </p:blipFill>
        <p:spPr bwMode="auto">
          <a:xfrm>
            <a:off x="7308850" y="1052513"/>
            <a:ext cx="7889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810" name="AutoShape 26"/>
          <p:cNvSpPr>
            <a:spLocks noChangeArrowheads="1"/>
          </p:cNvSpPr>
          <p:nvPr/>
        </p:nvSpPr>
        <p:spPr bwMode="auto">
          <a:xfrm rot="-4484693">
            <a:off x="6732588" y="908050"/>
            <a:ext cx="431800" cy="431800"/>
          </a:xfrm>
          <a:prstGeom prst="wedgeEllipseCallout">
            <a:avLst>
              <a:gd name="adj1" fmla="val -45917"/>
              <a:gd name="adj2" fmla="val 84542"/>
            </a:avLst>
          </a:prstGeom>
          <a:solidFill>
            <a:srgbClr val="CCECFF"/>
          </a:soli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 vert="eaVert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6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6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6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6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6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67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6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6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87" grpId="0" animBg="1"/>
      <p:bldP spid="246788" grpId="0" animBg="1"/>
      <p:bldP spid="246789" grpId="0" animBg="1"/>
      <p:bldP spid="246790" grpId="0" animBg="1"/>
      <p:bldP spid="246791" grpId="0" animBg="1"/>
      <p:bldP spid="246792" grpId="0" animBg="1"/>
      <p:bldP spid="24679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rgbClr val="99CCFF"/>
            </a:gs>
            <a:gs pos="50000">
              <a:srgbClr val="9CB86E"/>
            </a:gs>
            <a:gs pos="100000">
              <a:srgbClr val="156B13"/>
            </a:gs>
            <a:gs pos="100000">
              <a:srgbClr val="0070C0">
                <a:alpha val="79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9512" y="5877272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0810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42798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347864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339752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75656" y="6065143"/>
            <a:ext cx="792857" cy="79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6047333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517232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57192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 descr="000803_1063_4708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628800"/>
            <a:ext cx="2495923" cy="2138236"/>
          </a:xfrm>
          <a:prstGeom prst="rect">
            <a:avLst/>
          </a:prstGeom>
          <a:noFill/>
        </p:spPr>
      </p:pic>
      <p:pic>
        <p:nvPicPr>
          <p:cNvPr id="27" name="Picture 6" descr="000803_1063_4707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5" y="1844824"/>
            <a:ext cx="2175113" cy="2296236"/>
          </a:xfrm>
          <a:prstGeom prst="rect">
            <a:avLst/>
          </a:prstGeom>
          <a:noFill/>
        </p:spPr>
      </p:pic>
      <p:pic>
        <p:nvPicPr>
          <p:cNvPr id="25" name="Picture 5" descr="000803_1063_4796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1768884"/>
            <a:ext cx="2545157" cy="2614642"/>
          </a:xfrm>
          <a:prstGeom prst="rect">
            <a:avLst/>
          </a:prstGeom>
          <a:noFill/>
        </p:spPr>
      </p:pic>
      <p:pic>
        <p:nvPicPr>
          <p:cNvPr id="28" name="Picture 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3333" y="5301208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5805264"/>
            <a:ext cx="810667" cy="8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6" descr="ЧИЧС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0"/>
            <a:ext cx="137401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Прямоугольник 33"/>
          <p:cNvSpPr/>
          <p:nvPr/>
        </p:nvSpPr>
        <p:spPr>
          <a:xfrm>
            <a:off x="3635896" y="4221088"/>
            <a:ext cx="317725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0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party</a:t>
            </a:r>
            <a:endParaRPr lang="ru-RU" sz="80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5" name="Picture 9" descr="naca017d"/>
          <p:cNvPicPr>
            <a:picLocks noChangeAspect="1" noChangeArrowheads="1"/>
          </p:cNvPicPr>
          <p:nvPr/>
        </p:nvPicPr>
        <p:blipFill>
          <a:blip r:embed="rId9" cstate="print"/>
          <a:srcRect l="68343"/>
          <a:stretch>
            <a:fillRect/>
          </a:stretch>
        </p:blipFill>
        <p:spPr bwMode="auto">
          <a:xfrm>
            <a:off x="0" y="-551657"/>
            <a:ext cx="900584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6" descr="rose12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 r="46591" b="41933"/>
          <a:stretch>
            <a:fillRect/>
          </a:stretch>
        </p:blipFill>
        <p:spPr bwMode="auto">
          <a:xfrm rot="11806001" flipH="1" flipV="1">
            <a:off x="7827716" y="2301550"/>
            <a:ext cx="776449" cy="72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Hello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3571868" y="392906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9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 descr="000803_1063_4708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556792"/>
            <a:ext cx="2495923" cy="2138236"/>
          </a:xfrm>
          <a:prstGeom prst="rect">
            <a:avLst/>
          </a:prstGeom>
          <a:noFill/>
        </p:spPr>
      </p:pic>
      <p:pic>
        <p:nvPicPr>
          <p:cNvPr id="27" name="Picture 6" descr="000803_1063_4707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628800"/>
            <a:ext cx="2175113" cy="2296236"/>
          </a:xfrm>
          <a:prstGeom prst="rect">
            <a:avLst/>
          </a:prstGeom>
          <a:noFill/>
        </p:spPr>
      </p:pic>
      <p:pic>
        <p:nvPicPr>
          <p:cNvPr id="25" name="Picture 5" descr="000803_1063_4796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772816"/>
            <a:ext cx="2545157" cy="2614642"/>
          </a:xfrm>
          <a:prstGeom prst="rect">
            <a:avLst/>
          </a:prstGeom>
          <a:noFill/>
        </p:spPr>
      </p:pic>
      <p:pic>
        <p:nvPicPr>
          <p:cNvPr id="30" name="Picture 16" descr="ЧИЧС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0"/>
            <a:ext cx="137401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9" descr="naca017d"/>
          <p:cNvPicPr>
            <a:picLocks noChangeAspect="1" noChangeArrowheads="1"/>
          </p:cNvPicPr>
          <p:nvPr/>
        </p:nvPicPr>
        <p:blipFill>
          <a:blip r:embed="rId7" cstate="print"/>
          <a:srcRect l="68343"/>
          <a:stretch>
            <a:fillRect/>
          </a:stretch>
        </p:blipFill>
        <p:spPr bwMode="auto">
          <a:xfrm>
            <a:off x="0" y="-551657"/>
            <a:ext cx="900584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11419" y="4249553"/>
            <a:ext cx="1391522" cy="2026403"/>
          </a:xfrm>
          <a:prstGeom prst="rect">
            <a:avLst/>
          </a:prstGeom>
          <a:noFill/>
        </p:spPr>
      </p:pic>
      <p:pic>
        <p:nvPicPr>
          <p:cNvPr id="10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1928794" y="385762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00803_1063_4796_vn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760"/>
            <a:ext cx="1115616" cy="1146073"/>
          </a:xfrm>
          <a:prstGeom prst="rect">
            <a:avLst/>
          </a:prstGeom>
          <a:noFill/>
        </p:spPr>
      </p:pic>
      <p:pic>
        <p:nvPicPr>
          <p:cNvPr id="4" name="Picture 5" descr="000803_1063_4708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03227"/>
            <a:ext cx="1152128" cy="987018"/>
          </a:xfrm>
          <a:prstGeom prst="rect">
            <a:avLst/>
          </a:prstGeom>
          <a:noFill/>
        </p:spPr>
      </p:pic>
      <p:pic>
        <p:nvPicPr>
          <p:cNvPr id="5" name="Picture 6" descr="000803_1063_4707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76672"/>
            <a:ext cx="867894" cy="916224"/>
          </a:xfrm>
          <a:prstGeom prst="rect">
            <a:avLst/>
          </a:prstGeom>
          <a:noFill/>
        </p:spPr>
      </p:pic>
      <p:pic>
        <p:nvPicPr>
          <p:cNvPr id="6" name="Picture 6" descr="000803_1063_4709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3" y="604350"/>
            <a:ext cx="1008112" cy="981055"/>
          </a:xfrm>
          <a:prstGeom prst="rect">
            <a:avLst/>
          </a:prstGeom>
          <a:noFill/>
        </p:spPr>
      </p:pic>
      <p:pic>
        <p:nvPicPr>
          <p:cNvPr id="7" name="Picture 6" descr="000803_1063_4711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664011"/>
            <a:ext cx="1080120" cy="986295"/>
          </a:xfrm>
          <a:prstGeom prst="rect">
            <a:avLst/>
          </a:prstGeom>
          <a:noFill/>
        </p:spPr>
      </p:pic>
      <p:pic>
        <p:nvPicPr>
          <p:cNvPr id="8" name="Picture 6" descr="000803_1063_4710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548680"/>
            <a:ext cx="834182" cy="1070430"/>
          </a:xfrm>
          <a:prstGeom prst="rect">
            <a:avLst/>
          </a:prstGeom>
          <a:noFill/>
        </p:spPr>
      </p:pic>
      <p:pic>
        <p:nvPicPr>
          <p:cNvPr id="9" name="Picture 4" descr="000803_1063_4713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1" y="476672"/>
            <a:ext cx="1042294" cy="1054470"/>
          </a:xfrm>
          <a:prstGeom prst="rect">
            <a:avLst/>
          </a:prstGeom>
          <a:noFill/>
        </p:spPr>
      </p:pic>
      <p:pic>
        <p:nvPicPr>
          <p:cNvPr id="10" name="Picture 4" descr="000803_1063_4716_vnvv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" y="1903634"/>
            <a:ext cx="971599" cy="925988"/>
          </a:xfrm>
          <a:prstGeom prst="rect">
            <a:avLst/>
          </a:prstGeom>
          <a:noFill/>
        </p:spPr>
      </p:pic>
      <p:pic>
        <p:nvPicPr>
          <p:cNvPr id="11" name="Picture 4" descr="000803_1063_4719_vnvv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2060848"/>
            <a:ext cx="879648" cy="1121960"/>
          </a:xfrm>
          <a:prstGeom prst="rect">
            <a:avLst/>
          </a:prstGeom>
          <a:noFill/>
        </p:spPr>
      </p:pic>
      <p:pic>
        <p:nvPicPr>
          <p:cNvPr id="12" name="Picture 4" descr="000803_1063_4720_vnvv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28795" y="1772816"/>
            <a:ext cx="824772" cy="1126556"/>
          </a:xfrm>
          <a:prstGeom prst="rect">
            <a:avLst/>
          </a:prstGeom>
          <a:noFill/>
        </p:spPr>
      </p:pic>
      <p:pic>
        <p:nvPicPr>
          <p:cNvPr id="13" name="Picture 4" descr="000803_1063_4724_vnvv"/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2699792" y="2264640"/>
            <a:ext cx="1008112" cy="949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4" descr="000803_1063_4723_vnvv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14744" y="1988840"/>
            <a:ext cx="971075" cy="1049051"/>
          </a:xfrm>
          <a:prstGeom prst="rect">
            <a:avLst/>
          </a:prstGeom>
          <a:noFill/>
        </p:spPr>
      </p:pic>
      <p:pic>
        <p:nvPicPr>
          <p:cNvPr id="15" name="Picture 5" descr="000803_1063_4728_vnvv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88024" y="2276872"/>
            <a:ext cx="1112147" cy="1141868"/>
          </a:xfrm>
          <a:prstGeom prst="rect">
            <a:avLst/>
          </a:prstGeom>
          <a:noFill/>
        </p:spPr>
      </p:pic>
      <p:pic>
        <p:nvPicPr>
          <p:cNvPr id="16" name="Picture 4" descr="000803_1063_4726_vnvv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00760" y="1954071"/>
            <a:ext cx="1019512" cy="928810"/>
          </a:xfrm>
          <a:prstGeom prst="rect">
            <a:avLst/>
          </a:prstGeom>
          <a:noFill/>
        </p:spPr>
      </p:pic>
      <p:pic>
        <p:nvPicPr>
          <p:cNvPr id="17" name="Picture 4" descr="000803_1063_4730_vnvv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948264" y="2204864"/>
            <a:ext cx="1152128" cy="1298211"/>
          </a:xfrm>
          <a:prstGeom prst="rect">
            <a:avLst/>
          </a:prstGeom>
          <a:noFill/>
        </p:spPr>
      </p:pic>
      <p:pic>
        <p:nvPicPr>
          <p:cNvPr id="18" name="Picture 5" descr="000803_1063_4785_vnvv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244408" y="1988840"/>
            <a:ext cx="899592" cy="1037515"/>
          </a:xfrm>
          <a:prstGeom prst="rect">
            <a:avLst/>
          </a:prstGeom>
          <a:noFill/>
        </p:spPr>
      </p:pic>
      <p:pic>
        <p:nvPicPr>
          <p:cNvPr id="19" name="Picture 6" descr="000803_1063_4732_vnvv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" y="3725237"/>
            <a:ext cx="1259632" cy="1215972"/>
          </a:xfrm>
          <a:prstGeom prst="rect">
            <a:avLst/>
          </a:prstGeom>
          <a:noFill/>
        </p:spPr>
      </p:pic>
      <p:pic>
        <p:nvPicPr>
          <p:cNvPr id="20" name="Picture 7" descr="000803_1063_4736_vnvv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331640" y="3933056"/>
            <a:ext cx="1081398" cy="1100935"/>
          </a:xfrm>
          <a:prstGeom prst="rect">
            <a:avLst/>
          </a:prstGeom>
          <a:noFill/>
        </p:spPr>
      </p:pic>
      <p:pic>
        <p:nvPicPr>
          <p:cNvPr id="21" name="Picture 13" descr="000803_1063_4739_vnvv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627784" y="3717032"/>
            <a:ext cx="870150" cy="950015"/>
          </a:xfrm>
          <a:prstGeom prst="rect">
            <a:avLst/>
          </a:prstGeom>
          <a:noFill/>
        </p:spPr>
      </p:pic>
      <p:pic>
        <p:nvPicPr>
          <p:cNvPr id="22" name="Picture 5" descr="000803_1063_4742_vnvv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707904" y="3717032"/>
            <a:ext cx="811595" cy="1113158"/>
          </a:xfrm>
          <a:prstGeom prst="rect">
            <a:avLst/>
          </a:prstGeom>
          <a:noFill/>
        </p:spPr>
      </p:pic>
      <p:pic>
        <p:nvPicPr>
          <p:cNvPr id="23" name="Picture 6" descr="000803_1063_4740_vnvv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860032" y="3933056"/>
            <a:ext cx="1046727" cy="945615"/>
          </a:xfrm>
          <a:prstGeom prst="rect">
            <a:avLst/>
          </a:prstGeom>
          <a:noFill/>
        </p:spPr>
      </p:pic>
      <p:pic>
        <p:nvPicPr>
          <p:cNvPr id="24" name="Picture 5" descr="000803_1063_4745_vnvv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227682" y="4077072"/>
            <a:ext cx="1008613" cy="1015678"/>
          </a:xfrm>
          <a:prstGeom prst="rect">
            <a:avLst/>
          </a:prstGeom>
          <a:noFill/>
        </p:spPr>
      </p:pic>
      <p:pic>
        <p:nvPicPr>
          <p:cNvPr id="25" name="Picture 5" descr="000803_1063_4797_vnvv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7524328" y="4082934"/>
            <a:ext cx="1296144" cy="938860"/>
          </a:xfrm>
          <a:prstGeom prst="rect">
            <a:avLst/>
          </a:prstGeom>
          <a:noFill/>
        </p:spPr>
      </p:pic>
      <p:pic>
        <p:nvPicPr>
          <p:cNvPr id="26" name="Picture 5" descr="000803_1063_4747_vnvv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571737" y="5373216"/>
            <a:ext cx="1053910" cy="1098347"/>
          </a:xfrm>
          <a:prstGeom prst="rect">
            <a:avLst/>
          </a:prstGeom>
          <a:noFill/>
        </p:spPr>
      </p:pic>
      <p:pic>
        <p:nvPicPr>
          <p:cNvPr id="27" name="Picture 6" descr="000803_1063_4752_vnvv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286248" y="5445224"/>
            <a:ext cx="756509" cy="1011725"/>
          </a:xfrm>
          <a:prstGeom prst="rect">
            <a:avLst/>
          </a:prstGeom>
          <a:noFill/>
        </p:spPr>
      </p:pic>
      <p:pic>
        <p:nvPicPr>
          <p:cNvPr id="28" name="Picture 5" descr="000803_1063_4750_vnvv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724128" y="5445224"/>
            <a:ext cx="811806" cy="995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00803_1063_4796_vn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068960"/>
            <a:ext cx="1224136" cy="1257556"/>
          </a:xfrm>
          <a:prstGeom prst="rect">
            <a:avLst/>
          </a:prstGeom>
          <a:noFill/>
        </p:spPr>
      </p:pic>
      <p:pic>
        <p:nvPicPr>
          <p:cNvPr id="4" name="Picture 5" descr="000803_1063_4708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140968"/>
            <a:ext cx="1344858" cy="1152128"/>
          </a:xfrm>
          <a:prstGeom prst="rect">
            <a:avLst/>
          </a:prstGeom>
          <a:noFill/>
        </p:spPr>
      </p:pic>
      <p:pic>
        <p:nvPicPr>
          <p:cNvPr id="5" name="Picture 6" descr="000803_1063_4707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24944"/>
            <a:ext cx="1023145" cy="1080120"/>
          </a:xfrm>
          <a:prstGeom prst="rect">
            <a:avLst/>
          </a:prstGeom>
          <a:noFill/>
        </p:spPr>
      </p:pic>
      <p:pic>
        <p:nvPicPr>
          <p:cNvPr id="6" name="Picture 6" descr="000803_1063_4709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70" y="2852936"/>
            <a:ext cx="1230094" cy="1197079"/>
          </a:xfrm>
          <a:prstGeom prst="rect">
            <a:avLst/>
          </a:prstGeom>
          <a:noFill/>
        </p:spPr>
      </p:pic>
      <p:pic>
        <p:nvPicPr>
          <p:cNvPr id="7" name="Picture 6" descr="000803_1063_4711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852936"/>
            <a:ext cx="1237836" cy="1130311"/>
          </a:xfrm>
          <a:prstGeom prst="rect">
            <a:avLst/>
          </a:prstGeom>
          <a:noFill/>
        </p:spPr>
      </p:pic>
      <p:pic>
        <p:nvPicPr>
          <p:cNvPr id="8" name="Picture 6" descr="000803_1063_4710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2996952"/>
            <a:ext cx="936104" cy="1201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00803_1063_4796_vnv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1115616" cy="1146073"/>
          </a:xfrm>
          <a:prstGeom prst="rect">
            <a:avLst/>
          </a:prstGeom>
          <a:noFill/>
        </p:spPr>
      </p:pic>
      <p:pic>
        <p:nvPicPr>
          <p:cNvPr id="7" name="Picture 6" descr="000803_1063_4711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708920"/>
            <a:ext cx="1080120" cy="986295"/>
          </a:xfrm>
          <a:prstGeom prst="rect">
            <a:avLst/>
          </a:prstGeom>
          <a:noFill/>
        </p:spPr>
      </p:pic>
      <p:pic>
        <p:nvPicPr>
          <p:cNvPr id="11" name="Picture 4" descr="000803_1063_4719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2564904"/>
            <a:ext cx="879648" cy="1121960"/>
          </a:xfrm>
          <a:prstGeom prst="rect">
            <a:avLst/>
          </a:prstGeom>
          <a:noFill/>
        </p:spPr>
      </p:pic>
      <p:pic>
        <p:nvPicPr>
          <p:cNvPr id="17" name="Picture 4" descr="000803_1063_4730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2492896"/>
            <a:ext cx="1152128" cy="1298211"/>
          </a:xfrm>
          <a:prstGeom prst="rect">
            <a:avLst/>
          </a:prstGeom>
          <a:noFill/>
        </p:spPr>
      </p:pic>
      <p:pic>
        <p:nvPicPr>
          <p:cNvPr id="23" name="Picture 6" descr="000803_1063_4740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2708920"/>
            <a:ext cx="1046727" cy="945615"/>
          </a:xfrm>
          <a:prstGeom prst="rect">
            <a:avLst/>
          </a:prstGeom>
          <a:noFill/>
        </p:spPr>
      </p:pic>
      <p:pic>
        <p:nvPicPr>
          <p:cNvPr id="24" name="Picture 5" descr="000803_1063_4745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2564904"/>
            <a:ext cx="1008613" cy="1015678"/>
          </a:xfrm>
          <a:prstGeom prst="rect">
            <a:avLst/>
          </a:prstGeom>
          <a:noFill/>
        </p:spPr>
      </p:pic>
      <p:pic>
        <p:nvPicPr>
          <p:cNvPr id="27" name="Picture 6" descr="000803_1063_4752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2708920"/>
            <a:ext cx="756509" cy="1011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-0.09653 -0.00023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5"/>
          <p:cNvSpPr>
            <a:spLocks noChangeArrowheads="1" noChangeShapeType="1" noTextEdit="1"/>
          </p:cNvSpPr>
          <p:nvPr/>
        </p:nvSpPr>
        <p:spPr bwMode="auto">
          <a:xfrm>
            <a:off x="1752600" y="2362200"/>
            <a:ext cx="7391400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D         H         K         O       </a:t>
            </a:r>
          </a:p>
          <a:p>
            <a:pPr algn="ctr"/>
            <a:endParaRPr lang="en-US" sz="3600" kern="1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  <a:p>
            <a:pPr algn="ctr"/>
            <a:r>
              <a:rPr lang="en-US" sz="3600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 L         S         W         T            </a:t>
            </a:r>
            <a:endParaRPr lang="ru-RU" sz="3600" kern="1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411760" y="2348880"/>
            <a:ext cx="685800" cy="72008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486400" y="2057400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7143768" y="4500570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7092280" y="2132856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220072" y="3933056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1475656" y="4149080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4114800" y="2286000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3810000" y="4343400"/>
            <a:ext cx="685800" cy="762000"/>
          </a:xfrm>
          <a:prstGeom prst="rect">
            <a:avLst/>
          </a:prstGeom>
          <a:solidFill>
            <a:srgbClr val="CC00CC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2" grpId="0" animBg="1"/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1738" y="692696"/>
            <a:ext cx="671990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</a:p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  <a:endParaRPr lang="en-US" sz="6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en-US" sz="6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ru-RU" sz="6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80112" y="908720"/>
            <a:ext cx="189026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      ]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      ]</a:t>
            </a:r>
          </a:p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      ]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      ]</a:t>
            </a:r>
          </a:p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      ]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3769" y="836712"/>
            <a:ext cx="70083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en-US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endParaRPr lang="en-US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1713" y="908720"/>
            <a:ext cx="163378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g  ]</a:t>
            </a:r>
            <a:endParaRPr lang="en-US" sz="5400" b="1" cap="none" spc="0" dirty="0" smtClean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h  ]</a:t>
            </a:r>
          </a:p>
          <a:p>
            <a:pPr algn="ctr"/>
            <a:r>
              <a:rPr lang="en-U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k  ]</a:t>
            </a:r>
            <a:endParaRPr lang="en-US" sz="5400" b="1" cap="none" spc="0" dirty="0" smtClean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 r  ]</a:t>
            </a:r>
            <a:r>
              <a:rPr lang="ru-RU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 w ]</a:t>
            </a:r>
            <a:endParaRPr lang="ru-RU" sz="54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12" descr="бот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5733256"/>
            <a:ext cx="1594491" cy="793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2" descr="HH01595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44824"/>
            <a:ext cx="1417372" cy="93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1" descr="MCj0232127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140968"/>
            <a:ext cx="1368152" cy="934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13" descr="ANIMÉ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476672"/>
            <a:ext cx="857256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8" descr="шляп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5" y="5661248"/>
            <a:ext cx="1248651" cy="747595"/>
          </a:xfrm>
          <a:prstGeom prst="rect">
            <a:avLst/>
          </a:prstGeom>
          <a:noFill/>
        </p:spPr>
      </p:pic>
      <p:pic>
        <p:nvPicPr>
          <p:cNvPr id="40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7236296" y="1839028"/>
            <a:ext cx="871364" cy="906431"/>
          </a:xfrm>
          <a:prstGeom prst="rect">
            <a:avLst/>
          </a:prstGeom>
          <a:noFill/>
          <a:ln/>
        </p:spPr>
      </p:pic>
      <p:pic>
        <p:nvPicPr>
          <p:cNvPr id="43" name="Picture 21" descr="book3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4293096"/>
            <a:ext cx="1152128" cy="1152127"/>
          </a:xfrm>
          <a:prstGeom prst="rect">
            <a:avLst/>
          </a:prstGeom>
          <a:noFill/>
        </p:spPr>
      </p:pic>
      <p:pic>
        <p:nvPicPr>
          <p:cNvPr id="44" name="Picture 17" descr="EtatsUni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4509120"/>
            <a:ext cx="1079500" cy="625475"/>
          </a:xfrm>
          <a:prstGeom prst="rect">
            <a:avLst/>
          </a:prstGeom>
          <a:noFill/>
        </p:spPr>
      </p:pic>
      <p:pic>
        <p:nvPicPr>
          <p:cNvPr id="49" name="Picture 12" descr="C:\Documents and Settings\Admin\Мои документы\Мои рисунки\рабочая\АНИМИРОВАННЫЕ ГИФЫ --- кошачьи3.files\dom3.files\410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332656"/>
            <a:ext cx="864245" cy="1221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24328" y="3212976"/>
            <a:ext cx="84513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Picture 4" descr="Photo 087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92080" y="5365079"/>
            <a:ext cx="1095362" cy="112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Picture 10" descr="000803_1063_4730_vnvv"/>
          <p:cNvPicPr>
            <a:picLocks noGrp="1" noChangeAspect="1" noChangeArrowheads="1"/>
          </p:cNvPicPr>
          <p:nvPr>
            <p:ph/>
          </p:nvPr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880" y="2204864"/>
            <a:ext cx="2232248" cy="2513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43608" y="188640"/>
            <a:ext cx="864096" cy="1665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Объект 7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3347864" y="260648"/>
            <a:ext cx="70171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75856" y="4995175"/>
            <a:ext cx="1142255" cy="1427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3" descr="ANIMÉ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2996952"/>
            <a:ext cx="857256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1" descr="book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5085184"/>
            <a:ext cx="1080120" cy="1080119"/>
          </a:xfrm>
          <a:prstGeom prst="rect">
            <a:avLst/>
          </a:prstGeom>
          <a:noFill/>
        </p:spPr>
      </p:pic>
      <p:pic>
        <p:nvPicPr>
          <p:cNvPr id="19" name="Picture 11" descr="000803_1063_4711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276872"/>
            <a:ext cx="2304256" cy="210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6" descr="g01095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2780928"/>
            <a:ext cx="1004192" cy="1138762"/>
          </a:xfrm>
          <a:prstGeom prst="rect">
            <a:avLst/>
          </a:prstGeom>
          <a:noFill/>
        </p:spPr>
      </p:pic>
      <p:pic>
        <p:nvPicPr>
          <p:cNvPr id="27" name="Picture 4" descr="HM00385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971600" y="404664"/>
            <a:ext cx="1152128" cy="1136042"/>
          </a:xfrm>
          <a:prstGeom prst="rect">
            <a:avLst/>
          </a:prstGeom>
          <a:noFill/>
          <a:ln/>
        </p:spPr>
      </p:pic>
      <p:pic>
        <p:nvPicPr>
          <p:cNvPr id="29" name="Picture 4" descr="C:\Documents and Settings\Admin\Рабочий стол\8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851920" y="476672"/>
            <a:ext cx="1359510" cy="1152128"/>
          </a:xfrm>
          <a:prstGeom prst="rect">
            <a:avLst/>
          </a:prstGeom>
          <a:noFill/>
        </p:spPr>
      </p:pic>
      <p:pic>
        <p:nvPicPr>
          <p:cNvPr id="30" name="Picture 12" descr="плать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476672"/>
            <a:ext cx="758016" cy="1125563"/>
          </a:xfrm>
          <a:prstGeom prst="rect">
            <a:avLst/>
          </a:prstGeom>
          <a:noFill/>
        </p:spPr>
      </p:pic>
      <p:sp>
        <p:nvSpPr>
          <p:cNvPr id="36866" name="WordArt 2"/>
          <p:cNvSpPr>
            <a:spLocks noChangeArrowheads="1" noChangeShapeType="1" noTextEdit="1"/>
          </p:cNvSpPr>
          <p:nvPr/>
        </p:nvSpPr>
        <p:spPr bwMode="auto">
          <a:xfrm>
            <a:off x="1331640" y="5301208"/>
            <a:ext cx="971600" cy="836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10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11" name="Рисунок 1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4797152"/>
            <a:ext cx="1654900" cy="1147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5000">
              <a:srgbClr val="CCCCFF"/>
            </a:gs>
            <a:gs pos="17999">
              <a:srgbClr val="99CCFF"/>
            </a:gs>
            <a:gs pos="70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1" descr="MicroAnim"/>
          <p:cNvPicPr>
            <a:picLocks noChangeAspect="1" noChangeArrowheads="1"/>
          </p:cNvPicPr>
          <p:nvPr/>
        </p:nvPicPr>
        <p:blipFill>
          <a:blip r:embed="rId2" cstate="print"/>
          <a:srcRect l="23970" t="17119" r="23337" b="66502"/>
          <a:stretch>
            <a:fillRect/>
          </a:stretch>
        </p:blipFill>
        <p:spPr bwMode="auto">
          <a:xfrm>
            <a:off x="4067944" y="2276872"/>
            <a:ext cx="173385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412776"/>
            <a:ext cx="3248910" cy="4731224"/>
          </a:xfrm>
          <a:prstGeom prst="rect">
            <a:avLst/>
          </a:prstGeom>
          <a:noFill/>
        </p:spPr>
      </p:pic>
      <p:pic>
        <p:nvPicPr>
          <p:cNvPr id="7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3" cstate="print"/>
          <a:srcRect l="46286" t="16565" r="42632" b="75825"/>
          <a:stretch>
            <a:fillRect/>
          </a:stretch>
        </p:blipFill>
        <p:spPr bwMode="auto">
          <a:xfrm>
            <a:off x="7020272" y="2204864"/>
            <a:ext cx="360040" cy="360040"/>
          </a:xfrm>
          <a:prstGeom prst="rect">
            <a:avLst/>
          </a:prstGeom>
          <a:noFill/>
        </p:spPr>
      </p:pic>
      <p:pic>
        <p:nvPicPr>
          <p:cNvPr id="8" name="Picture 5" descr="000803_1063_4708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84784"/>
            <a:ext cx="1440160" cy="1233773"/>
          </a:xfrm>
          <a:prstGeom prst="rect">
            <a:avLst/>
          </a:prstGeom>
          <a:noFill/>
        </p:spPr>
      </p:pic>
      <p:pic>
        <p:nvPicPr>
          <p:cNvPr id="9" name="Picture 6" descr="000803_1063_4707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1124744"/>
            <a:ext cx="1015548" cy="1072100"/>
          </a:xfrm>
          <a:prstGeom prst="rect">
            <a:avLst/>
          </a:prstGeom>
          <a:noFill/>
        </p:spPr>
      </p:pic>
      <p:pic>
        <p:nvPicPr>
          <p:cNvPr id="5" name="Picture 5" descr="000803_1063_4796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2348880"/>
            <a:ext cx="1152128" cy="11835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2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CCCCFF"/>
            </a:gs>
            <a:gs pos="17999">
              <a:srgbClr val="99CCFF"/>
            </a:gs>
            <a:gs pos="70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 descr="MCj023212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785926"/>
            <a:ext cx="505941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000803_1063_4730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285728"/>
            <a:ext cx="1152128" cy="1298212"/>
          </a:xfrm>
          <a:prstGeom prst="rect">
            <a:avLst/>
          </a:prstGeom>
          <a:noFill/>
        </p:spPr>
      </p:pic>
      <p:pic>
        <p:nvPicPr>
          <p:cNvPr id="13" name="Picture 7" descr="000803_1063_4736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571480"/>
            <a:ext cx="792088" cy="806398"/>
          </a:xfrm>
          <a:prstGeom prst="rect">
            <a:avLst/>
          </a:prstGeom>
          <a:noFill/>
        </p:spPr>
      </p:pic>
      <p:pic>
        <p:nvPicPr>
          <p:cNvPr id="14" name="Picture 6" descr="000803_1063_4709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642918"/>
            <a:ext cx="864096" cy="840905"/>
          </a:xfrm>
          <a:prstGeom prst="rect">
            <a:avLst/>
          </a:prstGeom>
          <a:noFill/>
        </p:spPr>
      </p:pic>
      <p:pic>
        <p:nvPicPr>
          <p:cNvPr id="15" name="Picture 5" descr="000803_1063_4797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571480"/>
            <a:ext cx="1080120" cy="782383"/>
          </a:xfrm>
          <a:prstGeom prst="rect">
            <a:avLst/>
          </a:prstGeom>
          <a:noFill/>
        </p:spPr>
      </p:pic>
      <p:pic>
        <p:nvPicPr>
          <p:cNvPr id="16" name="Picture 5" descr="000803_1063_4708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48" y="2000240"/>
            <a:ext cx="1440160" cy="1233772"/>
          </a:xfrm>
          <a:prstGeom prst="rect">
            <a:avLst/>
          </a:prstGeom>
          <a:noFill/>
        </p:spPr>
      </p:pic>
      <p:pic>
        <p:nvPicPr>
          <p:cNvPr id="17" name="Picture 5" descr="000803_1063_4747_vnvv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2143116"/>
            <a:ext cx="1022678" cy="1065799"/>
          </a:xfrm>
          <a:prstGeom prst="rect">
            <a:avLst/>
          </a:prstGeom>
          <a:noFill/>
        </p:spPr>
      </p:pic>
      <p:pic>
        <p:nvPicPr>
          <p:cNvPr id="7" name="Picture 5" descr="000803_1063_4783_vnvv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57356" y="1643050"/>
            <a:ext cx="2232248" cy="2138213"/>
          </a:xfrm>
          <a:prstGeom prst="rect">
            <a:avLst/>
          </a:prstGeom>
          <a:noFill/>
        </p:spPr>
      </p:pic>
      <p:pic>
        <p:nvPicPr>
          <p:cNvPr id="18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2000240"/>
            <a:ext cx="2856461" cy="4159720"/>
          </a:xfrm>
          <a:prstGeom prst="rect">
            <a:avLst/>
          </a:prstGeom>
          <a:noFill/>
        </p:spPr>
      </p:pic>
      <p:pic>
        <p:nvPicPr>
          <p:cNvPr id="19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2" cstate="print"/>
          <a:stretch>
            <a:fillRect/>
          </a:stretch>
        </p:blipFill>
        <p:spPr>
          <a:xfrm>
            <a:off x="2928926" y="350043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21265" t="83354" r="66169" b="8698"/>
          <a:stretch>
            <a:fillRect/>
          </a:stretch>
        </p:blipFill>
        <p:spPr bwMode="auto">
          <a:xfrm>
            <a:off x="7164288" y="2348880"/>
            <a:ext cx="1008112" cy="864096"/>
          </a:xfrm>
          <a:prstGeom prst="rect">
            <a:avLst/>
          </a:prstGeom>
          <a:noFill/>
        </p:spPr>
      </p:pic>
      <p:pic>
        <p:nvPicPr>
          <p:cNvPr id="12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24427" t="13266" r="61584" b="74880"/>
          <a:stretch>
            <a:fillRect/>
          </a:stretch>
        </p:blipFill>
        <p:spPr bwMode="auto">
          <a:xfrm>
            <a:off x="755576" y="1700808"/>
            <a:ext cx="1224136" cy="1176131"/>
          </a:xfrm>
          <a:prstGeom prst="rect">
            <a:avLst/>
          </a:prstGeom>
          <a:noFill/>
        </p:spPr>
      </p:pic>
      <p:pic>
        <p:nvPicPr>
          <p:cNvPr id="13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78401" t="12168" r="12920" b="82414"/>
          <a:stretch>
            <a:fillRect/>
          </a:stretch>
        </p:blipFill>
        <p:spPr bwMode="auto">
          <a:xfrm>
            <a:off x="7164288" y="188640"/>
            <a:ext cx="1008246" cy="792088"/>
          </a:xfrm>
          <a:prstGeom prst="rect">
            <a:avLst/>
          </a:prstGeom>
          <a:noFill/>
        </p:spPr>
      </p:pic>
      <p:pic>
        <p:nvPicPr>
          <p:cNvPr id="14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54262" t="50797" r="33115" b="38489"/>
          <a:stretch>
            <a:fillRect/>
          </a:stretch>
        </p:blipFill>
        <p:spPr bwMode="auto">
          <a:xfrm>
            <a:off x="755576" y="188640"/>
            <a:ext cx="1224136" cy="1296144"/>
          </a:xfrm>
          <a:prstGeom prst="rect">
            <a:avLst/>
          </a:prstGeom>
          <a:noFill/>
        </p:spPr>
      </p:pic>
      <p:pic>
        <p:nvPicPr>
          <p:cNvPr id="16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11927" t="52561" r="69630" b="36553"/>
          <a:stretch>
            <a:fillRect/>
          </a:stretch>
        </p:blipFill>
        <p:spPr bwMode="auto">
          <a:xfrm>
            <a:off x="7164288" y="4725144"/>
            <a:ext cx="1080120" cy="864096"/>
          </a:xfrm>
          <a:prstGeom prst="rect">
            <a:avLst/>
          </a:prstGeom>
          <a:noFill/>
        </p:spPr>
      </p:pic>
      <p:pic>
        <p:nvPicPr>
          <p:cNvPr id="17" name="Picture 2" descr="C:\Documents and Settings\USER\Мои документы\Мои рисунки\img014.jpg"/>
          <p:cNvPicPr>
            <a:picLocks noChangeAspect="1" noChangeArrowheads="1"/>
          </p:cNvPicPr>
          <p:nvPr/>
        </p:nvPicPr>
        <p:blipFill>
          <a:blip r:embed="rId2" cstate="print"/>
          <a:srcRect l="25422" t="29517" r="54446" b="60579"/>
          <a:stretch>
            <a:fillRect/>
          </a:stretch>
        </p:blipFill>
        <p:spPr bwMode="auto">
          <a:xfrm>
            <a:off x="683568" y="4941168"/>
            <a:ext cx="1296144" cy="864096"/>
          </a:xfrm>
          <a:prstGeom prst="rect">
            <a:avLst/>
          </a:prstGeom>
          <a:noFill/>
        </p:spPr>
      </p:pic>
      <p:pic>
        <p:nvPicPr>
          <p:cNvPr id="20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67619" t="21800" r="10680" b="66059"/>
          <a:stretch>
            <a:fillRect/>
          </a:stretch>
        </p:blipFill>
        <p:spPr bwMode="auto">
          <a:xfrm rot="10800000">
            <a:off x="683568" y="3861048"/>
            <a:ext cx="1296144" cy="991344"/>
          </a:xfrm>
          <a:prstGeom prst="rect">
            <a:avLst/>
          </a:prstGeom>
          <a:noFill/>
        </p:spPr>
      </p:pic>
      <p:pic>
        <p:nvPicPr>
          <p:cNvPr id="22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72675" t="71289" r="14314" b="23200"/>
          <a:stretch>
            <a:fillRect/>
          </a:stretch>
        </p:blipFill>
        <p:spPr bwMode="auto">
          <a:xfrm rot="10800000">
            <a:off x="683568" y="2924944"/>
            <a:ext cx="1368152" cy="792088"/>
          </a:xfrm>
          <a:prstGeom prst="rect">
            <a:avLst/>
          </a:prstGeom>
          <a:noFill/>
        </p:spPr>
      </p:pic>
      <p:pic>
        <p:nvPicPr>
          <p:cNvPr id="23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25782" t="60897" r="61358" b="29023"/>
          <a:stretch>
            <a:fillRect/>
          </a:stretch>
        </p:blipFill>
        <p:spPr bwMode="auto">
          <a:xfrm rot="10800000">
            <a:off x="7164288" y="3429000"/>
            <a:ext cx="1080120" cy="1080120"/>
          </a:xfrm>
          <a:prstGeom prst="rect">
            <a:avLst/>
          </a:prstGeom>
          <a:noFill/>
        </p:spPr>
      </p:pic>
      <p:pic>
        <p:nvPicPr>
          <p:cNvPr id="24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79840" t="44942" r="10525" b="47570"/>
          <a:stretch>
            <a:fillRect/>
          </a:stretch>
        </p:blipFill>
        <p:spPr bwMode="auto">
          <a:xfrm rot="10800000">
            <a:off x="7164288" y="1124744"/>
            <a:ext cx="1008112" cy="1071119"/>
          </a:xfrm>
          <a:prstGeom prst="rect">
            <a:avLst/>
          </a:prstGeom>
          <a:noFill/>
        </p:spPr>
      </p:pic>
      <p:pic>
        <p:nvPicPr>
          <p:cNvPr id="25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6986" t="43844" r="80281" b="47508"/>
          <a:stretch>
            <a:fillRect/>
          </a:stretch>
        </p:blipFill>
        <p:spPr bwMode="auto">
          <a:xfrm rot="10800000">
            <a:off x="683568" y="5921896"/>
            <a:ext cx="1296144" cy="936104"/>
          </a:xfrm>
          <a:prstGeom prst="rect">
            <a:avLst/>
          </a:prstGeom>
          <a:noFill/>
        </p:spPr>
      </p:pic>
      <p:pic>
        <p:nvPicPr>
          <p:cNvPr id="27" name="Picture 2" descr="C:\Documents and Settings\USER\Мои документы\Мои рисунки\img013.jpg"/>
          <p:cNvPicPr>
            <a:picLocks noChangeAspect="1" noChangeArrowheads="1"/>
          </p:cNvPicPr>
          <p:nvPr/>
        </p:nvPicPr>
        <p:blipFill>
          <a:blip r:embed="rId3" cstate="print"/>
          <a:srcRect l="6114" t="70043" r="84883" b="24021"/>
          <a:stretch>
            <a:fillRect/>
          </a:stretch>
        </p:blipFill>
        <p:spPr bwMode="auto">
          <a:xfrm rot="10800000">
            <a:off x="7092280" y="5949280"/>
            <a:ext cx="1080120" cy="908720"/>
          </a:xfrm>
          <a:prstGeom prst="rect">
            <a:avLst/>
          </a:prstGeom>
          <a:noFill/>
        </p:spPr>
      </p:pic>
      <p:sp>
        <p:nvSpPr>
          <p:cNvPr id="29" name="Содержимое 28"/>
          <p:cNvSpPr>
            <a:spLocks noGrp="1"/>
          </p:cNvSpPr>
          <p:nvPr>
            <p:ph idx="1"/>
          </p:nvPr>
        </p:nvSpPr>
        <p:spPr>
          <a:xfrm>
            <a:off x="3707904" y="0"/>
            <a:ext cx="2232248" cy="666936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3600" dirty="0" smtClean="0"/>
              <a:t>bus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yak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cap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hut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doll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nut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mug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pill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tent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hand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boot</a:t>
            </a:r>
          </a:p>
          <a:p>
            <a:pPr>
              <a:spcBef>
                <a:spcPts val="0"/>
              </a:spcBef>
              <a:buNone/>
            </a:pPr>
            <a:r>
              <a:rPr lang="en-US" sz="3600" dirty="0" smtClean="0"/>
              <a:t>bed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5" descr="c-crossword-picture-withword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7028" t="88162" r="71931"/>
          <a:stretch>
            <a:fillRect/>
          </a:stretch>
        </p:blipFill>
        <p:spPr>
          <a:xfrm>
            <a:off x="4644008" y="3573016"/>
            <a:ext cx="864096" cy="647800"/>
          </a:xfrm>
          <a:prstGeom prst="rect">
            <a:avLst/>
          </a:prstGeom>
          <a:noFill/>
          <a:ln/>
        </p:spPr>
      </p:pic>
      <p:pic>
        <p:nvPicPr>
          <p:cNvPr id="26" name="Picture 16" descr="C:\Documents and Settings\USER\Мои документы\Мои рисунки\Изображение\Изображение.jpg"/>
          <p:cNvPicPr>
            <a:picLocks noChangeAspect="1" noChangeArrowheads="1"/>
          </p:cNvPicPr>
          <p:nvPr/>
        </p:nvPicPr>
        <p:blipFill>
          <a:blip r:embed="rId4" cstate="print"/>
          <a:srcRect l="83506" t="32332" b="58541"/>
          <a:stretch>
            <a:fillRect/>
          </a:stretch>
        </p:blipFill>
        <p:spPr bwMode="auto">
          <a:xfrm rot="5817867">
            <a:off x="4231387" y="2198822"/>
            <a:ext cx="851726" cy="648072"/>
          </a:xfrm>
          <a:prstGeom prst="rect">
            <a:avLst/>
          </a:prstGeom>
          <a:noFill/>
        </p:spPr>
      </p:pic>
      <p:pic>
        <p:nvPicPr>
          <p:cNvPr id="28" name="Picture 12" descr="HH01595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14183">
            <a:off x="2846209" y="1976147"/>
            <a:ext cx="1008112" cy="66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 descr="MCFL00102_000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692696"/>
            <a:ext cx="961206" cy="77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16" descr="g010953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83941">
            <a:off x="5828436" y="2129667"/>
            <a:ext cx="793550" cy="899893"/>
          </a:xfrm>
          <a:prstGeom prst="rect">
            <a:avLst/>
          </a:prstGeom>
          <a:noFill/>
        </p:spPr>
      </p:pic>
      <p:pic>
        <p:nvPicPr>
          <p:cNvPr id="32" name="Picture 8" descr="шляпа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269492">
            <a:off x="2133817" y="656595"/>
            <a:ext cx="1080120" cy="646692"/>
          </a:xfrm>
          <a:prstGeom prst="rect">
            <a:avLst/>
          </a:prstGeom>
          <a:noFill/>
        </p:spPr>
      </p:pic>
      <p:pic>
        <p:nvPicPr>
          <p:cNvPr id="35" name="Picture 9" descr="MCj04107770000[1]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1988840"/>
            <a:ext cx="100253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2" descr="плать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476672"/>
            <a:ext cx="582481" cy="864915"/>
          </a:xfrm>
          <a:prstGeom prst="rect">
            <a:avLst/>
          </a:prstGeom>
          <a:noFill/>
        </p:spPr>
      </p:pic>
      <p:pic>
        <p:nvPicPr>
          <p:cNvPr id="39" name="Picture 4" descr="HM00385_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899592" y="5157192"/>
            <a:ext cx="750838" cy="740355"/>
          </a:xfrm>
          <a:prstGeom prst="rect">
            <a:avLst/>
          </a:prstGeom>
          <a:noFill/>
          <a:ln/>
        </p:spPr>
      </p:pic>
      <p:pic>
        <p:nvPicPr>
          <p:cNvPr id="41" name="Picture 4" descr="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99792" y="3573016"/>
            <a:ext cx="935633" cy="95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 descr="185903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96136" y="5373216"/>
            <a:ext cx="1151969" cy="1212211"/>
          </a:xfrm>
          <a:prstGeom prst="rect">
            <a:avLst/>
          </a:prstGeom>
          <a:noFill/>
        </p:spPr>
      </p:pic>
      <p:pic>
        <p:nvPicPr>
          <p:cNvPr id="23" name="Picture 3" descr="ник 3a"/>
          <p:cNvPicPr>
            <a:picLocks noChangeAspect="1" noChangeArrowheads="1"/>
          </p:cNvPicPr>
          <p:nvPr/>
        </p:nvPicPr>
        <p:blipFill>
          <a:blip r:embed="rId14" cstate="print"/>
          <a:srcRect l="30415" t="70937" r="40785" b="5971"/>
          <a:stretch>
            <a:fillRect/>
          </a:stretch>
        </p:blipFill>
        <p:spPr bwMode="auto">
          <a:xfrm>
            <a:off x="7452320" y="476672"/>
            <a:ext cx="1296143" cy="1008112"/>
          </a:xfrm>
          <a:prstGeom prst="rect">
            <a:avLst/>
          </a:prstGeom>
          <a:noFill/>
        </p:spPr>
      </p:pic>
      <p:pic>
        <p:nvPicPr>
          <p:cNvPr id="37" name="Picture 9" descr="C:\Documents and Settings\volodya\Local Settings\Temporary Internet Files\Content.IE5\46G25RK3\MCj01501400000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flipH="1">
            <a:off x="755576" y="2420888"/>
            <a:ext cx="1076650" cy="757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Рисунок 1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6300192" y="3645024"/>
            <a:ext cx="936104" cy="999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" descr="j034485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27984" y="4653136"/>
            <a:ext cx="632574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6" descr="http://www.nota.triwe.net/teachers/open/comics.files/image007.jpg"/>
          <p:cNvPicPr>
            <a:picLocks noChangeAspect="1" noChangeArrowheads="1"/>
          </p:cNvPicPr>
          <p:nvPr/>
        </p:nvPicPr>
        <p:blipFill>
          <a:blip r:embed="rId18" r:link="rId19" cstate="print"/>
          <a:srcRect l="25877" t="33879" r="56410" b="43071"/>
          <a:stretch>
            <a:fillRect/>
          </a:stretch>
        </p:blipFill>
        <p:spPr bwMode="auto">
          <a:xfrm>
            <a:off x="3851920" y="476672"/>
            <a:ext cx="942860" cy="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12" descr="боты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67544" y="3717032"/>
            <a:ext cx="1293140" cy="64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4" descr="SHOBAA-12832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flipH="1">
            <a:off x="8028384" y="3501008"/>
            <a:ext cx="843084" cy="946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Рисунок 1"/>
          <p:cNvPicPr>
            <a:picLocks noChangeAspect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2123728" y="5013176"/>
            <a:ext cx="1080120" cy="9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786710" y="4881447"/>
            <a:ext cx="1357290" cy="19765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01" name="Line 261"/>
          <p:cNvSpPr>
            <a:spLocks noChangeShapeType="1"/>
          </p:cNvSpPr>
          <p:nvPr/>
        </p:nvSpPr>
        <p:spPr bwMode="auto">
          <a:xfrm>
            <a:off x="3132138" y="6021388"/>
            <a:ext cx="503237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>
            <a:outerShdw dist="35921" dir="2700000" algn="ctr" rotWithShape="0">
              <a:srgbClr val="C0C0C0">
                <a:alpha val="80000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24" name="Picture 5" descr="c-crossword-picture-withwords"/>
          <p:cNvPicPr>
            <a:picLocks noChangeAspect="1" noChangeArrowheads="1"/>
          </p:cNvPicPr>
          <p:nvPr/>
        </p:nvPicPr>
        <p:blipFill>
          <a:blip r:embed="rId3" cstate="print"/>
          <a:srcRect l="7028" t="88162" r="71931"/>
          <a:stretch>
            <a:fillRect/>
          </a:stretch>
        </p:blipFill>
        <p:spPr>
          <a:xfrm>
            <a:off x="6660232" y="3591042"/>
            <a:ext cx="792088" cy="593816"/>
          </a:xfrm>
          <a:prstGeom prst="rect">
            <a:avLst/>
          </a:prstGeom>
          <a:noFill/>
          <a:ln/>
        </p:spPr>
      </p:pic>
      <p:pic>
        <p:nvPicPr>
          <p:cNvPr id="25" name="Picture 9" descr="86de1da94afed5181c4209508bdcfa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157192"/>
            <a:ext cx="883514" cy="936104"/>
          </a:xfrm>
          <a:prstGeom prst="rect">
            <a:avLst/>
          </a:prstGeom>
          <a:noFill/>
        </p:spPr>
      </p:pic>
      <p:pic>
        <p:nvPicPr>
          <p:cNvPr id="27" name="Picture 25" descr="RoyaumeUn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836712"/>
            <a:ext cx="917971" cy="504056"/>
          </a:xfrm>
          <a:prstGeom prst="rect">
            <a:avLst/>
          </a:prstGeom>
          <a:noFill/>
        </p:spPr>
      </p:pic>
      <p:pic>
        <p:nvPicPr>
          <p:cNvPr id="28" name="Picture 12" descr="HH01595_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12171">
            <a:off x="2318611" y="3513033"/>
            <a:ext cx="1008112" cy="66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1" descr="book3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4941168"/>
            <a:ext cx="1152128" cy="1152127"/>
          </a:xfrm>
          <a:prstGeom prst="rect">
            <a:avLst/>
          </a:prstGeom>
          <a:noFill/>
        </p:spPr>
      </p:pic>
      <p:pic>
        <p:nvPicPr>
          <p:cNvPr id="30" name="Picture 12" descr="плать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229200"/>
            <a:ext cx="709522" cy="1053555"/>
          </a:xfrm>
          <a:prstGeom prst="rect">
            <a:avLst/>
          </a:prstGeom>
          <a:noFill/>
        </p:spPr>
      </p:pic>
      <p:pic>
        <p:nvPicPr>
          <p:cNvPr id="31" name="Picture 4" descr="HM00385_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683568" y="3573016"/>
            <a:ext cx="750838" cy="740355"/>
          </a:xfrm>
          <a:prstGeom prst="rect">
            <a:avLst/>
          </a:prstGeom>
          <a:noFill/>
          <a:ln/>
        </p:spPr>
      </p:pic>
      <p:pic>
        <p:nvPicPr>
          <p:cNvPr id="33" name="Picture 8" descr="132[1]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812360" y="1772816"/>
            <a:ext cx="5905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g050258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611560" y="2060848"/>
            <a:ext cx="1038747" cy="78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8" descr="шляпа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20838645">
            <a:off x="2681765" y="2236208"/>
            <a:ext cx="1008112" cy="603579"/>
          </a:xfrm>
          <a:prstGeom prst="rect">
            <a:avLst/>
          </a:prstGeom>
          <a:noFill/>
        </p:spPr>
      </p:pic>
      <p:pic>
        <p:nvPicPr>
          <p:cNvPr id="40" name="Picture 4" descr="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491880" y="476672"/>
            <a:ext cx="84230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" descr="Photo 087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940152" y="2132856"/>
            <a:ext cx="807330" cy="830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12" descr="C:\Documents and Settings\Admin\Мои документы\Мои рисунки\рабочая\АНИМИРОВАННЫЕ ГИФЫ --- кошачьи3.files\dom3.files\410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48064" y="260648"/>
            <a:ext cx="864245" cy="1221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9" descr="киса1"/>
          <p:cNvPicPr>
            <a:picLocks noChangeAspect="1" noChangeArrowheads="1"/>
          </p:cNvPicPr>
          <p:nvPr/>
        </p:nvPicPr>
        <p:blipFill>
          <a:blip r:embed="rId16" cstate="print"/>
          <a:srcRect t="51572" r="47903" b="2905"/>
          <a:stretch>
            <a:fillRect/>
          </a:stretch>
        </p:blipFill>
        <p:spPr bwMode="auto">
          <a:xfrm>
            <a:off x="2051720" y="188640"/>
            <a:ext cx="1123906" cy="1196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" descr="SHOBAA-12832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flipH="1">
            <a:off x="8100392" y="3284984"/>
            <a:ext cx="771076" cy="865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16" descr="g010953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355976" y="2276872"/>
            <a:ext cx="805187" cy="913089"/>
          </a:xfrm>
          <a:prstGeom prst="rect">
            <a:avLst/>
          </a:prstGeom>
          <a:noFill/>
        </p:spPr>
      </p:pic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6296" y="260648"/>
            <a:ext cx="732965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1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995936" y="4869160"/>
            <a:ext cx="1070248" cy="1337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7" descr="C:\Documents and Settings\volodya\Local Settings\Temporary Internet Files\Content.IE5\POD4SU9E\MCj04413950000[1].wmf"/>
          <p:cNvPicPr>
            <a:picLocks noChangeAspect="1" noChangeArrowheads="1"/>
          </p:cNvPicPr>
          <p:nvPr/>
        </p:nvPicPr>
        <p:blipFill>
          <a:blip r:embed="rId21" cstate="print"/>
          <a:srcRect r="30615"/>
          <a:stretch>
            <a:fillRect/>
          </a:stretch>
        </p:blipFill>
        <p:spPr bwMode="auto">
          <a:xfrm>
            <a:off x="4427983" y="3501008"/>
            <a:ext cx="874831" cy="936104"/>
          </a:xfrm>
          <a:prstGeom prst="rect">
            <a:avLst/>
          </a:prstGeom>
          <a:noFill/>
        </p:spPr>
      </p:pic>
      <p:pic>
        <p:nvPicPr>
          <p:cNvPr id="35" name="Picture 14" descr="mini mini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604448" y="0"/>
            <a:ext cx="539552" cy="515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894140" y="5037891"/>
            <a:ext cx="1249860" cy="18201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052736"/>
            <a:ext cx="2242535" cy="1883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08104" y="3789040"/>
            <a:ext cx="1626277" cy="2052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908720"/>
            <a:ext cx="1512168" cy="213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501008"/>
            <a:ext cx="1867678" cy="2334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3" y="4123156"/>
            <a:ext cx="2016224" cy="169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08104" y="3789040"/>
            <a:ext cx="1626277" cy="2052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052736"/>
            <a:ext cx="1512168" cy="213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412776"/>
            <a:ext cx="1656184" cy="176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-crossword-picture-withwords"/>
          <p:cNvPicPr>
            <a:picLocks noChangeAspect="1" noChangeArrowheads="1"/>
          </p:cNvPicPr>
          <p:nvPr/>
        </p:nvPicPr>
        <p:blipFill>
          <a:blip r:embed="rId2" cstate="print"/>
          <a:srcRect l="7943" t="88162" r="71931"/>
          <a:stretch>
            <a:fillRect/>
          </a:stretch>
        </p:blipFill>
        <p:spPr>
          <a:xfrm>
            <a:off x="5580112" y="1963546"/>
            <a:ext cx="1800444" cy="1411108"/>
          </a:xfrm>
          <a:prstGeom prst="rect">
            <a:avLst/>
          </a:prstGeom>
          <a:noFill/>
          <a:ln/>
        </p:spPr>
      </p:pic>
      <p:pic>
        <p:nvPicPr>
          <p:cNvPr id="11" name="Picture 8" descr="MCFL00102_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00808"/>
            <a:ext cx="1872208" cy="150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18590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838455"/>
            <a:ext cx="1800200" cy="1894341"/>
          </a:xfrm>
          <a:prstGeom prst="rect">
            <a:avLst/>
          </a:prstGeom>
          <a:noFill/>
        </p:spPr>
      </p:pic>
      <p:pic>
        <p:nvPicPr>
          <p:cNvPr id="13" name="Picture 9" descr="C:\Documents and Settings\volodya\Local Settings\Temporary Internet Files\Content.IE5\46G25RK3\MCj015014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195736" y="4077072"/>
            <a:ext cx="194508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-crossword-picture-withwords"/>
          <p:cNvPicPr>
            <a:picLocks noChangeAspect="1" noChangeArrowheads="1"/>
          </p:cNvPicPr>
          <p:nvPr/>
        </p:nvPicPr>
        <p:blipFill>
          <a:blip r:embed="rId2" cstate="print"/>
          <a:srcRect l="7943" t="88162" r="71931"/>
          <a:stretch>
            <a:fillRect/>
          </a:stretch>
        </p:blipFill>
        <p:spPr>
          <a:xfrm>
            <a:off x="5580112" y="1844824"/>
            <a:ext cx="1800444" cy="1411108"/>
          </a:xfrm>
          <a:prstGeom prst="rect">
            <a:avLst/>
          </a:prstGeom>
          <a:noFill/>
          <a:ln/>
        </p:spPr>
      </p:pic>
      <p:pic>
        <p:nvPicPr>
          <p:cNvPr id="11" name="Picture 8" descr="MCFL00102_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00808"/>
            <a:ext cx="1872208" cy="150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C:\Documents and Settings\volodya\Local Settings\Temporary Internet Files\Content.IE5\46G25RK3\MCj015014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365104"/>
            <a:ext cx="184271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-crossword-picture-withwords"/>
          <p:cNvPicPr>
            <a:picLocks noChangeAspect="1" noChangeArrowheads="1"/>
          </p:cNvPicPr>
          <p:nvPr/>
        </p:nvPicPr>
        <p:blipFill>
          <a:blip r:embed="rId2" cstate="print"/>
          <a:srcRect l="7943" t="88162" r="71931"/>
          <a:stretch>
            <a:fillRect/>
          </a:stretch>
        </p:blipFill>
        <p:spPr>
          <a:xfrm>
            <a:off x="2483768" y="3933056"/>
            <a:ext cx="1800444" cy="1411108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000803_1063_4736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1714488"/>
            <a:ext cx="1433831" cy="1459737"/>
          </a:xfrm>
          <a:prstGeom prst="rect">
            <a:avLst/>
          </a:prstGeom>
          <a:noFill/>
        </p:spPr>
      </p:pic>
      <p:pic>
        <p:nvPicPr>
          <p:cNvPr id="22" name="Picture 4" descr="000803_1063_4730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714356"/>
            <a:ext cx="1737128" cy="1957386"/>
          </a:xfrm>
          <a:prstGeom prst="rect">
            <a:avLst/>
          </a:prstGeom>
          <a:noFill/>
        </p:spPr>
      </p:pic>
      <p:pic>
        <p:nvPicPr>
          <p:cNvPr id="32" name="Picture 6" descr="000803_1063_4707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5728"/>
            <a:ext cx="1956393" cy="2065337"/>
          </a:xfrm>
          <a:prstGeom prst="rect">
            <a:avLst/>
          </a:prstGeom>
          <a:noFill/>
        </p:spPr>
      </p:pic>
      <p:pic>
        <p:nvPicPr>
          <p:cNvPr id="33" name="Picture 5" descr="000803_1063_4774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1000108"/>
            <a:ext cx="1157288" cy="1711325"/>
          </a:xfrm>
          <a:prstGeom prst="rect">
            <a:avLst/>
          </a:prstGeom>
          <a:noFill/>
        </p:spPr>
      </p:pic>
      <p:pic>
        <p:nvPicPr>
          <p:cNvPr id="34" name="Picture 7" descr="000803_1063_4795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1500174"/>
            <a:ext cx="1607086" cy="1436688"/>
          </a:xfrm>
          <a:prstGeom prst="rect">
            <a:avLst/>
          </a:prstGeom>
          <a:noFill/>
        </p:spPr>
      </p:pic>
      <p:pic>
        <p:nvPicPr>
          <p:cNvPr id="35" name="Picture 4" descr="000803_1063_4730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214422"/>
            <a:ext cx="1571635" cy="1770910"/>
          </a:xfrm>
          <a:prstGeom prst="rect">
            <a:avLst/>
          </a:prstGeom>
          <a:noFill/>
        </p:spPr>
      </p:pic>
      <p:pic>
        <p:nvPicPr>
          <p:cNvPr id="36" name="Picture 13" descr="000803_1063_4739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85927" y="2571744"/>
            <a:ext cx="1358073" cy="1482722"/>
          </a:xfrm>
          <a:prstGeom prst="rect">
            <a:avLst/>
          </a:prstGeom>
          <a:noFill/>
        </p:spPr>
      </p:pic>
      <p:pic>
        <p:nvPicPr>
          <p:cNvPr id="15" name="Рисунок 2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3140968"/>
            <a:ext cx="2246323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84797" y="3571875"/>
            <a:ext cx="2202436" cy="3207297"/>
          </a:xfrm>
          <a:prstGeom prst="rect">
            <a:avLst/>
          </a:prstGeom>
          <a:noFill/>
        </p:spPr>
      </p:pic>
      <p:pic>
        <p:nvPicPr>
          <p:cNvPr id="13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2857488" y="350043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reeform 43"/>
          <p:cNvSpPr>
            <a:spLocks/>
          </p:cNvSpPr>
          <p:nvPr/>
        </p:nvSpPr>
        <p:spPr bwMode="auto">
          <a:xfrm>
            <a:off x="3348038" y="4076700"/>
            <a:ext cx="1463675" cy="2635250"/>
          </a:xfrm>
          <a:custGeom>
            <a:avLst/>
            <a:gdLst>
              <a:gd name="T0" fmla="*/ 0 w 1244"/>
              <a:gd name="T1" fmla="*/ 0 h 2158"/>
              <a:gd name="T2" fmla="*/ 64712 w 1244"/>
              <a:gd name="T3" fmla="*/ 145317 h 2158"/>
              <a:gd name="T4" fmla="*/ 183548 w 1244"/>
              <a:gd name="T5" fmla="*/ 413971 h 2158"/>
              <a:gd name="T6" fmla="*/ 472988 w 1244"/>
              <a:gd name="T7" fmla="*/ 1039202 h 2158"/>
              <a:gd name="T8" fmla="*/ 1000099 w 1244"/>
              <a:gd name="T9" fmla="*/ 2122365 h 2158"/>
              <a:gd name="T10" fmla="*/ 1366018 w 1244"/>
              <a:gd name="T11" fmla="*/ 2557096 h 2158"/>
              <a:gd name="T12" fmla="*/ 1463675 w 1244"/>
              <a:gd name="T13" fmla="*/ 2635250 h 2158"/>
              <a:gd name="T14" fmla="*/ 1441320 w 1244"/>
              <a:gd name="T15" fmla="*/ 2613269 h 21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44"/>
              <a:gd name="T25" fmla="*/ 0 h 2158"/>
              <a:gd name="T26" fmla="*/ 1244 w 1244"/>
              <a:gd name="T27" fmla="*/ 2158 h 21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44" h="2158">
                <a:moveTo>
                  <a:pt x="0" y="0"/>
                </a:moveTo>
                <a:cubicBezTo>
                  <a:pt x="33" y="35"/>
                  <a:pt x="37" y="76"/>
                  <a:pt x="55" y="119"/>
                </a:cubicBezTo>
                <a:cubicBezTo>
                  <a:pt x="85" y="192"/>
                  <a:pt x="117" y="270"/>
                  <a:pt x="156" y="339"/>
                </a:cubicBezTo>
                <a:cubicBezTo>
                  <a:pt x="251" y="504"/>
                  <a:pt x="328" y="675"/>
                  <a:pt x="402" y="851"/>
                </a:cubicBezTo>
                <a:cubicBezTo>
                  <a:pt x="529" y="1153"/>
                  <a:pt x="683" y="1456"/>
                  <a:pt x="850" y="1738"/>
                </a:cubicBezTo>
                <a:cubicBezTo>
                  <a:pt x="945" y="1897"/>
                  <a:pt x="1027" y="1973"/>
                  <a:pt x="1161" y="2094"/>
                </a:cubicBezTo>
                <a:cubicBezTo>
                  <a:pt x="1196" y="2126"/>
                  <a:pt x="1197" y="2143"/>
                  <a:pt x="1244" y="2158"/>
                </a:cubicBezTo>
                <a:cubicBezTo>
                  <a:pt x="1238" y="2152"/>
                  <a:pt x="1225" y="2140"/>
                  <a:pt x="1225" y="2140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27" name="Freeform 42"/>
          <p:cNvSpPr>
            <a:spLocks/>
          </p:cNvSpPr>
          <p:nvPr/>
        </p:nvSpPr>
        <p:spPr bwMode="auto">
          <a:xfrm>
            <a:off x="2565400" y="3832225"/>
            <a:ext cx="1628775" cy="2435225"/>
          </a:xfrm>
          <a:custGeom>
            <a:avLst/>
            <a:gdLst>
              <a:gd name="T0" fmla="*/ 1628775 w 1026"/>
              <a:gd name="T1" fmla="*/ 0 h 1534"/>
              <a:gd name="T2" fmla="*/ 1571625 w 1026"/>
              <a:gd name="T3" fmla="*/ 158750 h 1534"/>
              <a:gd name="T4" fmla="*/ 1382712 w 1026"/>
              <a:gd name="T5" fmla="*/ 434975 h 1534"/>
              <a:gd name="T6" fmla="*/ 1193800 w 1026"/>
              <a:gd name="T7" fmla="*/ 739775 h 1534"/>
              <a:gd name="T8" fmla="*/ 612775 w 1026"/>
              <a:gd name="T9" fmla="*/ 1654175 h 1534"/>
              <a:gd name="T10" fmla="*/ 423862 w 1026"/>
              <a:gd name="T11" fmla="*/ 1900238 h 1534"/>
              <a:gd name="T12" fmla="*/ 395287 w 1026"/>
              <a:gd name="T13" fmla="*/ 1958975 h 1534"/>
              <a:gd name="T14" fmla="*/ 352425 w 1026"/>
              <a:gd name="T15" fmla="*/ 1973263 h 1534"/>
              <a:gd name="T16" fmla="*/ 338137 w 1026"/>
              <a:gd name="T17" fmla="*/ 2017713 h 1534"/>
              <a:gd name="T18" fmla="*/ 293687 w 1026"/>
              <a:gd name="T19" fmla="*/ 2046288 h 1534"/>
              <a:gd name="T20" fmla="*/ 163512 w 1026"/>
              <a:gd name="T21" fmla="*/ 2190750 h 1534"/>
              <a:gd name="T22" fmla="*/ 119062 w 1026"/>
              <a:gd name="T23" fmla="*/ 2263775 h 1534"/>
              <a:gd name="T24" fmla="*/ 61912 w 1026"/>
              <a:gd name="T25" fmla="*/ 2322513 h 1534"/>
              <a:gd name="T26" fmla="*/ 47625 w 1026"/>
              <a:gd name="T27" fmla="*/ 2365375 h 1534"/>
              <a:gd name="T28" fmla="*/ 3175 w 1026"/>
              <a:gd name="T29" fmla="*/ 2424113 h 153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026"/>
              <a:gd name="T46" fmla="*/ 0 h 1534"/>
              <a:gd name="T47" fmla="*/ 1026 w 1026"/>
              <a:gd name="T48" fmla="*/ 1534 h 153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026" h="1534">
                <a:moveTo>
                  <a:pt x="1026" y="0"/>
                </a:moveTo>
                <a:cubicBezTo>
                  <a:pt x="1010" y="32"/>
                  <a:pt x="1007" y="70"/>
                  <a:pt x="990" y="100"/>
                </a:cubicBezTo>
                <a:cubicBezTo>
                  <a:pt x="956" y="161"/>
                  <a:pt x="909" y="215"/>
                  <a:pt x="871" y="274"/>
                </a:cubicBezTo>
                <a:cubicBezTo>
                  <a:pt x="828" y="341"/>
                  <a:pt x="800" y="403"/>
                  <a:pt x="752" y="466"/>
                </a:cubicBezTo>
                <a:cubicBezTo>
                  <a:pt x="673" y="681"/>
                  <a:pt x="519" y="859"/>
                  <a:pt x="386" y="1042"/>
                </a:cubicBezTo>
                <a:cubicBezTo>
                  <a:pt x="270" y="1202"/>
                  <a:pt x="353" y="1134"/>
                  <a:pt x="267" y="1197"/>
                </a:cubicBezTo>
                <a:cubicBezTo>
                  <a:pt x="261" y="1209"/>
                  <a:pt x="259" y="1224"/>
                  <a:pt x="249" y="1234"/>
                </a:cubicBezTo>
                <a:cubicBezTo>
                  <a:pt x="242" y="1241"/>
                  <a:pt x="229" y="1236"/>
                  <a:pt x="222" y="1243"/>
                </a:cubicBezTo>
                <a:cubicBezTo>
                  <a:pt x="215" y="1250"/>
                  <a:pt x="219" y="1263"/>
                  <a:pt x="213" y="1271"/>
                </a:cubicBezTo>
                <a:cubicBezTo>
                  <a:pt x="206" y="1280"/>
                  <a:pt x="193" y="1281"/>
                  <a:pt x="185" y="1289"/>
                </a:cubicBezTo>
                <a:cubicBezTo>
                  <a:pt x="152" y="1322"/>
                  <a:pt x="142" y="1354"/>
                  <a:pt x="103" y="1380"/>
                </a:cubicBezTo>
                <a:cubicBezTo>
                  <a:pt x="94" y="1395"/>
                  <a:pt x="86" y="1412"/>
                  <a:pt x="75" y="1426"/>
                </a:cubicBezTo>
                <a:cubicBezTo>
                  <a:pt x="64" y="1440"/>
                  <a:pt x="49" y="1449"/>
                  <a:pt x="39" y="1463"/>
                </a:cubicBezTo>
                <a:cubicBezTo>
                  <a:pt x="34" y="1471"/>
                  <a:pt x="35" y="1482"/>
                  <a:pt x="30" y="1490"/>
                </a:cubicBezTo>
                <a:cubicBezTo>
                  <a:pt x="0" y="1534"/>
                  <a:pt x="2" y="1500"/>
                  <a:pt x="2" y="1527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28" name="Freeform 11"/>
          <p:cNvSpPr>
            <a:spLocks/>
          </p:cNvSpPr>
          <p:nvPr/>
        </p:nvSpPr>
        <p:spPr bwMode="auto">
          <a:xfrm>
            <a:off x="2357422" y="3786190"/>
            <a:ext cx="3048000" cy="2178050"/>
          </a:xfrm>
          <a:custGeom>
            <a:avLst/>
            <a:gdLst>
              <a:gd name="T0" fmla="*/ 0 w 1920"/>
              <a:gd name="T1" fmla="*/ 0 h 1372"/>
              <a:gd name="T2" fmla="*/ 276225 w 1920"/>
              <a:gd name="T3" fmla="*/ 130175 h 1372"/>
              <a:gd name="T4" fmla="*/ 711200 w 1920"/>
              <a:gd name="T5" fmla="*/ 465138 h 1372"/>
              <a:gd name="T6" fmla="*/ 1146175 w 1920"/>
              <a:gd name="T7" fmla="*/ 798512 h 1372"/>
              <a:gd name="T8" fmla="*/ 1552575 w 1920"/>
              <a:gd name="T9" fmla="*/ 1030288 h 1372"/>
              <a:gd name="T10" fmla="*/ 2105025 w 1920"/>
              <a:gd name="T11" fmla="*/ 1436687 h 1372"/>
              <a:gd name="T12" fmla="*/ 2655888 w 1920"/>
              <a:gd name="T13" fmla="*/ 1771650 h 1372"/>
              <a:gd name="T14" fmla="*/ 2917825 w 1920"/>
              <a:gd name="T15" fmla="*/ 1974850 h 1372"/>
              <a:gd name="T16" fmla="*/ 2932113 w 1920"/>
              <a:gd name="T17" fmla="*/ 2017713 h 1372"/>
              <a:gd name="T18" fmla="*/ 3048000 w 1920"/>
              <a:gd name="T19" fmla="*/ 2090738 h 1372"/>
              <a:gd name="T20" fmla="*/ 3019425 w 1920"/>
              <a:gd name="T21" fmla="*/ 2178050 h 137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920"/>
              <a:gd name="T34" fmla="*/ 0 h 1372"/>
              <a:gd name="T35" fmla="*/ 1920 w 1920"/>
              <a:gd name="T36" fmla="*/ 1372 h 137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920" h="1372">
                <a:moveTo>
                  <a:pt x="0" y="0"/>
                </a:moveTo>
                <a:cubicBezTo>
                  <a:pt x="72" y="29"/>
                  <a:pt x="112" y="41"/>
                  <a:pt x="174" y="82"/>
                </a:cubicBezTo>
                <a:cubicBezTo>
                  <a:pt x="245" y="180"/>
                  <a:pt x="352" y="224"/>
                  <a:pt x="448" y="293"/>
                </a:cubicBezTo>
                <a:cubicBezTo>
                  <a:pt x="541" y="360"/>
                  <a:pt x="630" y="434"/>
                  <a:pt x="722" y="503"/>
                </a:cubicBezTo>
                <a:cubicBezTo>
                  <a:pt x="903" y="639"/>
                  <a:pt x="793" y="536"/>
                  <a:pt x="978" y="649"/>
                </a:cubicBezTo>
                <a:cubicBezTo>
                  <a:pt x="1101" y="724"/>
                  <a:pt x="1200" y="835"/>
                  <a:pt x="1326" y="905"/>
                </a:cubicBezTo>
                <a:cubicBezTo>
                  <a:pt x="1442" y="970"/>
                  <a:pt x="1565" y="1038"/>
                  <a:pt x="1673" y="1116"/>
                </a:cubicBezTo>
                <a:cubicBezTo>
                  <a:pt x="1728" y="1155"/>
                  <a:pt x="1773" y="1221"/>
                  <a:pt x="1838" y="1244"/>
                </a:cubicBezTo>
                <a:cubicBezTo>
                  <a:pt x="1841" y="1253"/>
                  <a:pt x="1840" y="1265"/>
                  <a:pt x="1847" y="1271"/>
                </a:cubicBezTo>
                <a:cubicBezTo>
                  <a:pt x="1868" y="1290"/>
                  <a:pt x="1920" y="1317"/>
                  <a:pt x="1920" y="1317"/>
                </a:cubicBezTo>
                <a:cubicBezTo>
                  <a:pt x="1914" y="1335"/>
                  <a:pt x="1902" y="1372"/>
                  <a:pt x="1902" y="1372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 dirty="0">
              <a:solidFill>
                <a:schemeClr val="bg1"/>
              </a:solidFill>
            </a:endParaRPr>
          </a:p>
        </p:txBody>
      </p:sp>
      <p:sp>
        <p:nvSpPr>
          <p:cNvPr id="52229" name="Freeform 49"/>
          <p:cNvSpPr>
            <a:spLocks/>
          </p:cNvSpPr>
          <p:nvPr/>
        </p:nvSpPr>
        <p:spPr bwMode="auto">
          <a:xfrm>
            <a:off x="4067175" y="3716338"/>
            <a:ext cx="290513" cy="360362"/>
          </a:xfrm>
          <a:custGeom>
            <a:avLst/>
            <a:gdLst>
              <a:gd name="T0" fmla="*/ 131936 w 229"/>
              <a:gd name="T1" fmla="*/ 18616 h 271"/>
              <a:gd name="T2" fmla="*/ 27910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30" name="Freeform 47"/>
          <p:cNvSpPr>
            <a:spLocks/>
          </p:cNvSpPr>
          <p:nvPr/>
        </p:nvSpPr>
        <p:spPr bwMode="auto">
          <a:xfrm>
            <a:off x="2268538" y="3716338"/>
            <a:ext cx="290512" cy="360362"/>
          </a:xfrm>
          <a:custGeom>
            <a:avLst/>
            <a:gdLst>
              <a:gd name="T0" fmla="*/ 131936 w 229"/>
              <a:gd name="T1" fmla="*/ 18616 h 271"/>
              <a:gd name="T2" fmla="*/ 27909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31" name="Oval 35"/>
          <p:cNvSpPr>
            <a:spLocks noChangeArrowheads="1"/>
          </p:cNvSpPr>
          <p:nvPr/>
        </p:nvSpPr>
        <p:spPr bwMode="auto">
          <a:xfrm rot="3569776">
            <a:off x="15082" y="858043"/>
            <a:ext cx="2089150" cy="147161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7010" name="Oval 34"/>
          <p:cNvSpPr>
            <a:spLocks noChangeArrowheads="1"/>
          </p:cNvSpPr>
          <p:nvPr/>
        </p:nvSpPr>
        <p:spPr bwMode="auto">
          <a:xfrm rot="3677997">
            <a:off x="15875" y="857250"/>
            <a:ext cx="2087563" cy="14716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bg2">
                <a:lumMod val="50000"/>
              </a:schemeClr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3" name="Oval 19"/>
          <p:cNvSpPr>
            <a:spLocks noChangeArrowheads="1"/>
          </p:cNvSpPr>
          <p:nvPr/>
        </p:nvSpPr>
        <p:spPr bwMode="auto">
          <a:xfrm rot="2734503">
            <a:off x="1116806" y="1267619"/>
            <a:ext cx="2087563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2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6980" name="Oval 4"/>
          <p:cNvSpPr>
            <a:spLocks noChangeArrowheads="1"/>
          </p:cNvSpPr>
          <p:nvPr/>
        </p:nvSpPr>
        <p:spPr bwMode="auto">
          <a:xfrm rot="2664352">
            <a:off x="1116013" y="1268413"/>
            <a:ext cx="2087562" cy="14001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5" name="Oval 5"/>
          <p:cNvSpPr>
            <a:spLocks noChangeArrowheads="1"/>
          </p:cNvSpPr>
          <p:nvPr/>
        </p:nvSpPr>
        <p:spPr bwMode="auto">
          <a:xfrm rot="4497372">
            <a:off x="2140744" y="316706"/>
            <a:ext cx="2087563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6" name="Oval 6"/>
          <p:cNvSpPr>
            <a:spLocks noChangeArrowheads="1"/>
          </p:cNvSpPr>
          <p:nvPr/>
        </p:nvSpPr>
        <p:spPr bwMode="auto">
          <a:xfrm rot="-3270238">
            <a:off x="3723482" y="2259806"/>
            <a:ext cx="2087562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7" name="Oval 7"/>
          <p:cNvSpPr>
            <a:spLocks noChangeArrowheads="1"/>
          </p:cNvSpPr>
          <p:nvPr/>
        </p:nvSpPr>
        <p:spPr bwMode="auto">
          <a:xfrm rot="-2740671">
            <a:off x="3940970" y="748506"/>
            <a:ext cx="2087562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8" name="Oval 9"/>
          <p:cNvSpPr>
            <a:spLocks noChangeArrowheads="1"/>
          </p:cNvSpPr>
          <p:nvPr/>
        </p:nvSpPr>
        <p:spPr bwMode="auto">
          <a:xfrm rot="2054738">
            <a:off x="468313" y="2420938"/>
            <a:ext cx="2087562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39" name="Oval 10"/>
          <p:cNvSpPr>
            <a:spLocks noChangeArrowheads="1"/>
          </p:cNvSpPr>
          <p:nvPr/>
        </p:nvSpPr>
        <p:spPr bwMode="auto">
          <a:xfrm rot="7570012">
            <a:off x="2932906" y="1035844"/>
            <a:ext cx="2087563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40" name="Oval 8"/>
          <p:cNvSpPr>
            <a:spLocks noChangeArrowheads="1"/>
          </p:cNvSpPr>
          <p:nvPr/>
        </p:nvSpPr>
        <p:spPr bwMode="auto">
          <a:xfrm rot="3877791">
            <a:off x="2140744" y="2404269"/>
            <a:ext cx="2087563" cy="14001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41" name="Freeform 15"/>
          <p:cNvSpPr>
            <a:spLocks/>
          </p:cNvSpPr>
          <p:nvPr/>
        </p:nvSpPr>
        <p:spPr bwMode="auto">
          <a:xfrm>
            <a:off x="3106738" y="3832225"/>
            <a:ext cx="942975" cy="2706688"/>
          </a:xfrm>
          <a:custGeom>
            <a:avLst/>
            <a:gdLst>
              <a:gd name="T0" fmla="*/ 739775 w 594"/>
              <a:gd name="T1" fmla="*/ 0 h 1705"/>
              <a:gd name="T2" fmla="*/ 942975 w 594"/>
              <a:gd name="T3" fmla="*/ 609600 h 1705"/>
              <a:gd name="T4" fmla="*/ 898525 w 594"/>
              <a:gd name="T5" fmla="*/ 1058863 h 1705"/>
              <a:gd name="T6" fmla="*/ 812800 w 594"/>
              <a:gd name="T7" fmla="*/ 1262063 h 1705"/>
              <a:gd name="T8" fmla="*/ 652462 w 594"/>
              <a:gd name="T9" fmla="*/ 1595438 h 1705"/>
              <a:gd name="T10" fmla="*/ 593725 w 594"/>
              <a:gd name="T11" fmla="*/ 1727201 h 1705"/>
              <a:gd name="T12" fmla="*/ 565150 w 594"/>
              <a:gd name="T13" fmla="*/ 1798638 h 1705"/>
              <a:gd name="T14" fmla="*/ 536575 w 594"/>
              <a:gd name="T15" fmla="*/ 1828801 h 1705"/>
              <a:gd name="T16" fmla="*/ 522287 w 594"/>
              <a:gd name="T17" fmla="*/ 1916113 h 1705"/>
              <a:gd name="T18" fmla="*/ 477837 w 594"/>
              <a:gd name="T19" fmla="*/ 1973263 h 1705"/>
              <a:gd name="T20" fmla="*/ 434975 w 594"/>
              <a:gd name="T21" fmla="*/ 2060576 h 1705"/>
              <a:gd name="T22" fmla="*/ 319087 w 594"/>
              <a:gd name="T23" fmla="*/ 2306638 h 1705"/>
              <a:gd name="T24" fmla="*/ 187325 w 594"/>
              <a:gd name="T25" fmla="*/ 2481263 h 1705"/>
              <a:gd name="T26" fmla="*/ 28575 w 594"/>
              <a:gd name="T27" fmla="*/ 2698751 h 1705"/>
              <a:gd name="T28" fmla="*/ 0 w 594"/>
              <a:gd name="T29" fmla="*/ 2698751 h 170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594"/>
              <a:gd name="T46" fmla="*/ 0 h 1705"/>
              <a:gd name="T47" fmla="*/ 594 w 594"/>
              <a:gd name="T48" fmla="*/ 1705 h 170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594" h="1705">
                <a:moveTo>
                  <a:pt x="466" y="0"/>
                </a:moveTo>
                <a:cubicBezTo>
                  <a:pt x="484" y="145"/>
                  <a:pt x="510" y="268"/>
                  <a:pt x="594" y="384"/>
                </a:cubicBezTo>
                <a:cubicBezTo>
                  <a:pt x="586" y="478"/>
                  <a:pt x="588" y="575"/>
                  <a:pt x="566" y="667"/>
                </a:cubicBezTo>
                <a:cubicBezTo>
                  <a:pt x="556" y="710"/>
                  <a:pt x="530" y="754"/>
                  <a:pt x="512" y="795"/>
                </a:cubicBezTo>
                <a:cubicBezTo>
                  <a:pt x="481" y="866"/>
                  <a:pt x="454" y="940"/>
                  <a:pt x="411" y="1005"/>
                </a:cubicBezTo>
                <a:cubicBezTo>
                  <a:pt x="402" y="1041"/>
                  <a:pt x="400" y="1062"/>
                  <a:pt x="374" y="1088"/>
                </a:cubicBezTo>
                <a:cubicBezTo>
                  <a:pt x="368" y="1103"/>
                  <a:pt x="364" y="1119"/>
                  <a:pt x="356" y="1133"/>
                </a:cubicBezTo>
                <a:cubicBezTo>
                  <a:pt x="352" y="1141"/>
                  <a:pt x="341" y="1144"/>
                  <a:pt x="338" y="1152"/>
                </a:cubicBezTo>
                <a:cubicBezTo>
                  <a:pt x="332" y="1169"/>
                  <a:pt x="336" y="1190"/>
                  <a:pt x="329" y="1207"/>
                </a:cubicBezTo>
                <a:cubicBezTo>
                  <a:pt x="323" y="1221"/>
                  <a:pt x="309" y="1230"/>
                  <a:pt x="301" y="1243"/>
                </a:cubicBezTo>
                <a:cubicBezTo>
                  <a:pt x="290" y="1260"/>
                  <a:pt x="282" y="1279"/>
                  <a:pt x="274" y="1298"/>
                </a:cubicBezTo>
                <a:cubicBezTo>
                  <a:pt x="252" y="1348"/>
                  <a:pt x="232" y="1408"/>
                  <a:pt x="201" y="1453"/>
                </a:cubicBezTo>
                <a:cubicBezTo>
                  <a:pt x="176" y="1490"/>
                  <a:pt x="145" y="1526"/>
                  <a:pt x="118" y="1563"/>
                </a:cubicBezTo>
                <a:cubicBezTo>
                  <a:pt x="84" y="1610"/>
                  <a:pt x="50" y="1651"/>
                  <a:pt x="18" y="1700"/>
                </a:cubicBezTo>
                <a:cubicBezTo>
                  <a:pt x="15" y="1705"/>
                  <a:pt x="6" y="1700"/>
                  <a:pt x="0" y="1700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42" name="Freeform 17"/>
          <p:cNvSpPr>
            <a:spLocks/>
          </p:cNvSpPr>
          <p:nvPr/>
        </p:nvSpPr>
        <p:spPr bwMode="auto">
          <a:xfrm>
            <a:off x="3629025" y="3976688"/>
            <a:ext cx="347663" cy="2584450"/>
          </a:xfrm>
          <a:custGeom>
            <a:avLst/>
            <a:gdLst>
              <a:gd name="T0" fmla="*/ 115888 w 219"/>
              <a:gd name="T1" fmla="*/ 0 h 1628"/>
              <a:gd name="T2" fmla="*/ 71438 w 219"/>
              <a:gd name="T3" fmla="*/ 87312 h 1628"/>
              <a:gd name="T4" fmla="*/ 115888 w 219"/>
              <a:gd name="T5" fmla="*/ 203200 h 1628"/>
              <a:gd name="T6" fmla="*/ 158750 w 219"/>
              <a:gd name="T7" fmla="*/ 406400 h 1628"/>
              <a:gd name="T8" fmla="*/ 158750 w 219"/>
              <a:gd name="T9" fmla="*/ 493713 h 1628"/>
              <a:gd name="T10" fmla="*/ 173038 w 219"/>
              <a:gd name="T11" fmla="*/ 595313 h 1628"/>
              <a:gd name="T12" fmla="*/ 130175 w 219"/>
              <a:gd name="T13" fmla="*/ 725487 h 1628"/>
              <a:gd name="T14" fmla="*/ 87313 w 219"/>
              <a:gd name="T15" fmla="*/ 798512 h 1628"/>
              <a:gd name="T16" fmla="*/ 115888 w 219"/>
              <a:gd name="T17" fmla="*/ 928688 h 1628"/>
              <a:gd name="T18" fmla="*/ 28575 w 219"/>
              <a:gd name="T19" fmla="*/ 1233488 h 1628"/>
              <a:gd name="T20" fmla="*/ 28575 w 219"/>
              <a:gd name="T21" fmla="*/ 1393825 h 1628"/>
              <a:gd name="T22" fmla="*/ 0 w 219"/>
              <a:gd name="T23" fmla="*/ 1509712 h 1628"/>
              <a:gd name="T24" fmla="*/ 57150 w 219"/>
              <a:gd name="T25" fmla="*/ 1670050 h 1628"/>
              <a:gd name="T26" fmla="*/ 158750 w 219"/>
              <a:gd name="T27" fmla="*/ 1930400 h 1628"/>
              <a:gd name="T28" fmla="*/ 130175 w 219"/>
              <a:gd name="T29" fmla="*/ 1974850 h 1628"/>
              <a:gd name="T30" fmla="*/ 188913 w 219"/>
              <a:gd name="T31" fmla="*/ 2090738 h 1628"/>
              <a:gd name="T32" fmla="*/ 290513 w 219"/>
              <a:gd name="T33" fmla="*/ 2263775 h 1628"/>
              <a:gd name="T34" fmla="*/ 304800 w 219"/>
              <a:gd name="T35" fmla="*/ 2351088 h 1628"/>
              <a:gd name="T36" fmla="*/ 290513 w 219"/>
              <a:gd name="T37" fmla="*/ 2424113 h 1628"/>
              <a:gd name="T38" fmla="*/ 319088 w 219"/>
              <a:gd name="T39" fmla="*/ 2525713 h 1628"/>
              <a:gd name="T40" fmla="*/ 347663 w 219"/>
              <a:gd name="T41" fmla="*/ 2584450 h 162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19"/>
              <a:gd name="T64" fmla="*/ 0 h 1628"/>
              <a:gd name="T65" fmla="*/ 219 w 219"/>
              <a:gd name="T66" fmla="*/ 1628 h 162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19" h="1628">
                <a:moveTo>
                  <a:pt x="73" y="0"/>
                </a:moveTo>
                <a:cubicBezTo>
                  <a:pt x="68" y="7"/>
                  <a:pt x="43" y="43"/>
                  <a:pt x="45" y="55"/>
                </a:cubicBezTo>
                <a:cubicBezTo>
                  <a:pt x="50" y="81"/>
                  <a:pt x="73" y="128"/>
                  <a:pt x="73" y="128"/>
                </a:cubicBezTo>
                <a:cubicBezTo>
                  <a:pt x="80" y="172"/>
                  <a:pt x="86" y="214"/>
                  <a:pt x="100" y="256"/>
                </a:cubicBezTo>
                <a:cubicBezTo>
                  <a:pt x="67" y="308"/>
                  <a:pt x="85" y="261"/>
                  <a:pt x="100" y="311"/>
                </a:cubicBezTo>
                <a:cubicBezTo>
                  <a:pt x="106" y="332"/>
                  <a:pt x="106" y="354"/>
                  <a:pt x="109" y="375"/>
                </a:cubicBezTo>
                <a:cubicBezTo>
                  <a:pt x="65" y="441"/>
                  <a:pt x="120" y="351"/>
                  <a:pt x="82" y="457"/>
                </a:cubicBezTo>
                <a:cubicBezTo>
                  <a:pt x="76" y="474"/>
                  <a:pt x="64" y="488"/>
                  <a:pt x="55" y="503"/>
                </a:cubicBezTo>
                <a:cubicBezTo>
                  <a:pt x="61" y="530"/>
                  <a:pt x="73" y="557"/>
                  <a:pt x="73" y="585"/>
                </a:cubicBezTo>
                <a:cubicBezTo>
                  <a:pt x="73" y="633"/>
                  <a:pt x="47" y="734"/>
                  <a:pt x="18" y="777"/>
                </a:cubicBezTo>
                <a:cubicBezTo>
                  <a:pt x="46" y="878"/>
                  <a:pt x="42" y="806"/>
                  <a:pt x="18" y="878"/>
                </a:cubicBezTo>
                <a:cubicBezTo>
                  <a:pt x="10" y="902"/>
                  <a:pt x="0" y="951"/>
                  <a:pt x="0" y="951"/>
                </a:cubicBezTo>
                <a:cubicBezTo>
                  <a:pt x="42" y="979"/>
                  <a:pt x="48" y="1004"/>
                  <a:pt x="36" y="1052"/>
                </a:cubicBezTo>
                <a:cubicBezTo>
                  <a:pt x="48" y="1110"/>
                  <a:pt x="85" y="1156"/>
                  <a:pt x="100" y="1216"/>
                </a:cubicBezTo>
                <a:cubicBezTo>
                  <a:pt x="94" y="1225"/>
                  <a:pt x="80" y="1233"/>
                  <a:pt x="82" y="1244"/>
                </a:cubicBezTo>
                <a:cubicBezTo>
                  <a:pt x="87" y="1271"/>
                  <a:pt x="119" y="1317"/>
                  <a:pt x="119" y="1317"/>
                </a:cubicBezTo>
                <a:cubicBezTo>
                  <a:pt x="130" y="1361"/>
                  <a:pt x="150" y="1395"/>
                  <a:pt x="183" y="1426"/>
                </a:cubicBezTo>
                <a:cubicBezTo>
                  <a:pt x="156" y="1501"/>
                  <a:pt x="182" y="1406"/>
                  <a:pt x="192" y="1481"/>
                </a:cubicBezTo>
                <a:cubicBezTo>
                  <a:pt x="194" y="1496"/>
                  <a:pt x="186" y="1512"/>
                  <a:pt x="183" y="1527"/>
                </a:cubicBezTo>
                <a:cubicBezTo>
                  <a:pt x="189" y="1548"/>
                  <a:pt x="194" y="1570"/>
                  <a:pt x="201" y="1591"/>
                </a:cubicBezTo>
                <a:cubicBezTo>
                  <a:pt x="206" y="1604"/>
                  <a:pt x="219" y="1628"/>
                  <a:pt x="219" y="1628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126997" name="Oval 21"/>
          <p:cNvSpPr>
            <a:spLocks noChangeArrowheads="1"/>
          </p:cNvSpPr>
          <p:nvPr/>
        </p:nvSpPr>
        <p:spPr bwMode="auto">
          <a:xfrm rot="2054738">
            <a:off x="468313" y="2420938"/>
            <a:ext cx="2087562" cy="1400175"/>
          </a:xfrm>
          <a:prstGeom prst="ellipse">
            <a:avLst/>
          </a:prstGeom>
          <a:solidFill>
            <a:srgbClr val="00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6998" name="Oval 22"/>
          <p:cNvSpPr>
            <a:spLocks noChangeArrowheads="1"/>
          </p:cNvSpPr>
          <p:nvPr/>
        </p:nvSpPr>
        <p:spPr bwMode="auto">
          <a:xfrm rot="4497372">
            <a:off x="2140744" y="316706"/>
            <a:ext cx="2087563" cy="140017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6999" name="Oval 23"/>
          <p:cNvSpPr>
            <a:spLocks noChangeArrowheads="1"/>
          </p:cNvSpPr>
          <p:nvPr/>
        </p:nvSpPr>
        <p:spPr bwMode="auto">
          <a:xfrm rot="7570012">
            <a:off x="2932906" y="1035844"/>
            <a:ext cx="2087563" cy="1400175"/>
          </a:xfrm>
          <a:prstGeom prst="ellipse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7000" name="Oval 24"/>
          <p:cNvSpPr>
            <a:spLocks noChangeArrowheads="1"/>
          </p:cNvSpPr>
          <p:nvPr/>
        </p:nvSpPr>
        <p:spPr bwMode="auto">
          <a:xfrm rot="-2740671">
            <a:off x="3972541" y="750093"/>
            <a:ext cx="2087562" cy="1400175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127001" name="Oval 25"/>
          <p:cNvSpPr>
            <a:spLocks noChangeArrowheads="1"/>
          </p:cNvSpPr>
          <p:nvPr/>
        </p:nvSpPr>
        <p:spPr bwMode="auto">
          <a:xfrm rot="-3270238">
            <a:off x="3694191" y="2262821"/>
            <a:ext cx="2112808" cy="1388751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48" name="WordArt 27"/>
          <p:cNvSpPr>
            <a:spLocks noChangeArrowheads="1" noChangeShapeType="1" noTextEdit="1"/>
          </p:cNvSpPr>
          <p:nvPr/>
        </p:nvSpPr>
        <p:spPr bwMode="auto">
          <a:xfrm>
            <a:off x="1187450" y="2636838"/>
            <a:ext cx="301625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52249" name="WordArt 28"/>
          <p:cNvSpPr>
            <a:spLocks noChangeArrowheads="1" noChangeShapeType="1" noTextEdit="1"/>
          </p:cNvSpPr>
          <p:nvPr/>
        </p:nvSpPr>
        <p:spPr bwMode="auto">
          <a:xfrm>
            <a:off x="3563938" y="1268413"/>
            <a:ext cx="301625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52250" name="WordArt 29"/>
          <p:cNvSpPr>
            <a:spLocks noChangeArrowheads="1" noChangeShapeType="1" noTextEdit="1"/>
          </p:cNvSpPr>
          <p:nvPr/>
        </p:nvSpPr>
        <p:spPr bwMode="auto">
          <a:xfrm>
            <a:off x="1835150" y="1268413"/>
            <a:ext cx="301625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52254" name="WordArt 36"/>
          <p:cNvSpPr>
            <a:spLocks noChangeArrowheads="1" noChangeShapeType="1" noTextEdit="1"/>
          </p:cNvSpPr>
          <p:nvPr/>
        </p:nvSpPr>
        <p:spPr bwMode="auto">
          <a:xfrm>
            <a:off x="611188" y="765175"/>
            <a:ext cx="301625" cy="423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7002" name="Oval 26"/>
          <p:cNvSpPr>
            <a:spLocks noChangeArrowheads="1"/>
          </p:cNvSpPr>
          <p:nvPr/>
        </p:nvSpPr>
        <p:spPr bwMode="auto">
          <a:xfrm rot="3877791">
            <a:off x="2140744" y="2404269"/>
            <a:ext cx="2087563" cy="1400175"/>
          </a:xfrm>
          <a:prstGeom prst="ellipse">
            <a:avLst/>
          </a:prstGeom>
          <a:solidFill>
            <a:srgbClr val="80008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en-US" u="none"/>
              <a:t> </a:t>
            </a:r>
            <a:endParaRPr lang="ru-RU" u="none"/>
          </a:p>
        </p:txBody>
      </p:sp>
      <p:sp>
        <p:nvSpPr>
          <p:cNvPr id="52256" name="WordArt 32"/>
          <p:cNvSpPr>
            <a:spLocks noChangeArrowheads="1" noChangeShapeType="1" noTextEdit="1"/>
          </p:cNvSpPr>
          <p:nvPr/>
        </p:nvSpPr>
        <p:spPr bwMode="auto">
          <a:xfrm>
            <a:off x="2843213" y="2420938"/>
            <a:ext cx="301625" cy="423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52258" name="Freeform 40"/>
          <p:cNvSpPr>
            <a:spLocks/>
          </p:cNvSpPr>
          <p:nvPr/>
        </p:nvSpPr>
        <p:spPr bwMode="auto">
          <a:xfrm>
            <a:off x="3563938" y="4076700"/>
            <a:ext cx="1001712" cy="2032000"/>
          </a:xfrm>
          <a:custGeom>
            <a:avLst/>
            <a:gdLst>
              <a:gd name="T0" fmla="*/ 0 w 631"/>
              <a:gd name="T1" fmla="*/ 0 h 1280"/>
              <a:gd name="T2" fmla="*/ 58737 w 631"/>
              <a:gd name="T3" fmla="*/ 188912 h 1280"/>
              <a:gd name="T4" fmla="*/ 233362 w 631"/>
              <a:gd name="T5" fmla="*/ 784225 h 1280"/>
              <a:gd name="T6" fmla="*/ 566737 w 631"/>
              <a:gd name="T7" fmla="*/ 1582737 h 1280"/>
              <a:gd name="T8" fmla="*/ 595312 w 631"/>
              <a:gd name="T9" fmla="*/ 1698625 h 1280"/>
              <a:gd name="T10" fmla="*/ 727075 w 631"/>
              <a:gd name="T11" fmla="*/ 1800225 h 1280"/>
              <a:gd name="T12" fmla="*/ 769937 w 631"/>
              <a:gd name="T13" fmla="*/ 1844675 h 1280"/>
              <a:gd name="T14" fmla="*/ 812800 w 631"/>
              <a:gd name="T15" fmla="*/ 1901825 h 1280"/>
              <a:gd name="T16" fmla="*/ 958850 w 631"/>
              <a:gd name="T17" fmla="*/ 1960563 h 1280"/>
              <a:gd name="T18" fmla="*/ 1001712 w 631"/>
              <a:gd name="T19" fmla="*/ 2032000 h 128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31"/>
              <a:gd name="T31" fmla="*/ 0 h 1280"/>
              <a:gd name="T32" fmla="*/ 631 w 631"/>
              <a:gd name="T33" fmla="*/ 1280 h 128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31" h="1280">
                <a:moveTo>
                  <a:pt x="0" y="0"/>
                </a:moveTo>
                <a:cubicBezTo>
                  <a:pt x="28" y="41"/>
                  <a:pt x="24" y="71"/>
                  <a:pt x="37" y="119"/>
                </a:cubicBezTo>
                <a:cubicBezTo>
                  <a:pt x="69" y="240"/>
                  <a:pt x="90" y="382"/>
                  <a:pt x="147" y="494"/>
                </a:cubicBezTo>
                <a:cubicBezTo>
                  <a:pt x="182" y="688"/>
                  <a:pt x="261" y="831"/>
                  <a:pt x="357" y="997"/>
                </a:cubicBezTo>
                <a:cubicBezTo>
                  <a:pt x="363" y="1021"/>
                  <a:pt x="360" y="1050"/>
                  <a:pt x="375" y="1070"/>
                </a:cubicBezTo>
                <a:cubicBezTo>
                  <a:pt x="396" y="1098"/>
                  <a:pt x="431" y="1112"/>
                  <a:pt x="458" y="1134"/>
                </a:cubicBezTo>
                <a:cubicBezTo>
                  <a:pt x="468" y="1142"/>
                  <a:pt x="477" y="1152"/>
                  <a:pt x="485" y="1162"/>
                </a:cubicBezTo>
                <a:cubicBezTo>
                  <a:pt x="495" y="1173"/>
                  <a:pt x="501" y="1188"/>
                  <a:pt x="512" y="1198"/>
                </a:cubicBezTo>
                <a:cubicBezTo>
                  <a:pt x="534" y="1217"/>
                  <a:pt x="576" y="1226"/>
                  <a:pt x="604" y="1235"/>
                </a:cubicBezTo>
                <a:cubicBezTo>
                  <a:pt x="626" y="1268"/>
                  <a:pt x="617" y="1252"/>
                  <a:pt x="631" y="1280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59" name="Freeform 41"/>
          <p:cNvSpPr>
            <a:spLocks/>
          </p:cNvSpPr>
          <p:nvPr/>
        </p:nvSpPr>
        <p:spPr bwMode="auto">
          <a:xfrm>
            <a:off x="3556000" y="4092575"/>
            <a:ext cx="1684338" cy="2293938"/>
          </a:xfrm>
          <a:custGeom>
            <a:avLst/>
            <a:gdLst>
              <a:gd name="T0" fmla="*/ 0 w 1061"/>
              <a:gd name="T1" fmla="*/ 0 h 1445"/>
              <a:gd name="T2" fmla="*/ 203200 w 1061"/>
              <a:gd name="T3" fmla="*/ 276225 h 1445"/>
              <a:gd name="T4" fmla="*/ 609600 w 1061"/>
              <a:gd name="T5" fmla="*/ 944563 h 1445"/>
              <a:gd name="T6" fmla="*/ 682625 w 1061"/>
              <a:gd name="T7" fmla="*/ 1103313 h 1445"/>
              <a:gd name="T8" fmla="*/ 784225 w 1061"/>
              <a:gd name="T9" fmla="*/ 1249363 h 1445"/>
              <a:gd name="T10" fmla="*/ 827088 w 1061"/>
              <a:gd name="T11" fmla="*/ 1335088 h 1445"/>
              <a:gd name="T12" fmla="*/ 973138 w 1061"/>
              <a:gd name="T13" fmla="*/ 1466850 h 1445"/>
              <a:gd name="T14" fmla="*/ 1089025 w 1061"/>
              <a:gd name="T15" fmla="*/ 1611313 h 1445"/>
              <a:gd name="T16" fmla="*/ 1219200 w 1061"/>
              <a:gd name="T17" fmla="*/ 1727201 h 1445"/>
              <a:gd name="T18" fmla="*/ 1408113 w 1061"/>
              <a:gd name="T19" fmla="*/ 1901826 h 1445"/>
              <a:gd name="T20" fmla="*/ 1465263 w 1061"/>
              <a:gd name="T21" fmla="*/ 2003426 h 1445"/>
              <a:gd name="T22" fmla="*/ 1582738 w 1061"/>
              <a:gd name="T23" fmla="*/ 2133601 h 1445"/>
              <a:gd name="T24" fmla="*/ 1625601 w 1061"/>
              <a:gd name="T25" fmla="*/ 2206626 h 1445"/>
              <a:gd name="T26" fmla="*/ 1684338 w 1061"/>
              <a:gd name="T27" fmla="*/ 2293938 h 1445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61"/>
              <a:gd name="T43" fmla="*/ 0 h 1445"/>
              <a:gd name="T44" fmla="*/ 1061 w 1061"/>
              <a:gd name="T45" fmla="*/ 1445 h 1445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61" h="1445">
                <a:moveTo>
                  <a:pt x="0" y="0"/>
                </a:moveTo>
                <a:cubicBezTo>
                  <a:pt x="31" y="65"/>
                  <a:pt x="128" y="174"/>
                  <a:pt x="128" y="174"/>
                </a:cubicBezTo>
                <a:cubicBezTo>
                  <a:pt x="176" y="322"/>
                  <a:pt x="305" y="460"/>
                  <a:pt x="384" y="595"/>
                </a:cubicBezTo>
                <a:cubicBezTo>
                  <a:pt x="403" y="627"/>
                  <a:pt x="412" y="663"/>
                  <a:pt x="430" y="695"/>
                </a:cubicBezTo>
                <a:cubicBezTo>
                  <a:pt x="449" y="727"/>
                  <a:pt x="474" y="755"/>
                  <a:pt x="494" y="787"/>
                </a:cubicBezTo>
                <a:cubicBezTo>
                  <a:pt x="505" y="804"/>
                  <a:pt x="508" y="826"/>
                  <a:pt x="521" y="841"/>
                </a:cubicBezTo>
                <a:cubicBezTo>
                  <a:pt x="548" y="872"/>
                  <a:pt x="585" y="894"/>
                  <a:pt x="613" y="924"/>
                </a:cubicBezTo>
                <a:cubicBezTo>
                  <a:pt x="640" y="952"/>
                  <a:pt x="659" y="987"/>
                  <a:pt x="686" y="1015"/>
                </a:cubicBezTo>
                <a:cubicBezTo>
                  <a:pt x="711" y="1042"/>
                  <a:pt x="742" y="1062"/>
                  <a:pt x="768" y="1088"/>
                </a:cubicBezTo>
                <a:cubicBezTo>
                  <a:pt x="812" y="1132"/>
                  <a:pt x="831" y="1171"/>
                  <a:pt x="887" y="1198"/>
                </a:cubicBezTo>
                <a:cubicBezTo>
                  <a:pt x="950" y="1261"/>
                  <a:pt x="884" y="1186"/>
                  <a:pt x="923" y="1262"/>
                </a:cubicBezTo>
                <a:cubicBezTo>
                  <a:pt x="938" y="1292"/>
                  <a:pt x="977" y="1317"/>
                  <a:pt x="997" y="1344"/>
                </a:cubicBezTo>
                <a:cubicBezTo>
                  <a:pt x="1008" y="1358"/>
                  <a:pt x="1014" y="1375"/>
                  <a:pt x="1024" y="1390"/>
                </a:cubicBezTo>
                <a:cubicBezTo>
                  <a:pt x="1036" y="1409"/>
                  <a:pt x="1061" y="1445"/>
                  <a:pt x="1061" y="1445"/>
                </a:cubicBezTo>
              </a:path>
            </a:pathLst>
          </a:custGeom>
          <a:noFill/>
          <a:ln w="1905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60" name="Freeform 44"/>
          <p:cNvSpPr>
            <a:spLocks/>
          </p:cNvSpPr>
          <p:nvPr/>
        </p:nvSpPr>
        <p:spPr bwMode="auto">
          <a:xfrm>
            <a:off x="3492500" y="4005263"/>
            <a:ext cx="290513" cy="360362"/>
          </a:xfrm>
          <a:custGeom>
            <a:avLst/>
            <a:gdLst>
              <a:gd name="T0" fmla="*/ 131936 w 229"/>
              <a:gd name="T1" fmla="*/ 18616 h 271"/>
              <a:gd name="T2" fmla="*/ 27910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127021" name="Freeform 45"/>
          <p:cNvSpPr>
            <a:spLocks/>
          </p:cNvSpPr>
          <p:nvPr/>
        </p:nvSpPr>
        <p:spPr bwMode="auto">
          <a:xfrm>
            <a:off x="2268538" y="3716338"/>
            <a:ext cx="290512" cy="360362"/>
          </a:xfrm>
          <a:custGeom>
            <a:avLst/>
            <a:gdLst>
              <a:gd name="T0" fmla="*/ 131936 w 229"/>
              <a:gd name="T1" fmla="*/ 18616 h 271"/>
              <a:gd name="T2" fmla="*/ 27909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rgbClr val="00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127022" name="Freeform 46"/>
          <p:cNvSpPr>
            <a:spLocks/>
          </p:cNvSpPr>
          <p:nvPr/>
        </p:nvSpPr>
        <p:spPr bwMode="auto">
          <a:xfrm>
            <a:off x="4067175" y="3789363"/>
            <a:ext cx="290513" cy="360362"/>
          </a:xfrm>
          <a:custGeom>
            <a:avLst/>
            <a:gdLst>
              <a:gd name="T0" fmla="*/ 131936 w 229"/>
              <a:gd name="T1" fmla="*/ 18616 h 271"/>
              <a:gd name="T2" fmla="*/ 27910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rgbClr val="FF993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127024" name="Freeform 48"/>
          <p:cNvSpPr>
            <a:spLocks/>
          </p:cNvSpPr>
          <p:nvPr/>
        </p:nvSpPr>
        <p:spPr bwMode="auto">
          <a:xfrm>
            <a:off x="3492500" y="4005263"/>
            <a:ext cx="290513" cy="360362"/>
          </a:xfrm>
          <a:custGeom>
            <a:avLst/>
            <a:gdLst>
              <a:gd name="T0" fmla="*/ 131936 w 229"/>
              <a:gd name="T1" fmla="*/ 18616 h 271"/>
              <a:gd name="T2" fmla="*/ 27910 w 229"/>
              <a:gd name="T3" fmla="*/ 42552 h 271"/>
              <a:gd name="T4" fmla="*/ 39327 w 229"/>
              <a:gd name="T5" fmla="*/ 188824 h 271"/>
              <a:gd name="T6" fmla="*/ 190292 w 229"/>
              <a:gd name="T7" fmla="*/ 91753 h 271"/>
              <a:gd name="T8" fmla="*/ 131936 w 229"/>
              <a:gd name="T9" fmla="*/ 18616 h 2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9"/>
              <a:gd name="T16" fmla="*/ 0 h 271"/>
              <a:gd name="T17" fmla="*/ 229 w 229"/>
              <a:gd name="T18" fmla="*/ 271 h 2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9" h="271">
                <a:moveTo>
                  <a:pt x="104" y="14"/>
                </a:moveTo>
                <a:cubicBezTo>
                  <a:pt x="62" y="0"/>
                  <a:pt x="62" y="19"/>
                  <a:pt x="22" y="32"/>
                </a:cubicBezTo>
                <a:cubicBezTo>
                  <a:pt x="25" y="69"/>
                  <a:pt x="0" y="122"/>
                  <a:pt x="31" y="142"/>
                </a:cubicBezTo>
                <a:cubicBezTo>
                  <a:pt x="229" y="271"/>
                  <a:pt x="181" y="115"/>
                  <a:pt x="150" y="69"/>
                </a:cubicBezTo>
                <a:cubicBezTo>
                  <a:pt x="142" y="36"/>
                  <a:pt x="141" y="14"/>
                  <a:pt x="104" y="14"/>
                </a:cubicBezTo>
                <a:close/>
              </a:path>
            </a:pathLst>
          </a:custGeom>
          <a:solidFill>
            <a:srgbClr val="9900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sp>
        <p:nvSpPr>
          <p:cNvPr id="52264" name="Freeform 50"/>
          <p:cNvSpPr>
            <a:spLocks/>
          </p:cNvSpPr>
          <p:nvPr/>
        </p:nvSpPr>
        <p:spPr bwMode="auto">
          <a:xfrm>
            <a:off x="3851275" y="3933825"/>
            <a:ext cx="525463" cy="2424113"/>
          </a:xfrm>
          <a:custGeom>
            <a:avLst/>
            <a:gdLst>
              <a:gd name="T0" fmla="*/ 498475 w 331"/>
              <a:gd name="T1" fmla="*/ 0 h 1527"/>
              <a:gd name="T2" fmla="*/ 498475 w 331"/>
              <a:gd name="T3" fmla="*/ 304800 h 1527"/>
              <a:gd name="T4" fmla="*/ 455613 w 331"/>
              <a:gd name="T5" fmla="*/ 392113 h 1527"/>
              <a:gd name="T6" fmla="*/ 396875 w 331"/>
              <a:gd name="T7" fmla="*/ 550863 h 1527"/>
              <a:gd name="T8" fmla="*/ 252413 w 331"/>
              <a:gd name="T9" fmla="*/ 942975 h 1527"/>
              <a:gd name="T10" fmla="*/ 222250 w 331"/>
              <a:gd name="T11" fmla="*/ 1058863 h 1527"/>
              <a:gd name="T12" fmla="*/ 179388 w 331"/>
              <a:gd name="T13" fmla="*/ 1204913 h 1527"/>
              <a:gd name="T14" fmla="*/ 134938 w 331"/>
              <a:gd name="T15" fmla="*/ 1233488 h 1527"/>
              <a:gd name="T16" fmla="*/ 33338 w 331"/>
              <a:gd name="T17" fmla="*/ 1538288 h 1527"/>
              <a:gd name="T18" fmla="*/ 4763 w 331"/>
              <a:gd name="T19" fmla="*/ 1828801 h 1527"/>
              <a:gd name="T20" fmla="*/ 193675 w 331"/>
              <a:gd name="T21" fmla="*/ 2424113 h 152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31"/>
              <a:gd name="T34" fmla="*/ 0 h 1527"/>
              <a:gd name="T35" fmla="*/ 331 w 331"/>
              <a:gd name="T36" fmla="*/ 1527 h 152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31" h="1527">
                <a:moveTo>
                  <a:pt x="314" y="0"/>
                </a:moveTo>
                <a:cubicBezTo>
                  <a:pt x="331" y="86"/>
                  <a:pt x="328" y="52"/>
                  <a:pt x="314" y="192"/>
                </a:cubicBezTo>
                <a:cubicBezTo>
                  <a:pt x="311" y="218"/>
                  <a:pt x="299" y="224"/>
                  <a:pt x="287" y="247"/>
                </a:cubicBezTo>
                <a:cubicBezTo>
                  <a:pt x="273" y="275"/>
                  <a:pt x="259" y="318"/>
                  <a:pt x="250" y="347"/>
                </a:cubicBezTo>
                <a:cubicBezTo>
                  <a:pt x="226" y="426"/>
                  <a:pt x="218" y="535"/>
                  <a:pt x="159" y="594"/>
                </a:cubicBezTo>
                <a:cubicBezTo>
                  <a:pt x="153" y="618"/>
                  <a:pt x="146" y="643"/>
                  <a:pt x="140" y="667"/>
                </a:cubicBezTo>
                <a:cubicBezTo>
                  <a:pt x="136" y="682"/>
                  <a:pt x="120" y="755"/>
                  <a:pt x="113" y="759"/>
                </a:cubicBezTo>
                <a:cubicBezTo>
                  <a:pt x="104" y="765"/>
                  <a:pt x="94" y="771"/>
                  <a:pt x="85" y="777"/>
                </a:cubicBezTo>
                <a:cubicBezTo>
                  <a:pt x="58" y="840"/>
                  <a:pt x="44" y="905"/>
                  <a:pt x="21" y="969"/>
                </a:cubicBezTo>
                <a:cubicBezTo>
                  <a:pt x="17" y="1030"/>
                  <a:pt x="0" y="1091"/>
                  <a:pt x="3" y="1152"/>
                </a:cubicBezTo>
                <a:cubicBezTo>
                  <a:pt x="8" y="1275"/>
                  <a:pt x="36" y="1432"/>
                  <a:pt x="122" y="1527"/>
                </a:cubicBezTo>
              </a:path>
            </a:pathLst>
          </a:custGeom>
          <a:noFill/>
          <a:ln w="12700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ru-RU" u="none"/>
          </a:p>
        </p:txBody>
      </p:sp>
      <p:pic>
        <p:nvPicPr>
          <p:cNvPr id="37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86512" y="3143248"/>
            <a:ext cx="2448272" cy="24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6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7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7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7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6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7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7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26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7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27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10" grpId="0" animBg="1"/>
      <p:bldP spid="126980" grpId="0" animBg="1"/>
      <p:bldP spid="126997" grpId="0" animBg="1"/>
      <p:bldP spid="126998" grpId="0" animBg="1"/>
      <p:bldP spid="126999" grpId="0" animBg="1"/>
      <p:bldP spid="127000" grpId="0" animBg="1"/>
      <p:bldP spid="127001" grpId="0" animBg="1"/>
      <p:bldP spid="127002" grpId="0" animBg="1"/>
      <p:bldP spid="127021" grpId="0" animBg="1"/>
      <p:bldP spid="127022" grpId="0" animBg="1"/>
      <p:bldP spid="1270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3" name="Picture 29" descr="7028_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 b="14578"/>
          <a:stretch>
            <a:fillRect/>
          </a:stretch>
        </p:blipFill>
        <p:spPr bwMode="auto">
          <a:xfrm>
            <a:off x="1476375" y="-171450"/>
            <a:ext cx="5903913" cy="6913563"/>
          </a:xfrm>
          <a:prstGeom prst="rect">
            <a:avLst/>
          </a:prstGeom>
          <a:noFill/>
        </p:spPr>
      </p:pic>
      <p:pic>
        <p:nvPicPr>
          <p:cNvPr id="6147" name="Picture 3" descr="blogentry-14-119733486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18242">
            <a:off x="2670175" y="2857500"/>
            <a:ext cx="1084263" cy="1474788"/>
          </a:xfrm>
          <a:prstGeom prst="rect">
            <a:avLst/>
          </a:prstGeom>
          <a:noFill/>
        </p:spPr>
      </p:pic>
      <p:pic>
        <p:nvPicPr>
          <p:cNvPr id="6149" name="Picture 5" descr="1321_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 rot="1996124">
            <a:off x="4932363" y="3284538"/>
            <a:ext cx="1439862" cy="1439862"/>
          </a:xfrm>
          <a:prstGeom prst="rect">
            <a:avLst/>
          </a:prstGeom>
          <a:noFill/>
        </p:spPr>
      </p:pic>
      <p:pic>
        <p:nvPicPr>
          <p:cNvPr id="6151" name="Picture 7" descr="1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95" r="14795" b="17876"/>
          <a:stretch>
            <a:fillRect/>
          </a:stretch>
        </p:blipFill>
        <p:spPr bwMode="auto">
          <a:xfrm>
            <a:off x="4787900" y="1628775"/>
            <a:ext cx="958850" cy="1225550"/>
          </a:xfrm>
          <a:prstGeom prst="rect">
            <a:avLst/>
          </a:prstGeom>
          <a:noFill/>
        </p:spPr>
      </p:pic>
      <p:pic>
        <p:nvPicPr>
          <p:cNvPr id="6153" name="Picture 9" descr="DSC0275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24263" y="1412875"/>
            <a:ext cx="962025" cy="1147763"/>
          </a:xfrm>
          <a:prstGeom prst="rect">
            <a:avLst/>
          </a:prstGeom>
          <a:noFill/>
        </p:spPr>
      </p:pic>
      <p:pic>
        <p:nvPicPr>
          <p:cNvPr id="6155" name="Picture 11" descr="ball_s"/>
          <p:cNvPicPr>
            <a:picLocks noChangeAspect="1" noChangeArrowheads="1"/>
          </p:cNvPicPr>
          <p:nvPr/>
        </p:nvPicPr>
        <p:blipFill>
          <a:blip r:embed="rId8" cstate="print">
            <a:lum bright="-12000"/>
          </a:blip>
          <a:srcRect/>
          <a:stretch>
            <a:fillRect/>
          </a:stretch>
        </p:blipFill>
        <p:spPr bwMode="auto">
          <a:xfrm>
            <a:off x="3851275" y="2852738"/>
            <a:ext cx="1096963" cy="1284287"/>
          </a:xfrm>
          <a:prstGeom prst="rect">
            <a:avLst/>
          </a:prstGeom>
          <a:noFill/>
        </p:spPr>
      </p:pic>
      <p:pic>
        <p:nvPicPr>
          <p:cNvPr id="6162" name="Picture 18" descr="DSC0275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43908">
            <a:off x="3132138" y="4581525"/>
            <a:ext cx="1263650" cy="1506538"/>
          </a:xfrm>
          <a:prstGeom prst="rect">
            <a:avLst/>
          </a:prstGeom>
          <a:noFill/>
        </p:spPr>
      </p:pic>
      <p:pic>
        <p:nvPicPr>
          <p:cNvPr id="6163" name="Picture 19" descr="1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30000"/>
          </a:blip>
          <a:srcRect l="14795" r="14795" b="17876"/>
          <a:stretch>
            <a:fillRect/>
          </a:stretch>
        </p:blipFill>
        <p:spPr bwMode="auto">
          <a:xfrm rot="2536906">
            <a:off x="4859338" y="4581525"/>
            <a:ext cx="1376362" cy="1684338"/>
          </a:xfrm>
          <a:prstGeom prst="rect">
            <a:avLst/>
          </a:prstGeom>
          <a:noFill/>
        </p:spPr>
      </p:pic>
      <p:pic>
        <p:nvPicPr>
          <p:cNvPr id="6164" name="Picture 20" descr="blogentry-14-119733486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0394">
            <a:off x="4284663" y="260350"/>
            <a:ext cx="712787" cy="969963"/>
          </a:xfrm>
          <a:prstGeom prst="rect">
            <a:avLst/>
          </a:prstGeom>
          <a:noFill/>
        </p:spPr>
      </p:pic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787900" y="188913"/>
            <a:ext cx="331311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6176" name="Picture 3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1 - мален.ёлочке.wav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675688" y="6381750"/>
            <a:ext cx="304800" cy="304800"/>
          </a:xfrm>
          <a:prstGeom prst="rect">
            <a:avLst/>
          </a:prstGeom>
          <a:noFill/>
        </p:spPr>
      </p:pic>
      <p:pic>
        <p:nvPicPr>
          <p:cNvPr id="22" name="Рисунок 21" descr="http://www.nephi.utah.gov/Christmas_lights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4032448" cy="1700808"/>
          </a:xfrm>
          <a:prstGeom prst="rect">
            <a:avLst/>
          </a:prstGeom>
          <a:noFill/>
        </p:spPr>
      </p:pic>
      <p:pic>
        <p:nvPicPr>
          <p:cNvPr id="23" name="Рисунок 22" descr="http://www.nephi.utah.gov/Christmas_lights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11552" y="0"/>
            <a:ext cx="4032448" cy="1700808"/>
          </a:xfrm>
          <a:prstGeom prst="rect">
            <a:avLst/>
          </a:prstGeom>
          <a:noFill/>
        </p:spPr>
      </p:pic>
      <p:sp>
        <p:nvSpPr>
          <p:cNvPr id="15" name="Oval 20"/>
          <p:cNvSpPr>
            <a:spLocks noChangeArrowheads="1"/>
          </p:cNvSpPr>
          <p:nvPr/>
        </p:nvSpPr>
        <p:spPr bwMode="auto">
          <a:xfrm>
            <a:off x="3563888" y="1556792"/>
            <a:ext cx="1080120" cy="1008112"/>
          </a:xfrm>
          <a:prstGeom prst="ellipse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76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3" name="Picture 29" descr="7028_d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 b="14578"/>
          <a:stretch>
            <a:fillRect/>
          </a:stretch>
        </p:blipFill>
        <p:spPr bwMode="auto">
          <a:xfrm>
            <a:off x="1476375" y="-171450"/>
            <a:ext cx="5903913" cy="6913563"/>
          </a:xfrm>
          <a:prstGeom prst="rect">
            <a:avLst/>
          </a:prstGeom>
          <a:noFill/>
        </p:spPr>
      </p:pic>
      <p:pic>
        <p:nvPicPr>
          <p:cNvPr id="6147" name="Picture 3" descr="blogentry-14-119733486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18242">
            <a:off x="2670175" y="2857500"/>
            <a:ext cx="1084263" cy="1474788"/>
          </a:xfrm>
          <a:prstGeom prst="rect">
            <a:avLst/>
          </a:prstGeom>
          <a:noFill/>
        </p:spPr>
      </p:pic>
      <p:pic>
        <p:nvPicPr>
          <p:cNvPr id="6149" name="Picture 5" descr="1321_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 rot="1996124">
            <a:off x="4932363" y="3284538"/>
            <a:ext cx="1439862" cy="1439862"/>
          </a:xfrm>
          <a:prstGeom prst="rect">
            <a:avLst/>
          </a:prstGeom>
          <a:noFill/>
        </p:spPr>
      </p:pic>
      <p:pic>
        <p:nvPicPr>
          <p:cNvPr id="6151" name="Picture 7" descr="1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95" r="14795" b="17876"/>
          <a:stretch>
            <a:fillRect/>
          </a:stretch>
        </p:blipFill>
        <p:spPr bwMode="auto">
          <a:xfrm>
            <a:off x="4787900" y="1628775"/>
            <a:ext cx="958850" cy="1225550"/>
          </a:xfrm>
          <a:prstGeom prst="rect">
            <a:avLst/>
          </a:prstGeom>
          <a:noFill/>
        </p:spPr>
      </p:pic>
      <p:pic>
        <p:nvPicPr>
          <p:cNvPr id="6153" name="Picture 9" descr="DSC0275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24263" y="1412875"/>
            <a:ext cx="962025" cy="1147763"/>
          </a:xfrm>
          <a:prstGeom prst="rect">
            <a:avLst/>
          </a:prstGeom>
          <a:noFill/>
        </p:spPr>
      </p:pic>
      <p:pic>
        <p:nvPicPr>
          <p:cNvPr id="6155" name="Picture 11" descr="ball_s"/>
          <p:cNvPicPr>
            <a:picLocks noChangeAspect="1" noChangeArrowheads="1"/>
          </p:cNvPicPr>
          <p:nvPr/>
        </p:nvPicPr>
        <p:blipFill>
          <a:blip r:embed="rId7" cstate="print">
            <a:lum bright="-12000"/>
          </a:blip>
          <a:srcRect/>
          <a:stretch>
            <a:fillRect/>
          </a:stretch>
        </p:blipFill>
        <p:spPr bwMode="auto">
          <a:xfrm>
            <a:off x="3851275" y="2852738"/>
            <a:ext cx="1096963" cy="1284287"/>
          </a:xfrm>
          <a:prstGeom prst="rect">
            <a:avLst/>
          </a:prstGeom>
          <a:noFill/>
        </p:spPr>
      </p:pic>
      <p:pic>
        <p:nvPicPr>
          <p:cNvPr id="6162" name="Picture 18" descr="DSC0275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43908">
            <a:off x="3132138" y="4581525"/>
            <a:ext cx="1263650" cy="1506538"/>
          </a:xfrm>
          <a:prstGeom prst="rect">
            <a:avLst/>
          </a:prstGeom>
          <a:noFill/>
        </p:spPr>
      </p:pic>
      <p:pic>
        <p:nvPicPr>
          <p:cNvPr id="6163" name="Picture 19" descr="1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bright="-30000"/>
          </a:blip>
          <a:srcRect l="14795" r="14795" b="17876"/>
          <a:stretch>
            <a:fillRect/>
          </a:stretch>
        </p:blipFill>
        <p:spPr bwMode="auto">
          <a:xfrm rot="2536906">
            <a:off x="4859338" y="4581525"/>
            <a:ext cx="1376362" cy="1684338"/>
          </a:xfrm>
          <a:prstGeom prst="rect">
            <a:avLst/>
          </a:prstGeom>
          <a:noFill/>
        </p:spPr>
      </p:pic>
      <p:pic>
        <p:nvPicPr>
          <p:cNvPr id="6164" name="Picture 20" descr="blogentry-14-1197334868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0394">
            <a:off x="4284663" y="260350"/>
            <a:ext cx="712787" cy="969963"/>
          </a:xfrm>
          <a:prstGeom prst="rect">
            <a:avLst/>
          </a:prstGeom>
          <a:noFill/>
        </p:spPr>
      </p:pic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787900" y="188913"/>
            <a:ext cx="331311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22" name="Рисунок 21" descr="http://www.nephi.utah.gov/Christmas_lights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4032448" cy="1700808"/>
          </a:xfrm>
          <a:prstGeom prst="rect">
            <a:avLst/>
          </a:prstGeom>
          <a:noFill/>
        </p:spPr>
      </p:pic>
      <p:pic>
        <p:nvPicPr>
          <p:cNvPr id="23" name="Рисунок 22" descr="http://www.nephi.utah.gov/Christmas_lights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11552" y="0"/>
            <a:ext cx="4032448" cy="1700808"/>
          </a:xfrm>
          <a:prstGeom prst="rect">
            <a:avLst/>
          </a:prstGeom>
          <a:noFill/>
        </p:spPr>
      </p:pic>
      <p:sp>
        <p:nvSpPr>
          <p:cNvPr id="15" name="Oval 20"/>
          <p:cNvSpPr>
            <a:spLocks noChangeArrowheads="1"/>
          </p:cNvSpPr>
          <p:nvPr/>
        </p:nvSpPr>
        <p:spPr bwMode="auto">
          <a:xfrm>
            <a:off x="3563888" y="1556792"/>
            <a:ext cx="1080120" cy="1008112"/>
          </a:xfrm>
          <a:prstGeom prst="ellipse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sz="4400" dirty="0" smtClean="0">
                <a:solidFill>
                  <a:srgbClr val="FF0000"/>
                </a:solidFill>
              </a:rPr>
              <a:t>“Beautiful colours” </a:t>
            </a:r>
            <a:endParaRPr lang="ru-RU" sz="4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en-GB" dirty="0" smtClean="0">
                <a:solidFill>
                  <a:srgbClr val="FFFF00"/>
                </a:solidFill>
              </a:rPr>
              <a:t>Yellow</a:t>
            </a:r>
            <a:r>
              <a:rPr lang="en-GB" dirty="0" smtClean="0">
                <a:solidFill>
                  <a:srgbClr val="002060"/>
                </a:solidFill>
              </a:rPr>
              <a:t> and </a:t>
            </a:r>
            <a:r>
              <a:rPr lang="en-GB" dirty="0" smtClean="0">
                <a:solidFill>
                  <a:srgbClr val="00B050"/>
                </a:solidFill>
              </a:rPr>
              <a:t>green</a:t>
            </a:r>
            <a:endParaRPr lang="ru-RU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FF3300"/>
                </a:solidFill>
              </a:rPr>
              <a:t>Orange</a:t>
            </a:r>
            <a:r>
              <a:rPr lang="en-GB" dirty="0" smtClean="0">
                <a:solidFill>
                  <a:srgbClr val="002060"/>
                </a:solidFill>
              </a:rPr>
              <a:t> and blue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Beautiful colours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Colours for you!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7030A0"/>
                </a:solidFill>
              </a:rPr>
              <a:t>Purple</a:t>
            </a:r>
            <a:r>
              <a:rPr lang="en-GB" dirty="0" smtClean="0">
                <a:solidFill>
                  <a:srgbClr val="002060"/>
                </a:solidFill>
              </a:rPr>
              <a:t> and </a:t>
            </a:r>
            <a:r>
              <a:rPr lang="en-GB" dirty="0" smtClean="0">
                <a:solidFill>
                  <a:schemeClr val="accent4">
                    <a:lumMod val="50000"/>
                  </a:schemeClr>
                </a:solidFill>
              </a:rPr>
              <a:t>brown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Red</a:t>
            </a:r>
            <a:r>
              <a:rPr lang="en-GB" dirty="0" smtClean="0">
                <a:solidFill>
                  <a:srgbClr val="002060"/>
                </a:solidFill>
              </a:rPr>
              <a:t>, </a:t>
            </a:r>
            <a:r>
              <a:rPr lang="en-GB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white</a:t>
            </a:r>
            <a:r>
              <a:rPr lang="en-GB" dirty="0" smtClean="0">
                <a:solidFill>
                  <a:srgbClr val="002060"/>
                </a:solidFill>
              </a:rPr>
              <a:t> and </a:t>
            </a:r>
            <a:r>
              <a:rPr lang="en-GB" b="1" dirty="0" smtClean="0">
                <a:solidFill>
                  <a:schemeClr val="bg1">
                    <a:lumMod val="65000"/>
                  </a:schemeClr>
                </a:solidFill>
              </a:rPr>
              <a:t>grey</a:t>
            </a:r>
            <a:endParaRPr lang="ru-RU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Beautiful colours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Beautiful day!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Beautiful, beautiful, so beautiful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002060"/>
                </a:solidFill>
              </a:rPr>
              <a:t>Beautiful, beautiful, beautiful!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05 Beautiful colours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57148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7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400" dirty="0" smtClean="0">
                <a:solidFill>
                  <a:srgbClr val="FF0000"/>
                </a:solidFill>
              </a:rPr>
              <a:t>“Beautiful colours” </a:t>
            </a:r>
            <a:endParaRPr lang="ru-RU" sz="4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51520" y="1628800"/>
            <a:ext cx="720080" cy="648072"/>
          </a:xfrm>
          <a:prstGeom prst="ellipse">
            <a:avLst/>
          </a:prstGeom>
          <a:solidFill>
            <a:srgbClr val="FFFF00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259632" y="1628800"/>
            <a:ext cx="720080" cy="64807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195736" y="1628800"/>
            <a:ext cx="720080" cy="648072"/>
          </a:xfrm>
          <a:prstGeom prst="ellipse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3203848" y="1628800"/>
            <a:ext cx="720080" cy="648072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139952" y="1628800"/>
            <a:ext cx="720080" cy="648072"/>
          </a:xfrm>
          <a:prstGeom prst="ellipse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220072" y="1628800"/>
            <a:ext cx="720080" cy="6480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308304" y="1628800"/>
            <a:ext cx="720080" cy="64807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8244408" y="1628800"/>
            <a:ext cx="720080" cy="64807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6228184" y="1628800"/>
            <a:ext cx="720080" cy="648072"/>
          </a:xfrm>
          <a:prstGeom prst="ellipse">
            <a:avLst/>
          </a:prstGeom>
          <a:solidFill>
            <a:srgbClr val="FF33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4" name="Picture 24" descr="Z16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5967413" cy="1536700"/>
          </a:xfrm>
          <a:prstGeom prst="rect">
            <a:avLst/>
          </a:prstGeom>
          <a:noFill/>
        </p:spPr>
      </p:pic>
      <p:pic>
        <p:nvPicPr>
          <p:cNvPr id="26" name="Picture 3" descr="C:\Documents and Settings\Admin\Рабочий стол\a5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979712" y="3501008"/>
            <a:ext cx="812228" cy="1282464"/>
          </a:xfrm>
          <a:prstGeom prst="rect">
            <a:avLst/>
          </a:prstGeom>
          <a:noFill/>
        </p:spPr>
      </p:pic>
      <p:pic>
        <p:nvPicPr>
          <p:cNvPr id="27" name="Picture 4" descr="C:\Documents and Settings\Admin\Рабочий стол\e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5229200"/>
            <a:ext cx="348039" cy="713810"/>
          </a:xfrm>
          <a:prstGeom prst="rect">
            <a:avLst/>
          </a:prstGeom>
          <a:noFill/>
        </p:spPr>
      </p:pic>
      <p:pic>
        <p:nvPicPr>
          <p:cNvPr id="28" name="Picture 2" descr="C:\Documents and Settings\Admin\Рабочий стол\e6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3568" y="5085184"/>
            <a:ext cx="676122" cy="917595"/>
          </a:xfrm>
          <a:prstGeom prst="rect">
            <a:avLst/>
          </a:prstGeom>
          <a:noFill/>
        </p:spPr>
      </p:pic>
      <p:pic>
        <p:nvPicPr>
          <p:cNvPr id="30" name="Picture 2" descr="C:\Documents and Settings\Admin\Рабочий стол\e7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11560" y="2276872"/>
            <a:ext cx="1006402" cy="1292354"/>
          </a:xfrm>
          <a:prstGeom prst="rect">
            <a:avLst/>
          </a:prstGeom>
          <a:noFill/>
        </p:spPr>
      </p:pic>
      <p:pic>
        <p:nvPicPr>
          <p:cNvPr id="11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916832"/>
            <a:ext cx="2966854" cy="4320480"/>
          </a:xfrm>
          <a:prstGeom prst="rect">
            <a:avLst/>
          </a:prstGeom>
          <a:noFill/>
        </p:spPr>
      </p:pic>
      <p:pic>
        <p:nvPicPr>
          <p:cNvPr id="10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928662" y="31432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желика\Desktop\наборы\котёнок Гав\фон 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6736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053977" y="3933056"/>
            <a:ext cx="209002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933056"/>
            <a:ext cx="2088232" cy="26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6" descr="ЧИЧС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71400"/>
            <a:ext cx="137401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2"/>
          <p:cNvPicPr>
            <a:picLocks noChangeAspect="1"/>
          </p:cNvPicPr>
          <p:nvPr/>
        </p:nvPicPr>
        <p:blipFill>
          <a:blip r:embed="rId6" cstate="print"/>
          <a:srcRect l="37389" t="58428"/>
          <a:stretch>
            <a:fillRect/>
          </a:stretch>
        </p:blipFill>
        <p:spPr bwMode="auto">
          <a:xfrm flipH="1">
            <a:off x="4295816" y="3933056"/>
            <a:ext cx="2220400" cy="11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"/>
          <p:cNvPicPr>
            <a:picLocks noChangeAspect="1"/>
          </p:cNvPicPr>
          <p:nvPr/>
        </p:nvPicPr>
        <p:blipFill>
          <a:blip r:embed="rId3" cstate="print"/>
          <a:srcRect l="31003" b="58396"/>
          <a:stretch>
            <a:fillRect/>
          </a:stretch>
        </p:blipFill>
        <p:spPr bwMode="auto">
          <a:xfrm rot="13484824" flipH="1" flipV="1">
            <a:off x="-211280" y="2635074"/>
            <a:ext cx="1384735" cy="891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"/>
          <p:cNvPicPr>
            <a:picLocks noChangeAspect="1"/>
          </p:cNvPicPr>
          <p:nvPr/>
        </p:nvPicPr>
        <p:blipFill>
          <a:blip r:embed="rId3" cstate="print"/>
          <a:srcRect l="29490" b="58396"/>
          <a:stretch>
            <a:fillRect/>
          </a:stretch>
        </p:blipFill>
        <p:spPr bwMode="auto">
          <a:xfrm flipH="1">
            <a:off x="8098988" y="1643050"/>
            <a:ext cx="147367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rose12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 r="46591" b="41933"/>
          <a:stretch>
            <a:fillRect/>
          </a:stretch>
        </p:blipFill>
        <p:spPr bwMode="auto">
          <a:xfrm rot="11806001" flipH="1" flipV="1">
            <a:off x="5322002" y="3404608"/>
            <a:ext cx="951496" cy="882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"/>
          <p:cNvPicPr>
            <a:picLocks noChangeAspect="1"/>
          </p:cNvPicPr>
          <p:nvPr/>
        </p:nvPicPr>
        <p:blipFill>
          <a:blip r:embed="rId4" cstate="print"/>
          <a:srcRect l="50302" r="3850" b="48407"/>
          <a:stretch>
            <a:fillRect/>
          </a:stretch>
        </p:blipFill>
        <p:spPr bwMode="auto">
          <a:xfrm flipH="1">
            <a:off x="6012160" y="1700808"/>
            <a:ext cx="1008112" cy="1431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нжелика\Desktop\наборы\котёнок Гав\фон 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6736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10" name="Picture 6" descr="rose12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 r="46591" b="41933"/>
          <a:stretch>
            <a:fillRect/>
          </a:stretch>
        </p:blipFill>
        <p:spPr bwMode="auto">
          <a:xfrm rot="11806001" flipH="1" flipV="1">
            <a:off x="4664480" y="2291693"/>
            <a:ext cx="836576" cy="77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cat19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788024" y="4437112"/>
            <a:ext cx="4536504" cy="262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6" descr="ЧИЧС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71400"/>
            <a:ext cx="137401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000803_1063_4750_vnv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0"/>
            <a:ext cx="2039790" cy="2500330"/>
          </a:xfrm>
          <a:prstGeom prst="rect">
            <a:avLst/>
          </a:prstGeom>
          <a:noFill/>
        </p:spPr>
      </p:pic>
      <p:pic>
        <p:nvPicPr>
          <p:cNvPr id="6" name="Picture 4" descr="000803_1063_4730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620688"/>
            <a:ext cx="1728192" cy="1947317"/>
          </a:xfrm>
          <a:prstGeom prst="rect">
            <a:avLst/>
          </a:prstGeom>
          <a:noFill/>
        </p:spPr>
      </p:pic>
      <p:pic>
        <p:nvPicPr>
          <p:cNvPr id="7" name="Picture 5" descr="000803_1063_4783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692696"/>
            <a:ext cx="1824213" cy="1792677"/>
          </a:xfrm>
          <a:prstGeom prst="rect">
            <a:avLst/>
          </a:prstGeom>
          <a:noFill/>
        </p:spPr>
      </p:pic>
      <p:pic>
        <p:nvPicPr>
          <p:cNvPr id="11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2420888"/>
            <a:ext cx="2521827" cy="3672408"/>
          </a:xfrm>
          <a:prstGeom prst="rect">
            <a:avLst/>
          </a:prstGeom>
          <a:noFill/>
        </p:spPr>
      </p:pic>
      <p:pic>
        <p:nvPicPr>
          <p:cNvPr id="14" name="Рисунок 13" descr="12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8" y="3571876"/>
            <a:ext cx="1428760" cy="2115664"/>
          </a:xfrm>
          <a:prstGeom prst="rect">
            <a:avLst/>
          </a:prstGeom>
        </p:spPr>
      </p:pic>
      <p:pic>
        <p:nvPicPr>
          <p:cNvPr id="9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1428728" y="214311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nimaciya_240_320_Humor_02389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42852"/>
            <a:ext cx="4214842" cy="5619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Кольцо 3"/>
          <p:cNvSpPr/>
          <p:nvPr/>
        </p:nvSpPr>
        <p:spPr>
          <a:xfrm>
            <a:off x="928662" y="0"/>
            <a:ext cx="6286544" cy="6000792"/>
          </a:xfrm>
          <a:prstGeom prst="donut">
            <a:avLst>
              <a:gd name="adj" fmla="val 3533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509120"/>
            <a:ext cx="7250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 it a ……………………….  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t1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85794"/>
            <a:ext cx="4947528" cy="5373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Кольцо 8"/>
          <p:cNvSpPr/>
          <p:nvPr/>
        </p:nvSpPr>
        <p:spPr>
          <a:xfrm>
            <a:off x="1214414" y="1428736"/>
            <a:ext cx="7358114" cy="5929354"/>
          </a:xfrm>
          <a:prstGeom prst="donut">
            <a:avLst>
              <a:gd name="adj" fmla="val 4273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4869160"/>
            <a:ext cx="7250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 it a ……………………….  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BIG_Cat1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428736"/>
            <a:ext cx="2263040" cy="342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льцо 2"/>
          <p:cNvSpPr/>
          <p:nvPr/>
        </p:nvSpPr>
        <p:spPr>
          <a:xfrm>
            <a:off x="428596" y="1357298"/>
            <a:ext cx="7358114" cy="6357982"/>
          </a:xfrm>
          <a:prstGeom prst="donut">
            <a:avLst>
              <a:gd name="adj" fmla="val 40903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5085184"/>
            <a:ext cx="7250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 it a ……………………….  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Photo 08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928670"/>
            <a:ext cx="3101987" cy="319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льцо 2"/>
          <p:cNvSpPr/>
          <p:nvPr/>
        </p:nvSpPr>
        <p:spPr>
          <a:xfrm rot="5663233">
            <a:off x="2164504" y="-251054"/>
            <a:ext cx="7008945" cy="8110979"/>
          </a:xfrm>
          <a:prstGeom prst="donut">
            <a:avLst>
              <a:gd name="adj" fmla="val 4166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509120"/>
            <a:ext cx="7250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 it a ……………………….  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1" descr="book3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492896"/>
            <a:ext cx="2143142" cy="2143140"/>
          </a:xfrm>
          <a:prstGeom prst="rect">
            <a:avLst/>
          </a:prstGeom>
          <a:noFill/>
        </p:spPr>
      </p:pic>
      <p:pic>
        <p:nvPicPr>
          <p:cNvPr id="14" name="Picture 7" descr="000803_1063_4736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76672"/>
            <a:ext cx="1855558" cy="1889082"/>
          </a:xfrm>
          <a:prstGeom prst="rect">
            <a:avLst/>
          </a:prstGeom>
          <a:noFill/>
        </p:spPr>
      </p:pic>
      <p:pic>
        <p:nvPicPr>
          <p:cNvPr id="15" name="Picture 6" descr="000803_1063_4711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1124744"/>
            <a:ext cx="1357290" cy="1239388"/>
          </a:xfrm>
          <a:prstGeom prst="rect">
            <a:avLst/>
          </a:prstGeom>
          <a:noFill/>
        </p:spPr>
      </p:pic>
      <p:pic>
        <p:nvPicPr>
          <p:cNvPr id="16" name="Picture 5" descr="000803_1063_4796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340768"/>
            <a:ext cx="1142974" cy="1174178"/>
          </a:xfrm>
          <a:prstGeom prst="rect">
            <a:avLst/>
          </a:prstGeom>
          <a:noFill/>
        </p:spPr>
      </p:pic>
      <p:pic>
        <p:nvPicPr>
          <p:cNvPr id="17" name="Picture 6" descr="000803_1063_4709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1556792"/>
            <a:ext cx="1357322" cy="1320892"/>
          </a:xfrm>
          <a:prstGeom prst="rect">
            <a:avLst/>
          </a:prstGeom>
          <a:noFill/>
        </p:spPr>
      </p:pic>
      <p:pic>
        <p:nvPicPr>
          <p:cNvPr id="18" name="Picture 4" descr="000803_1063_4719_vnvv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1556792"/>
            <a:ext cx="1064178" cy="1357322"/>
          </a:xfrm>
          <a:prstGeom prst="rect">
            <a:avLst/>
          </a:prstGeom>
          <a:noFill/>
        </p:spPr>
      </p:pic>
      <p:pic>
        <p:nvPicPr>
          <p:cNvPr id="19" name="Picture 4" descr="000803_1063_4726_vnvv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1772816"/>
            <a:ext cx="1125662" cy="1025517"/>
          </a:xfrm>
          <a:prstGeom prst="rect">
            <a:avLst/>
          </a:prstGeom>
          <a:noFill/>
        </p:spPr>
      </p:pic>
      <p:pic>
        <p:nvPicPr>
          <p:cNvPr id="20" name="Picture 4" descr="000803_1063_4713_vnvv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1988840"/>
            <a:ext cx="1341648" cy="1357322"/>
          </a:xfrm>
          <a:prstGeom prst="rect">
            <a:avLst/>
          </a:prstGeom>
          <a:noFill/>
        </p:spPr>
      </p:pic>
      <p:pic>
        <p:nvPicPr>
          <p:cNvPr id="10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03848" y="3068960"/>
            <a:ext cx="2331020" cy="3394547"/>
          </a:xfrm>
          <a:prstGeom prst="rect">
            <a:avLst/>
          </a:prstGeom>
          <a:noFill/>
        </p:spPr>
      </p:pic>
      <p:pic>
        <p:nvPicPr>
          <p:cNvPr id="21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1000100" y="207167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Вертикальный свиток 11"/>
          <p:cNvSpPr/>
          <p:nvPr/>
        </p:nvSpPr>
        <p:spPr>
          <a:xfrm>
            <a:off x="4788024" y="0"/>
            <a:ext cx="3672408" cy="6336704"/>
          </a:xfrm>
          <a:prstGeom prst="verticalScroll">
            <a:avLst>
              <a:gd name="adj" fmla="val 948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539552" y="0"/>
            <a:ext cx="3672408" cy="6336704"/>
          </a:xfrm>
          <a:prstGeom prst="verticalScroll">
            <a:avLst>
              <a:gd name="adj" fmla="val 948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835696" y="404664"/>
            <a:ext cx="2088232" cy="64533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desk</a:t>
            </a:r>
          </a:p>
          <a:p>
            <a:pPr>
              <a:buNone/>
            </a:pPr>
            <a:r>
              <a:rPr lang="en-US" b="1" dirty="0" smtClean="0"/>
              <a:t>milk</a:t>
            </a:r>
          </a:p>
          <a:p>
            <a:pPr>
              <a:buNone/>
            </a:pPr>
            <a:r>
              <a:rPr lang="en-US" b="1" dirty="0" smtClean="0"/>
              <a:t> mum </a:t>
            </a:r>
          </a:p>
          <a:p>
            <a:pPr>
              <a:buNone/>
            </a:pPr>
            <a:r>
              <a:rPr lang="en-US" b="1" dirty="0" smtClean="0"/>
              <a:t>box</a:t>
            </a:r>
          </a:p>
          <a:p>
            <a:pPr>
              <a:buNone/>
            </a:pPr>
            <a:r>
              <a:rPr lang="en-US" b="1" dirty="0" smtClean="0"/>
              <a:t>clock</a:t>
            </a:r>
          </a:p>
          <a:p>
            <a:pPr>
              <a:buNone/>
            </a:pPr>
            <a:r>
              <a:rPr lang="en-US" b="1" dirty="0" smtClean="0"/>
              <a:t>nut</a:t>
            </a:r>
          </a:p>
          <a:p>
            <a:pPr>
              <a:buNone/>
            </a:pPr>
            <a:r>
              <a:rPr lang="en-US" b="1" dirty="0" smtClean="0"/>
              <a:t>book</a:t>
            </a:r>
          </a:p>
          <a:p>
            <a:pPr>
              <a:buNone/>
            </a:pPr>
            <a:r>
              <a:rPr lang="en-US" b="1" dirty="0" smtClean="0"/>
              <a:t>spoon</a:t>
            </a:r>
          </a:p>
          <a:p>
            <a:pPr>
              <a:buNone/>
            </a:pPr>
            <a:r>
              <a:rPr lang="en-US" b="1" dirty="0" smtClean="0"/>
              <a:t>black</a:t>
            </a:r>
          </a:p>
          <a:p>
            <a:pPr>
              <a:buNone/>
            </a:pPr>
            <a:r>
              <a:rPr lang="en-US" b="1" dirty="0" smtClean="0"/>
              <a:t>box</a:t>
            </a:r>
          </a:p>
          <a:p>
            <a:pPr>
              <a:buNone/>
            </a:pPr>
            <a:r>
              <a:rPr lang="en-US" b="1" dirty="0" smtClean="0"/>
              <a:t>wet</a:t>
            </a:r>
          </a:p>
          <a:p>
            <a:pPr>
              <a:buNone/>
            </a:pPr>
            <a:r>
              <a:rPr lang="en-US" b="1" dirty="0" smtClean="0"/>
              <a:t>sad</a:t>
            </a:r>
          </a:p>
          <a:p>
            <a:pPr>
              <a:buNone/>
            </a:pPr>
            <a:r>
              <a:rPr lang="en-US" b="1" dirty="0" smtClean="0"/>
              <a:t>red</a:t>
            </a:r>
          </a:p>
          <a:p>
            <a:pPr>
              <a:buNone/>
            </a:pPr>
            <a:r>
              <a:rPr lang="en-US" b="1" dirty="0" smtClean="0"/>
              <a:t>pin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868144" y="476672"/>
            <a:ext cx="1728192" cy="572149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cat</a:t>
            </a:r>
          </a:p>
          <a:p>
            <a:pPr>
              <a:buNone/>
            </a:pPr>
            <a:r>
              <a:rPr lang="en-US" b="1" dirty="0" smtClean="0"/>
              <a:t>mug</a:t>
            </a:r>
          </a:p>
          <a:p>
            <a:pPr>
              <a:buNone/>
            </a:pPr>
            <a:r>
              <a:rPr lang="en-US" b="1" dirty="0" smtClean="0"/>
              <a:t>kilt</a:t>
            </a:r>
          </a:p>
          <a:p>
            <a:pPr>
              <a:buNone/>
            </a:pPr>
            <a:r>
              <a:rPr lang="en-US" b="1" dirty="0" smtClean="0"/>
              <a:t>cap</a:t>
            </a:r>
          </a:p>
          <a:p>
            <a:pPr>
              <a:buNone/>
            </a:pPr>
            <a:r>
              <a:rPr lang="en-US" b="1" dirty="0" smtClean="0"/>
              <a:t>big</a:t>
            </a:r>
          </a:p>
          <a:p>
            <a:pPr>
              <a:buNone/>
            </a:pPr>
            <a:r>
              <a:rPr lang="en-US" b="1" dirty="0" smtClean="0"/>
              <a:t>map</a:t>
            </a:r>
          </a:p>
          <a:p>
            <a:pPr>
              <a:buNone/>
            </a:pPr>
            <a:r>
              <a:rPr lang="en-US" b="1" dirty="0" smtClean="0"/>
              <a:t>dog</a:t>
            </a:r>
          </a:p>
          <a:p>
            <a:pPr>
              <a:buNone/>
            </a:pPr>
            <a:r>
              <a:rPr lang="en-US" b="1" dirty="0" smtClean="0"/>
              <a:t>hat</a:t>
            </a:r>
          </a:p>
          <a:p>
            <a:pPr>
              <a:buNone/>
            </a:pPr>
            <a:r>
              <a:rPr lang="en-US" b="1" dirty="0" smtClean="0"/>
              <a:t>test</a:t>
            </a:r>
          </a:p>
          <a:p>
            <a:pPr>
              <a:buNone/>
            </a:pPr>
            <a:r>
              <a:rPr lang="en-US" b="1" dirty="0" smtClean="0"/>
              <a:t>net</a:t>
            </a:r>
          </a:p>
          <a:p>
            <a:pPr>
              <a:buNone/>
            </a:pPr>
            <a:r>
              <a:rPr lang="en-US" b="1" dirty="0" smtClean="0"/>
              <a:t>doll</a:t>
            </a:r>
          </a:p>
          <a:p>
            <a:pPr>
              <a:buNone/>
            </a:pPr>
            <a:r>
              <a:rPr lang="en-US" b="1" dirty="0" smtClean="0"/>
              <a:t>tin</a:t>
            </a:r>
          </a:p>
          <a:p>
            <a:pPr>
              <a:buNone/>
            </a:pPr>
            <a:r>
              <a:rPr lang="en-US" b="1" dirty="0" smtClean="0"/>
              <a:t>egg</a:t>
            </a:r>
          </a:p>
          <a:p>
            <a:pPr>
              <a:buNone/>
            </a:pPr>
            <a:r>
              <a:rPr lang="en-US" b="1" dirty="0" smtClean="0"/>
              <a:t>pill</a:t>
            </a:r>
            <a:endParaRPr lang="ru-RU" b="1" dirty="0"/>
          </a:p>
        </p:txBody>
      </p:sp>
      <p:pic>
        <p:nvPicPr>
          <p:cNvPr id="7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284984"/>
            <a:ext cx="1845321" cy="2687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ертикальный свиток 6"/>
          <p:cNvSpPr/>
          <p:nvPr/>
        </p:nvSpPr>
        <p:spPr>
          <a:xfrm>
            <a:off x="4932040" y="0"/>
            <a:ext cx="3744416" cy="6336704"/>
          </a:xfrm>
          <a:prstGeom prst="verticalScroll">
            <a:avLst>
              <a:gd name="adj" fmla="val 948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539552" y="0"/>
            <a:ext cx="3960440" cy="6336704"/>
          </a:xfrm>
          <a:prstGeom prst="verticalScroll">
            <a:avLst>
              <a:gd name="adj" fmla="val 9480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79712" y="332656"/>
            <a:ext cx="2516088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leg</a:t>
            </a:r>
          </a:p>
          <a:p>
            <a:pPr>
              <a:buNone/>
            </a:pPr>
            <a:r>
              <a:rPr lang="en-US" b="1" dirty="0" smtClean="0"/>
              <a:t>flat</a:t>
            </a:r>
          </a:p>
          <a:p>
            <a:pPr>
              <a:buNone/>
            </a:pPr>
            <a:r>
              <a:rPr lang="en-US" b="1" dirty="0" smtClean="0"/>
              <a:t>mop</a:t>
            </a:r>
          </a:p>
          <a:p>
            <a:pPr>
              <a:buNone/>
            </a:pPr>
            <a:r>
              <a:rPr lang="en-US" b="1" dirty="0" smtClean="0"/>
              <a:t>pig</a:t>
            </a:r>
          </a:p>
          <a:p>
            <a:pPr>
              <a:buNone/>
            </a:pPr>
            <a:r>
              <a:rPr lang="en-US" b="1" dirty="0" smtClean="0"/>
              <a:t>man</a:t>
            </a:r>
          </a:p>
          <a:p>
            <a:pPr>
              <a:buNone/>
            </a:pPr>
            <a:r>
              <a:rPr lang="en-US" b="1" dirty="0" smtClean="0"/>
              <a:t>hand</a:t>
            </a:r>
          </a:p>
          <a:p>
            <a:pPr>
              <a:buNone/>
            </a:pPr>
            <a:r>
              <a:rPr lang="en-US" b="1" dirty="0" smtClean="0"/>
              <a:t>tent</a:t>
            </a:r>
          </a:p>
          <a:p>
            <a:pPr>
              <a:buNone/>
            </a:pPr>
            <a:r>
              <a:rPr lang="en-US" b="1" dirty="0" smtClean="0"/>
              <a:t>bat</a:t>
            </a:r>
          </a:p>
          <a:p>
            <a:pPr>
              <a:buNone/>
            </a:pPr>
            <a:r>
              <a:rPr lang="en-US" b="1" dirty="0" smtClean="0"/>
              <a:t>mad</a:t>
            </a:r>
          </a:p>
          <a:p>
            <a:pPr>
              <a:buNone/>
            </a:pPr>
            <a:r>
              <a:rPr lang="en-US" b="1" dirty="0" smtClean="0"/>
              <a:t>left</a:t>
            </a:r>
          </a:p>
          <a:p>
            <a:pPr>
              <a:buNone/>
            </a:pPr>
            <a:r>
              <a:rPr lang="en-US" b="1" dirty="0" smtClean="0"/>
              <a:t>hen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228184" y="332656"/>
            <a:ext cx="2458616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list</a:t>
            </a:r>
          </a:p>
          <a:p>
            <a:pPr>
              <a:buNone/>
            </a:pPr>
            <a:r>
              <a:rPr lang="en-US" b="1" dirty="0" smtClean="0"/>
              <a:t>pen</a:t>
            </a:r>
          </a:p>
          <a:p>
            <a:pPr>
              <a:buNone/>
            </a:pPr>
            <a:r>
              <a:rPr lang="en-US" b="1" dirty="0" smtClean="0"/>
              <a:t>hot</a:t>
            </a:r>
          </a:p>
          <a:p>
            <a:pPr>
              <a:buNone/>
            </a:pPr>
            <a:r>
              <a:rPr lang="en-US" b="1" dirty="0" smtClean="0"/>
              <a:t>flag</a:t>
            </a:r>
          </a:p>
          <a:p>
            <a:pPr>
              <a:buNone/>
            </a:pPr>
            <a:r>
              <a:rPr lang="en-US" b="1" dirty="0" smtClean="0"/>
              <a:t>tin</a:t>
            </a:r>
          </a:p>
          <a:p>
            <a:pPr>
              <a:buNone/>
            </a:pPr>
            <a:r>
              <a:rPr lang="en-US" b="1" dirty="0" smtClean="0"/>
              <a:t>bed</a:t>
            </a:r>
          </a:p>
          <a:p>
            <a:pPr>
              <a:buNone/>
            </a:pPr>
            <a:r>
              <a:rPr lang="en-US" b="1" dirty="0" smtClean="0"/>
              <a:t>ten</a:t>
            </a:r>
          </a:p>
          <a:p>
            <a:pPr>
              <a:buNone/>
            </a:pPr>
            <a:r>
              <a:rPr lang="en-US" b="1" dirty="0" smtClean="0"/>
              <a:t>and</a:t>
            </a:r>
          </a:p>
          <a:p>
            <a:pPr>
              <a:buNone/>
            </a:pPr>
            <a:r>
              <a:rPr lang="en-US" b="1" dirty="0" smtClean="0"/>
              <a:t>bag</a:t>
            </a:r>
          </a:p>
          <a:p>
            <a:pPr>
              <a:buNone/>
            </a:pPr>
            <a:r>
              <a:rPr lang="en-US" b="1" dirty="0" smtClean="0"/>
              <a:t>tip</a:t>
            </a:r>
          </a:p>
          <a:p>
            <a:pPr>
              <a:buNone/>
            </a:pPr>
            <a:r>
              <a:rPr lang="en-US" b="1" dirty="0" smtClean="0"/>
              <a:t>fox</a:t>
            </a:r>
            <a:endParaRPr lang="ru-RU" b="1" dirty="0"/>
          </a:p>
        </p:txBody>
      </p:sp>
      <p:pic>
        <p:nvPicPr>
          <p:cNvPr id="6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63888" y="2852936"/>
            <a:ext cx="2016224" cy="2936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87624" y="332656"/>
            <a:ext cx="65527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b="1" dirty="0" smtClean="0"/>
              <a:t>It is Tim . </a:t>
            </a:r>
          </a:p>
          <a:p>
            <a:r>
              <a:rPr lang="en-US" sz="3200" b="1" dirty="0" smtClean="0"/>
              <a:t>Tim is not big. </a:t>
            </a:r>
          </a:p>
          <a:p>
            <a:r>
              <a:rPr lang="en-US" sz="3200" b="1" dirty="0" smtClean="0"/>
              <a:t>Tim is six.</a:t>
            </a:r>
          </a:p>
          <a:p>
            <a:pPr>
              <a:buNone/>
            </a:pPr>
            <a:r>
              <a:rPr lang="en-US" sz="3200" b="1" dirty="0" smtClean="0"/>
              <a:t> It is his dog.</a:t>
            </a:r>
          </a:p>
          <a:p>
            <a:pPr>
              <a:buNone/>
            </a:pPr>
            <a:r>
              <a:rPr lang="en-US" sz="3200" b="1" dirty="0" smtClean="0"/>
              <a:t>His dog is funny.</a:t>
            </a:r>
          </a:p>
          <a:p>
            <a:pPr>
              <a:buNone/>
            </a:pPr>
            <a:r>
              <a:rPr lang="en-US" sz="3200" b="1" dirty="0" smtClean="0"/>
              <a:t>It can   run.</a:t>
            </a:r>
          </a:p>
          <a:p>
            <a:pPr>
              <a:buNone/>
            </a:pPr>
            <a:r>
              <a:rPr lang="en-US" sz="3200" b="1" dirty="0" smtClean="0"/>
              <a:t>Tim is happy.</a:t>
            </a:r>
          </a:p>
          <a:p>
            <a:pPr>
              <a:buNone/>
            </a:pPr>
            <a:r>
              <a:rPr lang="en-US" sz="3200" b="1" dirty="0" smtClean="0"/>
              <a:t> </a:t>
            </a:r>
          </a:p>
        </p:txBody>
      </p:sp>
      <p:pic>
        <p:nvPicPr>
          <p:cNvPr id="12" name="Picture 2" descr="http://img-fotki.yandex.ru/get/5814/89635038.630/0_6ff96_b5d35f16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08720"/>
            <a:ext cx="3508800" cy="52439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It is a cat.  </a:t>
            </a:r>
          </a:p>
          <a:p>
            <a:pPr>
              <a:buNone/>
            </a:pPr>
            <a:r>
              <a:rPr lang="en-US" b="1" dirty="0" smtClean="0"/>
              <a:t>The cat is big and slim.</a:t>
            </a:r>
          </a:p>
          <a:p>
            <a:pPr>
              <a:buNone/>
            </a:pPr>
            <a:r>
              <a:rPr lang="en-US" b="1" dirty="0" smtClean="0"/>
              <a:t>It is funny.</a:t>
            </a:r>
          </a:p>
          <a:p>
            <a:pPr>
              <a:buNone/>
            </a:pPr>
            <a:r>
              <a:rPr lang="en-US" b="1" dirty="0" smtClean="0"/>
              <a:t>The cat is black.</a:t>
            </a:r>
          </a:p>
          <a:p>
            <a:pPr>
              <a:buNone/>
            </a:pPr>
            <a:r>
              <a:rPr lang="en-US" b="1" dirty="0" smtClean="0"/>
              <a:t>It can run and jump.</a:t>
            </a:r>
          </a:p>
          <a:p>
            <a:pPr>
              <a:buNone/>
            </a:pPr>
            <a:r>
              <a:rPr lang="en-US" b="1" dirty="0" smtClean="0"/>
              <a:t>The cat is six.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ru-RU" b="1" dirty="0"/>
          </a:p>
        </p:txBody>
      </p:sp>
      <p:pic>
        <p:nvPicPr>
          <p:cNvPr id="4" name="Объект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052736"/>
            <a:ext cx="253040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332656"/>
            <a:ext cx="48245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b="1" dirty="0" smtClean="0"/>
              <a:t>It is  Kim.</a:t>
            </a:r>
          </a:p>
          <a:p>
            <a:pPr>
              <a:buNone/>
            </a:pPr>
            <a:r>
              <a:rPr lang="en-US" sz="3200" b="1" dirty="0" smtClean="0"/>
              <a:t>Kim is slim and not big.</a:t>
            </a:r>
          </a:p>
          <a:p>
            <a:pPr>
              <a:buNone/>
            </a:pPr>
            <a:r>
              <a:rPr lang="en-US" sz="3200" b="1" dirty="0" smtClean="0"/>
              <a:t>Kim has a pet.</a:t>
            </a:r>
          </a:p>
          <a:p>
            <a:pPr>
              <a:buNone/>
            </a:pPr>
            <a:r>
              <a:rPr lang="en-US" sz="3200" b="1" dirty="0" smtClean="0"/>
              <a:t>It is a cat.</a:t>
            </a:r>
          </a:p>
          <a:p>
            <a:pPr>
              <a:buNone/>
            </a:pPr>
            <a:r>
              <a:rPr lang="en-US" sz="3200" b="1" dirty="0" smtClean="0"/>
              <a:t>The cat is funny and happy.</a:t>
            </a:r>
          </a:p>
          <a:p>
            <a:pPr>
              <a:buNone/>
            </a:pPr>
            <a:r>
              <a:rPr lang="en-US" sz="3200" b="1" dirty="0" smtClean="0"/>
              <a:t>It can run and jump.</a:t>
            </a:r>
          </a:p>
          <a:p>
            <a:pPr>
              <a:buNone/>
            </a:pPr>
            <a:r>
              <a:rPr lang="en-US" sz="3200" b="1" dirty="0" smtClean="0"/>
              <a:t> </a:t>
            </a:r>
          </a:p>
        </p:txBody>
      </p:sp>
      <p:pic>
        <p:nvPicPr>
          <p:cNvPr id="7" name="Picture 2" descr="http://dreamworlds.ru/uploads/posts/2011-01/thumbs/1295869997_1c3f8f0bcef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66977"/>
            <a:ext cx="4477454" cy="4658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endParaRPr lang="ru-RU" b="1" dirty="0"/>
          </a:p>
        </p:txBody>
      </p:sp>
      <p:pic>
        <p:nvPicPr>
          <p:cNvPr id="7" name="Picture 2" descr="http://dreamworlds.ru/uploads/posts/2011-01/thumbs/1295869997_1c3f8f0bcef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3580628" cy="3725790"/>
          </a:xfrm>
          <a:prstGeom prst="rect">
            <a:avLst/>
          </a:prstGeom>
          <a:noFill/>
        </p:spPr>
      </p:pic>
      <p:pic>
        <p:nvPicPr>
          <p:cNvPr id="5" name="Picture 2" descr="http://dreamworlds.ru/uploads/posts/2011-01/thumbs/1295869997_1c3f8f0bcef1.png"/>
          <p:cNvPicPr>
            <a:picLocks noChangeAspect="1" noChangeArrowheads="1"/>
          </p:cNvPicPr>
          <p:nvPr/>
        </p:nvPicPr>
        <p:blipFill>
          <a:blip r:embed="rId2" cstate="print"/>
          <a:srcRect r="34250"/>
          <a:stretch>
            <a:fillRect/>
          </a:stretch>
        </p:blipFill>
        <p:spPr bwMode="auto">
          <a:xfrm flipH="1">
            <a:off x="6228184" y="2348880"/>
            <a:ext cx="2376264" cy="3760587"/>
          </a:xfrm>
          <a:prstGeom prst="rect">
            <a:avLst/>
          </a:prstGeom>
          <a:noFill/>
        </p:spPr>
      </p:pic>
      <p:pic>
        <p:nvPicPr>
          <p:cNvPr id="8" name="Picture 2" descr="http://dreamworlds.ru/uploads/posts/2011-01/thumbs/1295869997_1c3f8f0bcef1.png"/>
          <p:cNvPicPr>
            <a:picLocks noChangeAspect="1" noChangeArrowheads="1"/>
          </p:cNvPicPr>
          <p:nvPr/>
        </p:nvPicPr>
        <p:blipFill>
          <a:blip r:embed="rId2" cstate="print"/>
          <a:srcRect l="53121" t="29356" r="7885" b="45004"/>
          <a:stretch>
            <a:fillRect/>
          </a:stretch>
        </p:blipFill>
        <p:spPr bwMode="auto">
          <a:xfrm flipH="1">
            <a:off x="5508104" y="3645024"/>
            <a:ext cx="1368152" cy="936104"/>
          </a:xfrm>
          <a:prstGeom prst="rect">
            <a:avLst/>
          </a:prstGeom>
          <a:noFill/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869160"/>
            <a:ext cx="720080" cy="1118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2362303"/>
          <p:cNvPicPr>
            <a:picLocks noChangeAspect="1" noChangeArrowheads="1"/>
          </p:cNvPicPr>
          <p:nvPr/>
        </p:nvPicPr>
        <p:blipFill>
          <a:blip r:embed="rId3" cstate="print"/>
          <a:srcRect b="17091"/>
          <a:stretch>
            <a:fillRect/>
          </a:stretch>
        </p:blipFill>
        <p:spPr bwMode="auto">
          <a:xfrm>
            <a:off x="7812360" y="404664"/>
            <a:ext cx="898729" cy="1872208"/>
          </a:xfrm>
          <a:prstGeom prst="rect">
            <a:avLst/>
          </a:prstGeom>
          <a:noFill/>
        </p:spPr>
      </p:pic>
      <p:pic>
        <p:nvPicPr>
          <p:cNvPr id="12" name="Picture 40" descr="MCj0281161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95536" y="188640"/>
            <a:ext cx="13887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794" name="Object 3"/>
          <p:cNvGraphicFramePr>
            <a:graphicFrameLocks noChangeAspect="1"/>
          </p:cNvGraphicFramePr>
          <p:nvPr/>
        </p:nvGraphicFramePr>
        <p:xfrm>
          <a:off x="755576" y="4869160"/>
          <a:ext cx="936104" cy="1484099"/>
        </p:xfrm>
        <a:graphic>
          <a:graphicData uri="http://schemas.openxmlformats.org/presentationml/2006/ole">
            <p:oleObj spid="_x0000_s125954" name="CorelDRAW" r:id="rId5" imgW="1674360" imgH="2656800" progId="">
              <p:embed/>
            </p:oleObj>
          </a:graphicData>
        </a:graphic>
      </p:graphicFrame>
      <p:graphicFrame>
        <p:nvGraphicFramePr>
          <p:cNvPr id="33795" name="Object 2"/>
          <p:cNvGraphicFramePr>
            <a:graphicFrameLocks noChangeAspect="1"/>
          </p:cNvGraphicFramePr>
          <p:nvPr/>
        </p:nvGraphicFramePr>
        <p:xfrm>
          <a:off x="755576" y="4221088"/>
          <a:ext cx="792088" cy="770863"/>
        </p:xfrm>
        <a:graphic>
          <a:graphicData uri="http://schemas.openxmlformats.org/presentationml/2006/ole">
            <p:oleObj spid="_x0000_s125955" name="CorelDRAW" r:id="rId6" imgW="1948320" imgH="1895040" progId="">
              <p:embed/>
            </p:oleObj>
          </a:graphicData>
        </a:graphic>
      </p:graphicFrame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2780928"/>
            <a:ext cx="1080120" cy="208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3995936" y="5877272"/>
            <a:ext cx="93455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wet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995936" y="5013176"/>
            <a:ext cx="8643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sad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995936" y="260648"/>
            <a:ext cx="9973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slim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995936" y="1124744"/>
            <a:ext cx="10114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well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995936" y="1916832"/>
            <a:ext cx="8611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hot</a:t>
            </a:r>
            <a:endParaRPr lang="ru-RU" sz="5400" b="1" cap="none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6" name="Picture 9" descr="000803_1063_4708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1268760"/>
            <a:ext cx="746363" cy="639664"/>
          </a:xfrm>
          <a:prstGeom prst="rect">
            <a:avLst/>
          </a:prstGeom>
          <a:noFill/>
        </p:spPr>
      </p:pic>
      <p:pic>
        <p:nvPicPr>
          <p:cNvPr id="37" name="Picture 4" descr="000803_1063_4724_vnvv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3717032"/>
            <a:ext cx="648072" cy="611039"/>
          </a:xfrm>
          <a:prstGeom prst="rect">
            <a:avLst/>
          </a:prstGeom>
          <a:noFill/>
        </p:spPr>
      </p:pic>
      <p:pic>
        <p:nvPicPr>
          <p:cNvPr id="38" name="Picture 5" descr="000803_1063_4728_vnvv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5661248"/>
            <a:ext cx="720080" cy="616103"/>
          </a:xfrm>
          <a:prstGeom prst="rect">
            <a:avLst/>
          </a:prstGeom>
          <a:noFill/>
        </p:spPr>
      </p:pic>
      <p:pic>
        <p:nvPicPr>
          <p:cNvPr id="39" name="Picture 6" descr="000803_1063_4709_vnvv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04248" y="1340768"/>
            <a:ext cx="667020" cy="649117"/>
          </a:xfrm>
          <a:prstGeom prst="rect">
            <a:avLst/>
          </a:prstGeom>
          <a:noFill/>
        </p:spPr>
      </p:pic>
      <p:pic>
        <p:nvPicPr>
          <p:cNvPr id="40" name="Picture 4" descr="000803_1063_4716_vnvv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5661248"/>
            <a:ext cx="569640" cy="542898"/>
          </a:xfrm>
          <a:prstGeom prst="rect">
            <a:avLst/>
          </a:prstGeom>
          <a:noFill/>
        </p:spPr>
      </p:pic>
      <p:pic>
        <p:nvPicPr>
          <p:cNvPr id="18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40352" y="4437112"/>
            <a:ext cx="1152128" cy="1677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0.14549 -0.6664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" y="-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0.19757 0.5094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14184 0.64583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3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17344 -0.0787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5747 0.08958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1"/>
      <p:bldP spid="29" grpId="1"/>
      <p:bldP spid="30" grpId="1"/>
      <p:bldP spid="31" grpId="1"/>
      <p:bldP spid="32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000803_1063_4711_vnv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340768"/>
            <a:ext cx="1357290" cy="1239388"/>
          </a:xfrm>
          <a:prstGeom prst="rect">
            <a:avLst/>
          </a:prstGeom>
          <a:noFill/>
        </p:spPr>
      </p:pic>
      <p:pic>
        <p:nvPicPr>
          <p:cNvPr id="16" name="Picture 5" descr="000803_1063_4796_vn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628800"/>
            <a:ext cx="1142974" cy="1174178"/>
          </a:xfrm>
          <a:prstGeom prst="rect">
            <a:avLst/>
          </a:prstGeom>
          <a:noFill/>
        </p:spPr>
      </p:pic>
      <p:pic>
        <p:nvPicPr>
          <p:cNvPr id="18" name="Picture 4" descr="000803_1063_4719_vn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2132" y="1357298"/>
            <a:ext cx="1064178" cy="1357322"/>
          </a:xfrm>
          <a:prstGeom prst="rect">
            <a:avLst/>
          </a:prstGeom>
          <a:noFill/>
        </p:spPr>
      </p:pic>
      <p:pic>
        <p:nvPicPr>
          <p:cNvPr id="19" name="Picture 4" descr="000803_1063_4726_vnvv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1928802"/>
            <a:ext cx="1125662" cy="1025517"/>
          </a:xfrm>
          <a:prstGeom prst="rect">
            <a:avLst/>
          </a:prstGeom>
          <a:noFill/>
        </p:spPr>
      </p:pic>
      <p:pic>
        <p:nvPicPr>
          <p:cNvPr id="20" name="Picture 4" descr="000803_1063_4713_vnv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2071678"/>
            <a:ext cx="1341648" cy="1357322"/>
          </a:xfrm>
          <a:prstGeom prst="rect">
            <a:avLst/>
          </a:prstGeom>
          <a:noFill/>
        </p:spPr>
      </p:pic>
      <p:pic>
        <p:nvPicPr>
          <p:cNvPr id="10" name="Picture 13" descr="000803_1063_4739_vnvv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92696"/>
            <a:ext cx="1714817" cy="1872208"/>
          </a:xfrm>
          <a:prstGeom prst="rect">
            <a:avLst/>
          </a:prstGeom>
          <a:noFill/>
        </p:spPr>
      </p:pic>
      <p:pic>
        <p:nvPicPr>
          <p:cNvPr id="11" name="Picture 5" descr="000803_1063_4785_vnvv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75656" y="1484784"/>
            <a:ext cx="1071570" cy="1235860"/>
          </a:xfrm>
          <a:prstGeom prst="rect">
            <a:avLst/>
          </a:prstGeom>
          <a:noFill/>
        </p:spPr>
      </p:pic>
      <p:pic>
        <p:nvPicPr>
          <p:cNvPr id="12" name="Picture 4" descr="000803_1063_4724_vnvv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4572000" y="1571612"/>
            <a:ext cx="1071570" cy="1009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3356992"/>
            <a:ext cx="2000264" cy="2912884"/>
          </a:xfrm>
          <a:prstGeom prst="rect">
            <a:avLst/>
          </a:prstGeom>
          <a:noFill/>
        </p:spPr>
      </p:pic>
      <p:pic>
        <p:nvPicPr>
          <p:cNvPr id="17" name="library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3" cstate="print"/>
          <a:stretch>
            <a:fillRect/>
          </a:stretch>
        </p:blipFill>
        <p:spPr>
          <a:xfrm>
            <a:off x="785786" y="228599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4940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Photo%2000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357298"/>
            <a:ext cx="2794666" cy="3048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8" descr="12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571480"/>
            <a:ext cx="3330324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NEIGE LIDESE NEI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42852"/>
            <a:ext cx="4643442" cy="4643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1"/>
            <a:ext cx="5429288" cy="435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29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857232"/>
            <a:ext cx="5040312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5" descr="69[1]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928670"/>
            <a:ext cx="4730769" cy="2603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476672"/>
            <a:ext cx="3873920" cy="4383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980728"/>
            <a:ext cx="2880320" cy="347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684213" y="549275"/>
            <a:ext cx="5183931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a                    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8436" name="WordArt 6"/>
          <p:cNvSpPr>
            <a:spLocks noChangeArrowheads="1" noChangeShapeType="1" noTextEdit="1"/>
          </p:cNvSpPr>
          <p:nvPr/>
        </p:nvSpPr>
        <p:spPr bwMode="auto">
          <a:xfrm>
            <a:off x="755650" y="1773238"/>
            <a:ext cx="3816350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    .</a:t>
            </a:r>
            <a:endParaRPr lang="ru-RU" sz="3600" kern="1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295" name="WordArt 7"/>
          <p:cNvSpPr>
            <a:spLocks noChangeArrowheads="1" noChangeShapeType="1" noTextEdit="1"/>
          </p:cNvSpPr>
          <p:nvPr/>
        </p:nvSpPr>
        <p:spPr bwMode="auto">
          <a:xfrm>
            <a:off x="3203575" y="1916113"/>
            <a:ext cx="690563" cy="4318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2</a:t>
            </a:r>
          </a:p>
        </p:txBody>
      </p:sp>
      <p:sp>
        <p:nvSpPr>
          <p:cNvPr id="18438" name="WordArt 8"/>
          <p:cNvSpPr>
            <a:spLocks noChangeArrowheads="1" noChangeShapeType="1" noTextEdit="1"/>
          </p:cNvSpPr>
          <p:nvPr/>
        </p:nvSpPr>
        <p:spPr bwMode="auto">
          <a:xfrm>
            <a:off x="684213" y="2852738"/>
            <a:ext cx="3671887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.</a:t>
            </a:r>
            <a:endParaRPr lang="ru-RU" sz="3600" kern="1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2916238" y="2924175"/>
            <a:ext cx="1008062" cy="576263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40" name="WordArt 10"/>
          <p:cNvSpPr>
            <a:spLocks noChangeArrowheads="1" noChangeShapeType="1" noTextEdit="1"/>
          </p:cNvSpPr>
          <p:nvPr/>
        </p:nvSpPr>
        <p:spPr bwMode="auto">
          <a:xfrm>
            <a:off x="684213" y="3860800"/>
            <a:ext cx="640873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               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299" name="WordArt 11"/>
          <p:cNvSpPr>
            <a:spLocks noChangeArrowheads="1" noChangeShapeType="1" noTextEdit="1"/>
          </p:cNvSpPr>
          <p:nvPr/>
        </p:nvSpPr>
        <p:spPr bwMode="auto">
          <a:xfrm>
            <a:off x="3491880" y="4149080"/>
            <a:ext cx="2592388" cy="45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большой</a:t>
            </a:r>
          </a:p>
        </p:txBody>
      </p:sp>
      <p:sp>
        <p:nvSpPr>
          <p:cNvPr id="18442" name="WordArt 12"/>
          <p:cNvSpPr>
            <a:spLocks noChangeArrowheads="1" noChangeShapeType="1" noTextEdit="1"/>
          </p:cNvSpPr>
          <p:nvPr/>
        </p:nvSpPr>
        <p:spPr bwMode="auto">
          <a:xfrm>
            <a:off x="684213" y="4724400"/>
            <a:ext cx="640873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               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3491880" y="4725144"/>
            <a:ext cx="2592388" cy="450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сильный</a:t>
            </a:r>
          </a:p>
        </p:txBody>
      </p:sp>
      <p:sp>
        <p:nvSpPr>
          <p:cNvPr id="12303" name="WordArt 15"/>
          <p:cNvSpPr>
            <a:spLocks noChangeArrowheads="1" noChangeShapeType="1" noTextEdit="1"/>
          </p:cNvSpPr>
          <p:nvPr/>
        </p:nvSpPr>
        <p:spPr bwMode="auto">
          <a:xfrm>
            <a:off x="3563888" y="6021288"/>
            <a:ext cx="2592388" cy="30683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плавать</a:t>
            </a:r>
            <a:endParaRPr lang="ru-RU" sz="3600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5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1152128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WordArt 12"/>
          <p:cNvSpPr>
            <a:spLocks noChangeArrowheads="1" noChangeShapeType="1" noTextEdit="1"/>
          </p:cNvSpPr>
          <p:nvPr/>
        </p:nvSpPr>
        <p:spPr bwMode="auto">
          <a:xfrm>
            <a:off x="683568" y="5733256"/>
            <a:ext cx="655272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can                                 </a:t>
            </a:r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684213" y="549275"/>
            <a:ext cx="5832003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a                       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8436" name="WordArt 6"/>
          <p:cNvSpPr>
            <a:spLocks noChangeArrowheads="1" noChangeShapeType="1" noTextEdit="1"/>
          </p:cNvSpPr>
          <p:nvPr/>
        </p:nvSpPr>
        <p:spPr bwMode="auto">
          <a:xfrm>
            <a:off x="755650" y="1773238"/>
            <a:ext cx="3816350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</a:t>
            </a:r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 </a:t>
            </a:r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is          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295" name="WordArt 7"/>
          <p:cNvSpPr>
            <a:spLocks noChangeArrowheads="1" noChangeShapeType="1" noTextEdit="1"/>
          </p:cNvSpPr>
          <p:nvPr/>
        </p:nvSpPr>
        <p:spPr bwMode="auto">
          <a:xfrm>
            <a:off x="3203575" y="1772816"/>
            <a:ext cx="720353" cy="575097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ru-RU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5</a:t>
            </a:r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8438" name="WordArt 8"/>
          <p:cNvSpPr>
            <a:spLocks noChangeArrowheads="1" noChangeShapeType="1" noTextEdit="1"/>
          </p:cNvSpPr>
          <p:nvPr/>
        </p:nvSpPr>
        <p:spPr bwMode="auto">
          <a:xfrm>
            <a:off x="684213" y="2852738"/>
            <a:ext cx="575999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is </a:t>
            </a:r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                           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8440" name="WordArt 10"/>
          <p:cNvSpPr>
            <a:spLocks noChangeArrowheads="1" noChangeShapeType="1" noTextEdit="1"/>
          </p:cNvSpPr>
          <p:nvPr/>
        </p:nvSpPr>
        <p:spPr bwMode="auto">
          <a:xfrm>
            <a:off x="684213" y="3860800"/>
            <a:ext cx="5832003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               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299" name="WordArt 11"/>
          <p:cNvSpPr>
            <a:spLocks noChangeArrowheads="1" noChangeShapeType="1" noTextEdit="1"/>
          </p:cNvSpPr>
          <p:nvPr/>
        </p:nvSpPr>
        <p:spPr bwMode="auto">
          <a:xfrm>
            <a:off x="3428992" y="4214818"/>
            <a:ext cx="2582871" cy="3127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маленький</a:t>
            </a:r>
            <a:endParaRPr lang="ru-RU" sz="3600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8442" name="WordArt 12"/>
          <p:cNvSpPr>
            <a:spLocks noChangeArrowheads="1" noChangeShapeType="1" noTextEdit="1"/>
          </p:cNvSpPr>
          <p:nvPr/>
        </p:nvSpPr>
        <p:spPr bwMode="auto">
          <a:xfrm>
            <a:off x="684213" y="4724400"/>
            <a:ext cx="5832003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is                                 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3419475" y="4869160"/>
            <a:ext cx="2592388" cy="3060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веселый</a:t>
            </a:r>
            <a:endParaRPr lang="ru-RU" sz="3600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2303" name="WordArt 15"/>
          <p:cNvSpPr>
            <a:spLocks noChangeArrowheads="1" noChangeShapeType="1" noTextEdit="1"/>
          </p:cNvSpPr>
          <p:nvPr/>
        </p:nvSpPr>
        <p:spPr bwMode="auto">
          <a:xfrm>
            <a:off x="3707904" y="5877272"/>
            <a:ext cx="1800200" cy="2348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летать</a:t>
            </a:r>
            <a:endParaRPr lang="ru-RU" sz="3600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3059832" y="2924944"/>
            <a:ext cx="504056" cy="5762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8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0"/>
            <a:ext cx="1161199" cy="1642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3779912" y="2924944"/>
            <a:ext cx="504056" cy="576263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4716016" y="2924944"/>
            <a:ext cx="504056" cy="5762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683568" y="5661248"/>
            <a:ext cx="583264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It    </a:t>
            </a:r>
            <a:r>
              <a:rPr lang="en-US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can                                </a:t>
            </a:r>
            <a:r>
              <a:rPr lang="en-US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.</a:t>
            </a:r>
            <a:endParaRPr lang="ru-RU" sz="36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0" name="AutoShape 70"/>
          <p:cNvSpPr>
            <a:spLocks noChangeArrowheads="1"/>
          </p:cNvSpPr>
          <p:nvPr/>
        </p:nvSpPr>
        <p:spPr bwMode="auto">
          <a:xfrm>
            <a:off x="2339752" y="0"/>
            <a:ext cx="7416824" cy="6093296"/>
          </a:xfrm>
          <a:prstGeom prst="cloudCallout">
            <a:avLst>
              <a:gd name="adj1" fmla="val -50034"/>
              <a:gd name="adj2" fmla="val 52433"/>
            </a:avLst>
          </a:prstGeom>
          <a:solidFill>
            <a:schemeClr val="bg1"/>
          </a:solidFill>
          <a:ln w="38100">
            <a:solidFill>
              <a:srgbClr val="9966FF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ru-RU" u="none"/>
          </a:p>
        </p:txBody>
      </p:sp>
      <p:sp>
        <p:nvSpPr>
          <p:cNvPr id="14" name="Овал 13"/>
          <p:cNvSpPr/>
          <p:nvPr/>
        </p:nvSpPr>
        <p:spPr>
          <a:xfrm>
            <a:off x="3779912" y="335699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203848" y="162880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308304" y="1700808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292080" y="198884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868144" y="3573016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356992"/>
            <a:ext cx="1008112" cy="134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947137" cy="13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64662">
            <a:off x="-428340" y="3606721"/>
            <a:ext cx="3665480" cy="310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84168" y="3717032"/>
            <a:ext cx="1289202" cy="107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Овал 24"/>
          <p:cNvSpPr/>
          <p:nvPr/>
        </p:nvSpPr>
        <p:spPr>
          <a:xfrm>
            <a:off x="5292080" y="47667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6"/>
          <p:cNvPicPr>
            <a:picLocks noChangeAspect="1"/>
          </p:cNvPicPr>
          <p:nvPr/>
        </p:nvPicPr>
        <p:blipFill>
          <a:blip r:embed="rId6" cstate="print"/>
          <a:srcRect l="44100"/>
          <a:stretch>
            <a:fillRect/>
          </a:stretch>
        </p:blipFill>
        <p:spPr bwMode="auto">
          <a:xfrm>
            <a:off x="5724128" y="404664"/>
            <a:ext cx="1008112" cy="120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/>
          <p:nvPr/>
        </p:nvSpPr>
        <p:spPr>
          <a:xfrm>
            <a:off x="5580112" y="1412776"/>
            <a:ext cx="216024" cy="2160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6"/>
          <p:cNvPicPr>
            <a:picLocks noChangeAspect="1"/>
          </p:cNvPicPr>
          <p:nvPr/>
        </p:nvPicPr>
        <p:blipFill>
          <a:blip r:embed="rId6" cstate="print"/>
          <a:srcRect l="76043" t="41982" r="7986" b="28030"/>
          <a:stretch>
            <a:fillRect/>
          </a:stretch>
        </p:blipFill>
        <p:spPr bwMode="auto">
          <a:xfrm flipH="1">
            <a:off x="5508104" y="980728"/>
            <a:ext cx="288033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Объект 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635896" y="1628800"/>
            <a:ext cx="8343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 descr="j034485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1844824"/>
            <a:ext cx="720080" cy="1065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25" grpId="0" animBg="1"/>
      <p:bldP spid="25" grpId="1" animBg="1"/>
      <p:bldP spid="3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219200" y="304800"/>
            <a:ext cx="6902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200">
                <a:solidFill>
                  <a:srgbClr val="6600CC"/>
                </a:solidFill>
                <a:latin typeface="Arial" charset="0"/>
                <a:cs typeface="Times New Roman" pitchFamily="18" charset="0"/>
              </a:rPr>
              <a:t>V. Who can find the most animals?</a:t>
            </a:r>
            <a:endParaRPr lang="ru-RU" sz="3200">
              <a:solidFill>
                <a:srgbClr val="6600CC"/>
              </a:solidFill>
              <a:latin typeface="Arial" charset="0"/>
            </a:endParaRPr>
          </a:p>
          <a:p>
            <a:pPr eaLnBrk="0" hangingPunct="0">
              <a:tabLst>
                <a:tab pos="457200" algn="l"/>
              </a:tabLst>
            </a:pPr>
            <a:endParaRPr lang="ru-RU" sz="3200">
              <a:solidFill>
                <a:srgbClr val="6600CC"/>
              </a:solidFill>
              <a:latin typeface="Arial" charset="0"/>
            </a:endParaRPr>
          </a:p>
        </p:txBody>
      </p:sp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304800" y="1600200"/>
            <a:ext cx="8482042" cy="1905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0"/>
                <a:gd name="adj2" fmla="val -991"/>
              </a:avLst>
            </a:prstTxWarp>
          </a:bodyPr>
          <a:lstStyle/>
          <a:p>
            <a:pPr algn="ctr"/>
            <a:r>
              <a:rPr lang="en-GB" sz="1800" kern="10" dirty="0" err="1" smtClean="0">
                <a:ln w="9525">
                  <a:solidFill>
                    <a:srgbClr val="990033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gency FB"/>
              </a:rPr>
              <a:t>catfrogfoxmonkeypigdog</a:t>
            </a:r>
            <a:endParaRPr lang="ru-RU" sz="1800" kern="10" dirty="0">
              <a:ln w="9525">
                <a:solidFill>
                  <a:srgbClr val="990033"/>
                </a:solidFill>
                <a:round/>
                <a:headEnd/>
                <a:tailEnd/>
              </a:ln>
              <a:solidFill>
                <a:srgbClr val="990033"/>
              </a:solidFill>
              <a:latin typeface="Agency FB"/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14300" y="3846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>
              <a:latin typeface="Arial" charset="0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1302278" y="5143512"/>
            <a:ext cx="66710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8000"/>
                </a:solidFill>
              </a:rPr>
              <a:t>cat ,  frog,  fox,  monkey,  pig,  dog</a:t>
            </a:r>
            <a:endParaRPr lang="ru-RU" sz="3600" b="1" dirty="0">
              <a:solidFill>
                <a:srgbClr val="008000"/>
              </a:solidFill>
            </a:endParaRPr>
          </a:p>
        </p:txBody>
      </p:sp>
      <p:pic>
        <p:nvPicPr>
          <p:cNvPr id="9" name="Picture 2" descr="g05025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429000"/>
            <a:ext cx="12293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MCj0192205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731482"/>
            <a:ext cx="928694" cy="119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693869"/>
            <a:ext cx="743720" cy="122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 descr="Monkey2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4291" y="3000372"/>
            <a:ext cx="90247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571480"/>
            <a:ext cx="1591537" cy="12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Photo 08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4" y="3214686"/>
            <a:ext cx="1071570" cy="110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allAtOnce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971600" y="548680"/>
            <a:ext cx="6552728" cy="5904656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Hello!</a:t>
            </a:r>
            <a:r>
              <a:rPr lang="ru-RU" sz="3600" dirty="0" smtClean="0"/>
              <a:t>     </a:t>
            </a:r>
            <a:r>
              <a:rPr lang="en-US" sz="3600" dirty="0" smtClean="0"/>
              <a:t> Hello! </a:t>
            </a:r>
            <a:r>
              <a:rPr lang="ru-RU" sz="3600" dirty="0" smtClean="0"/>
              <a:t>    </a:t>
            </a:r>
            <a:r>
              <a:rPr lang="en-US" sz="3600" dirty="0" smtClean="0"/>
              <a:t>Hello!</a:t>
            </a:r>
            <a:endParaRPr lang="ru-RU" sz="3600" dirty="0" smtClean="0"/>
          </a:p>
          <a:p>
            <a:r>
              <a:rPr lang="en-US" sz="3600" dirty="0" smtClean="0"/>
              <a:t>Hello! </a:t>
            </a:r>
            <a:r>
              <a:rPr lang="ru-RU" sz="3600" dirty="0" smtClean="0"/>
              <a:t>     </a:t>
            </a:r>
            <a:r>
              <a:rPr lang="en-US" sz="3600" dirty="0" smtClean="0"/>
              <a:t>How are you?</a:t>
            </a:r>
            <a:endParaRPr lang="ru-RU" sz="3600" dirty="0" smtClean="0"/>
          </a:p>
          <a:p>
            <a:r>
              <a:rPr lang="en-US" sz="3600" dirty="0" smtClean="0"/>
              <a:t>I </a:t>
            </a:r>
            <a:r>
              <a:rPr lang="ru-RU" sz="3600" dirty="0" smtClean="0"/>
              <a:t>   </a:t>
            </a:r>
            <a:r>
              <a:rPr lang="en-US" sz="3600" dirty="0" smtClean="0"/>
              <a:t>like  </a:t>
            </a:r>
            <a:r>
              <a:rPr lang="ru-RU" sz="3600" dirty="0" smtClean="0"/>
              <a:t>  </a:t>
            </a:r>
            <a:r>
              <a:rPr lang="en-US" sz="3600" dirty="0" smtClean="0"/>
              <a:t>to </a:t>
            </a:r>
            <a:r>
              <a:rPr lang="ru-RU" sz="3600" dirty="0" smtClean="0"/>
              <a:t>  </a:t>
            </a:r>
            <a:r>
              <a:rPr lang="en-US" sz="3600" dirty="0" smtClean="0"/>
              <a:t>be </a:t>
            </a:r>
            <a:r>
              <a:rPr lang="ru-RU" sz="3600" dirty="0" smtClean="0"/>
              <a:t>  </a:t>
            </a:r>
            <a:r>
              <a:rPr lang="en-US" sz="3600" dirty="0" smtClean="0"/>
              <a:t>with </a:t>
            </a:r>
            <a:r>
              <a:rPr lang="ru-RU" sz="3600" dirty="0" smtClean="0"/>
              <a:t>   </a:t>
            </a:r>
            <a:r>
              <a:rPr lang="en-US" sz="3600" dirty="0" smtClean="0"/>
              <a:t>you, </a:t>
            </a:r>
            <a:endParaRPr lang="ru-RU" sz="3600" dirty="0" smtClean="0"/>
          </a:p>
          <a:p>
            <a:r>
              <a:rPr lang="en-US" sz="3600" dirty="0" smtClean="0"/>
              <a:t>And </a:t>
            </a:r>
            <a:r>
              <a:rPr lang="ru-RU" sz="3600" dirty="0" smtClean="0"/>
              <a:t> </a:t>
            </a:r>
            <a:r>
              <a:rPr lang="en-US" sz="3600" dirty="0" smtClean="0"/>
              <a:t>you,  </a:t>
            </a:r>
            <a:r>
              <a:rPr lang="ru-RU" sz="3600" dirty="0" smtClean="0"/>
              <a:t>  </a:t>
            </a:r>
            <a:r>
              <a:rPr lang="en-US" sz="3600" dirty="0" smtClean="0"/>
              <a:t>and you,  </a:t>
            </a:r>
            <a:r>
              <a:rPr lang="ru-RU" sz="3600" dirty="0" smtClean="0"/>
              <a:t>  </a:t>
            </a:r>
            <a:r>
              <a:rPr lang="en-US" sz="3600" dirty="0" smtClean="0"/>
              <a:t>and you.</a:t>
            </a:r>
            <a:endParaRPr lang="ru-RU" sz="3600" dirty="0" smtClean="0"/>
          </a:p>
          <a:p>
            <a:endParaRPr lang="ru-RU" sz="3600" dirty="0" smtClean="0"/>
          </a:p>
          <a:p>
            <a:r>
              <a:rPr lang="en-US" sz="3600" dirty="0" smtClean="0"/>
              <a:t>La-la-la, la-la-la, la-la-la-la</a:t>
            </a:r>
            <a:endParaRPr lang="ru-RU" sz="3600" dirty="0" smtClean="0"/>
          </a:p>
          <a:p>
            <a:r>
              <a:rPr lang="en-US" sz="3600" dirty="0" smtClean="0"/>
              <a:t>La-la-la, la-la-la-la</a:t>
            </a:r>
            <a:endParaRPr lang="ru-RU" sz="3600" dirty="0" smtClean="0"/>
          </a:p>
          <a:p>
            <a:r>
              <a:rPr lang="en-US" sz="3600" dirty="0" smtClean="0"/>
              <a:t>La-la-la, la-la-la, la-la-la-la</a:t>
            </a:r>
            <a:endParaRPr lang="ru-RU" sz="3600" dirty="0" smtClean="0"/>
          </a:p>
          <a:p>
            <a:r>
              <a:rPr lang="en-US" sz="3600" dirty="0" smtClean="0"/>
              <a:t>La-la-la, la-la-la-la</a:t>
            </a:r>
            <a:endParaRPr lang="ru-RU" sz="3600" dirty="0" smtClean="0"/>
          </a:p>
          <a:p>
            <a:endParaRPr lang="ru-RU" dirty="0"/>
          </a:p>
        </p:txBody>
      </p:sp>
      <p:pic>
        <p:nvPicPr>
          <p:cNvPr id="9" name="Picture 2" descr="http://img3.proshkolu.ru/content/media/pic/std/2000000/1529000/1528845-3036e436ce654199.jpg"/>
          <p:cNvPicPr>
            <a:picLocks noChangeAspect="1" noChangeArrowheads="1"/>
          </p:cNvPicPr>
          <p:nvPr/>
        </p:nvPicPr>
        <p:blipFill>
          <a:blip r:embed="rId3" cstate="print"/>
          <a:srcRect l="30022" t="5879" r="29387" b="10345"/>
          <a:stretch>
            <a:fillRect/>
          </a:stretch>
        </p:blipFill>
        <p:spPr bwMode="auto">
          <a:xfrm>
            <a:off x="6862210" y="1928778"/>
            <a:ext cx="2281790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Hello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00958" y="35718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7620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E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6764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L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6764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I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6764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O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1676400" y="42672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N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25908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E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2590800" y="609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H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25908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N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762000" y="609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B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7620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A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8" name="Rectangle 12"/>
          <p:cNvSpPr>
            <a:spLocks noChangeArrowheads="1"/>
          </p:cNvSpPr>
          <p:nvPr/>
        </p:nvSpPr>
        <p:spPr bwMode="auto">
          <a:xfrm>
            <a:off x="7620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R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35052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I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0" name="Rectangle 14"/>
          <p:cNvSpPr>
            <a:spLocks noChangeArrowheads="1"/>
          </p:cNvSpPr>
          <p:nvPr/>
        </p:nvSpPr>
        <p:spPr bwMode="auto">
          <a:xfrm>
            <a:off x="35052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P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1" name="Rectangle 15"/>
          <p:cNvSpPr>
            <a:spLocks noChangeArrowheads="1"/>
          </p:cNvSpPr>
          <p:nvPr/>
        </p:nvSpPr>
        <p:spPr bwMode="auto">
          <a:xfrm>
            <a:off x="44196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H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2" name="Rectangle 16"/>
          <p:cNvSpPr>
            <a:spLocks noChangeArrowheads="1"/>
          </p:cNvSpPr>
          <p:nvPr/>
        </p:nvSpPr>
        <p:spPr bwMode="auto">
          <a:xfrm>
            <a:off x="35052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G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5" name="Rectangle 19"/>
          <p:cNvSpPr>
            <a:spLocks noChangeArrowheads="1"/>
          </p:cNvSpPr>
          <p:nvPr/>
        </p:nvSpPr>
        <p:spPr bwMode="auto">
          <a:xfrm>
            <a:off x="44196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O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6" name="Rectangle 20"/>
          <p:cNvSpPr>
            <a:spLocks noChangeArrowheads="1"/>
          </p:cNvSpPr>
          <p:nvPr/>
        </p:nvSpPr>
        <p:spPr bwMode="auto">
          <a:xfrm>
            <a:off x="44196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R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7" name="Rectangle 21"/>
          <p:cNvSpPr>
            <a:spLocks noChangeArrowheads="1"/>
          </p:cNvSpPr>
          <p:nvPr/>
        </p:nvSpPr>
        <p:spPr bwMode="auto">
          <a:xfrm>
            <a:off x="4419600" y="42672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S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38" name="Rectangle 22"/>
          <p:cNvSpPr>
            <a:spLocks noChangeArrowheads="1"/>
          </p:cNvSpPr>
          <p:nvPr/>
        </p:nvSpPr>
        <p:spPr bwMode="auto">
          <a:xfrm>
            <a:off x="4419600" y="5181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E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0" name="Rectangle 24"/>
          <p:cNvSpPr>
            <a:spLocks noChangeArrowheads="1"/>
          </p:cNvSpPr>
          <p:nvPr/>
        </p:nvSpPr>
        <p:spPr bwMode="auto">
          <a:xfrm>
            <a:off x="53340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A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1" name="Rectangle 25"/>
          <p:cNvSpPr>
            <a:spLocks noChangeArrowheads="1"/>
          </p:cNvSpPr>
          <p:nvPr/>
        </p:nvSpPr>
        <p:spPr bwMode="auto">
          <a:xfrm>
            <a:off x="5334000" y="609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C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2" name="Rectangle 26"/>
          <p:cNvSpPr>
            <a:spLocks noChangeArrowheads="1"/>
          </p:cNvSpPr>
          <p:nvPr/>
        </p:nvSpPr>
        <p:spPr bwMode="auto">
          <a:xfrm>
            <a:off x="53340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T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5" name="Rectangle 29"/>
          <p:cNvSpPr>
            <a:spLocks noChangeArrowheads="1"/>
          </p:cNvSpPr>
          <p:nvPr/>
        </p:nvSpPr>
        <p:spPr bwMode="auto">
          <a:xfrm>
            <a:off x="6248400" y="609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S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6" name="Rectangle 30"/>
          <p:cNvSpPr>
            <a:spLocks noChangeArrowheads="1"/>
          </p:cNvSpPr>
          <p:nvPr/>
        </p:nvSpPr>
        <p:spPr bwMode="auto">
          <a:xfrm>
            <a:off x="62484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N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7" name="Rectangle 31"/>
          <p:cNvSpPr>
            <a:spLocks noChangeArrowheads="1"/>
          </p:cNvSpPr>
          <p:nvPr/>
        </p:nvSpPr>
        <p:spPr bwMode="auto">
          <a:xfrm>
            <a:off x="62484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A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8" name="Rectangle 32"/>
          <p:cNvSpPr>
            <a:spLocks noChangeArrowheads="1"/>
          </p:cNvSpPr>
          <p:nvPr/>
        </p:nvSpPr>
        <p:spPr bwMode="auto">
          <a:xfrm>
            <a:off x="62484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K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49" name="Rectangle 33"/>
          <p:cNvSpPr>
            <a:spLocks noChangeArrowheads="1"/>
          </p:cNvSpPr>
          <p:nvPr/>
        </p:nvSpPr>
        <p:spPr bwMode="auto">
          <a:xfrm>
            <a:off x="6248400" y="42672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E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52" name="Rectangle 36"/>
          <p:cNvSpPr>
            <a:spLocks noChangeArrowheads="1"/>
          </p:cNvSpPr>
          <p:nvPr/>
        </p:nvSpPr>
        <p:spPr bwMode="auto">
          <a:xfrm>
            <a:off x="7162800" y="15240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T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53" name="Rectangle 37"/>
          <p:cNvSpPr>
            <a:spLocks noChangeArrowheads="1"/>
          </p:cNvSpPr>
          <p:nvPr/>
        </p:nvSpPr>
        <p:spPr bwMode="auto">
          <a:xfrm>
            <a:off x="7162800" y="24384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I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54" name="Rectangle 38"/>
          <p:cNvSpPr>
            <a:spLocks noChangeArrowheads="1"/>
          </p:cNvSpPr>
          <p:nvPr/>
        </p:nvSpPr>
        <p:spPr bwMode="auto">
          <a:xfrm>
            <a:off x="7162800" y="33528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G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55" name="Rectangle 39"/>
          <p:cNvSpPr>
            <a:spLocks noChangeArrowheads="1"/>
          </p:cNvSpPr>
          <p:nvPr/>
        </p:nvSpPr>
        <p:spPr bwMode="auto">
          <a:xfrm>
            <a:off x="7162800" y="42672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E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56" name="Rectangle 40"/>
          <p:cNvSpPr>
            <a:spLocks noChangeArrowheads="1"/>
          </p:cNvSpPr>
          <p:nvPr/>
        </p:nvSpPr>
        <p:spPr bwMode="auto">
          <a:xfrm>
            <a:off x="7162800" y="5181600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R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4880" name="Text Box 64"/>
          <p:cNvSpPr txBox="1">
            <a:spLocks noChangeArrowheads="1"/>
          </p:cNvSpPr>
          <p:nvPr/>
        </p:nvSpPr>
        <p:spPr bwMode="auto">
          <a:xfrm>
            <a:off x="1965325" y="0"/>
            <a:ext cx="48926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CC0000"/>
                </a:solidFill>
                <a:latin typeface="Arial" charset="0"/>
              </a:rPr>
              <a:t> </a:t>
            </a:r>
            <a:r>
              <a:rPr lang="en-US" sz="2400" dirty="0">
                <a:solidFill>
                  <a:srgbClr val="CC0000"/>
                </a:solidFill>
                <a:latin typeface="Arial" charset="0"/>
              </a:rPr>
              <a:t>Crossword puzzle</a:t>
            </a:r>
            <a:endParaRPr lang="ru-RU" sz="2400" dirty="0">
              <a:solidFill>
                <a:srgbClr val="CC0000"/>
              </a:solidFill>
              <a:latin typeface="Arial" charset="0"/>
            </a:endParaRPr>
          </a:p>
        </p:txBody>
      </p:sp>
      <p:pic>
        <p:nvPicPr>
          <p:cNvPr id="35" name="Picture 4" descr="кисадобраяодна"/>
          <p:cNvPicPr>
            <a:picLocks noChangeAspect="1" noChangeArrowheads="1"/>
          </p:cNvPicPr>
          <p:nvPr/>
        </p:nvPicPr>
        <p:blipFill>
          <a:blip r:embed="rId2" cstate="print"/>
          <a:srcRect l="2005" t="1834" r="2798" b="1866"/>
          <a:stretch>
            <a:fillRect/>
          </a:stretch>
        </p:blipFill>
        <p:spPr bwMode="auto">
          <a:xfrm>
            <a:off x="5357818" y="3357562"/>
            <a:ext cx="897135" cy="85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2" descr="BIG_Cat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428604"/>
            <a:ext cx="704942" cy="10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4" descr="j03306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5214950"/>
            <a:ext cx="1087431" cy="861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5" descr="04"/>
          <p:cNvPicPr>
            <a:picLocks noChangeAspect="1" noChangeArrowheads="1" noCrop="1"/>
          </p:cNvPicPr>
          <p:nvPr/>
        </p:nvPicPr>
        <p:blipFill>
          <a:blip r:embed="rId5" cstate="print">
            <a:lum bright="12000"/>
          </a:blip>
          <a:srcRect/>
          <a:stretch>
            <a:fillRect/>
          </a:stretch>
        </p:blipFill>
        <p:spPr bwMode="auto">
          <a:xfrm>
            <a:off x="785786" y="4357694"/>
            <a:ext cx="872208" cy="100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1" descr="t1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357166"/>
            <a:ext cx="1295400" cy="1406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8" descr="Pigg2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4357694"/>
            <a:ext cx="960416" cy="64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" descr="C:\Documents and Settings\Admin\Рабочий стол\8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2500298" y="3429000"/>
            <a:ext cx="1000132" cy="847570"/>
          </a:xfrm>
          <a:prstGeom prst="rect">
            <a:avLst/>
          </a:prstGeom>
          <a:noFill/>
        </p:spPr>
      </p:pic>
      <p:pic>
        <p:nvPicPr>
          <p:cNvPr id="45" name="Picture 26" descr="9DAE4B74"/>
          <p:cNvPicPr>
            <a:picLocks noChangeAspect="1" noChangeArrowheads="1"/>
          </p:cNvPicPr>
          <p:nvPr/>
        </p:nvPicPr>
        <p:blipFill>
          <a:blip r:embed="rId9" cstate="print">
            <a:lum bright="10000"/>
          </a:blip>
          <a:srcRect/>
          <a:stretch>
            <a:fillRect/>
          </a:stretch>
        </p:blipFill>
        <p:spPr bwMode="auto">
          <a:xfrm>
            <a:off x="4331988" y="785794"/>
            <a:ext cx="908652" cy="668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219200" y="304800"/>
            <a:ext cx="6902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200">
                <a:solidFill>
                  <a:srgbClr val="6600CC"/>
                </a:solidFill>
                <a:latin typeface="Arial" charset="0"/>
                <a:cs typeface="Times New Roman" pitchFamily="18" charset="0"/>
              </a:rPr>
              <a:t>V. Who can find the most animals?</a:t>
            </a:r>
            <a:endParaRPr lang="ru-RU" sz="3200">
              <a:solidFill>
                <a:srgbClr val="6600CC"/>
              </a:solidFill>
              <a:latin typeface="Arial" charset="0"/>
            </a:endParaRPr>
          </a:p>
          <a:p>
            <a:pPr eaLnBrk="0" hangingPunct="0">
              <a:tabLst>
                <a:tab pos="457200" algn="l"/>
              </a:tabLst>
            </a:pPr>
            <a:endParaRPr lang="ru-RU" sz="3200">
              <a:solidFill>
                <a:srgbClr val="6600CC"/>
              </a:solidFill>
              <a:latin typeface="Arial" charset="0"/>
            </a:endParaRPr>
          </a:p>
        </p:txBody>
      </p:sp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304800" y="1600200"/>
            <a:ext cx="8482042" cy="19050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0"/>
                <a:gd name="adj2" fmla="val -991"/>
              </a:avLst>
            </a:prstTxWarp>
          </a:bodyPr>
          <a:lstStyle/>
          <a:p>
            <a:pPr algn="ctr"/>
            <a:r>
              <a:rPr lang="en-GB" sz="1800" kern="10" dirty="0" err="1" smtClean="0">
                <a:ln w="9525">
                  <a:solidFill>
                    <a:srgbClr val="990033"/>
                  </a:solidFill>
                  <a:round/>
                  <a:headEnd/>
                  <a:tailEnd/>
                </a:ln>
                <a:solidFill>
                  <a:srgbClr val="990033"/>
                </a:solidFill>
                <a:latin typeface="Agency FB"/>
              </a:rPr>
              <a:t>catfrogfoxmonkeypigdog</a:t>
            </a:r>
            <a:endParaRPr lang="ru-RU" sz="1800" kern="10" dirty="0">
              <a:ln w="9525">
                <a:solidFill>
                  <a:srgbClr val="990033"/>
                </a:solidFill>
                <a:round/>
                <a:headEnd/>
                <a:tailEnd/>
              </a:ln>
              <a:solidFill>
                <a:srgbClr val="990033"/>
              </a:solidFill>
              <a:latin typeface="Agency FB"/>
            </a:endParaRP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114300" y="3846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>
              <a:latin typeface="Arial" charset="0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1302278" y="5143512"/>
            <a:ext cx="66710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8000"/>
                </a:solidFill>
              </a:rPr>
              <a:t>cat ,  frog,  fox,  monkey,  pig,  dog</a:t>
            </a:r>
            <a:endParaRPr lang="ru-RU" sz="3600" b="1" dirty="0">
              <a:solidFill>
                <a:srgbClr val="008000"/>
              </a:solidFill>
            </a:endParaRPr>
          </a:p>
        </p:txBody>
      </p:sp>
      <p:pic>
        <p:nvPicPr>
          <p:cNvPr id="9" name="Picture 2" descr="g05025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429000"/>
            <a:ext cx="12293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MCj0192205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731482"/>
            <a:ext cx="928694" cy="119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693869"/>
            <a:ext cx="743720" cy="122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 descr="Monkey2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4291" y="3000372"/>
            <a:ext cx="90247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571480"/>
            <a:ext cx="1591537" cy="127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Photo 08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4" y="3214686"/>
            <a:ext cx="1071570" cy="110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allAtOnce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4" descr="0_5b806_2337665a_orig[1].png"/>
          <p:cNvPicPr>
            <a:picLocks noChangeAspect="1"/>
          </p:cNvPicPr>
          <p:nvPr/>
        </p:nvPicPr>
        <p:blipFill>
          <a:blip r:embed="rId2" cstate="print"/>
          <a:srcRect l="53227" b="71061"/>
          <a:stretch>
            <a:fillRect/>
          </a:stretch>
        </p:blipFill>
        <p:spPr>
          <a:xfrm>
            <a:off x="5753547" y="0"/>
            <a:ext cx="3390453" cy="2571743"/>
          </a:xfrm>
          <a:prstGeom prst="rect">
            <a:avLst/>
          </a:prstGeom>
        </p:spPr>
      </p:pic>
      <p:pic>
        <p:nvPicPr>
          <p:cNvPr id="9" name="Содержимое 4" descr="0_5b806_2337665a_orig[1].png"/>
          <p:cNvPicPr>
            <a:picLocks noChangeAspect="1"/>
          </p:cNvPicPr>
          <p:nvPr/>
        </p:nvPicPr>
        <p:blipFill>
          <a:blip r:embed="rId2" cstate="print"/>
          <a:srcRect l="50270" t="32416" b="35021"/>
          <a:stretch>
            <a:fillRect/>
          </a:stretch>
        </p:blipFill>
        <p:spPr>
          <a:xfrm>
            <a:off x="5643570" y="4143380"/>
            <a:ext cx="3114664" cy="2500306"/>
          </a:xfrm>
          <a:prstGeom prst="rect">
            <a:avLst/>
          </a:prstGeom>
        </p:spPr>
      </p:pic>
      <p:pic>
        <p:nvPicPr>
          <p:cNvPr id="10" name="Содержимое 4" descr="0_5b806_2337665a_orig[1].png"/>
          <p:cNvPicPr>
            <a:picLocks noChangeAspect="1"/>
          </p:cNvPicPr>
          <p:nvPr/>
        </p:nvPicPr>
        <p:blipFill>
          <a:blip r:embed="rId2" cstate="print">
            <a:grayscl/>
          </a:blip>
          <a:srcRect l="51749" t="66045"/>
          <a:stretch>
            <a:fillRect/>
          </a:stretch>
        </p:blipFill>
        <p:spPr>
          <a:xfrm>
            <a:off x="3000364" y="2236966"/>
            <a:ext cx="3000396" cy="2588576"/>
          </a:xfrm>
          <a:prstGeom prst="rect">
            <a:avLst/>
          </a:prstGeom>
        </p:spPr>
      </p:pic>
      <p:pic>
        <p:nvPicPr>
          <p:cNvPr id="12" name="Содержимое 4" descr="0_5b806_2337665a_orig[1].png"/>
          <p:cNvPicPr>
            <a:picLocks noChangeAspect="1"/>
          </p:cNvPicPr>
          <p:nvPr/>
        </p:nvPicPr>
        <p:blipFill>
          <a:blip r:embed="rId2" cstate="print"/>
          <a:srcRect t="32416" r="54337" b="35021"/>
          <a:stretch>
            <a:fillRect/>
          </a:stretch>
        </p:blipFill>
        <p:spPr>
          <a:xfrm>
            <a:off x="0" y="0"/>
            <a:ext cx="3286116" cy="2872891"/>
          </a:xfrm>
          <a:prstGeom prst="rect">
            <a:avLst/>
          </a:prstGeom>
        </p:spPr>
      </p:pic>
      <p:pic>
        <p:nvPicPr>
          <p:cNvPr id="14" name="Содержимое 4" descr="0_5b806_2337665a_orig[1].png"/>
          <p:cNvPicPr>
            <a:picLocks noChangeAspect="1"/>
          </p:cNvPicPr>
          <p:nvPr/>
        </p:nvPicPr>
        <p:blipFill>
          <a:blip r:embed="rId2" cstate="print"/>
          <a:srcRect t="66045" r="52859"/>
          <a:stretch>
            <a:fillRect/>
          </a:stretch>
        </p:blipFill>
        <p:spPr>
          <a:xfrm>
            <a:off x="285720" y="4357694"/>
            <a:ext cx="2831420" cy="2500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0" name="AutoShape 70"/>
          <p:cNvSpPr>
            <a:spLocks noChangeArrowheads="1"/>
          </p:cNvSpPr>
          <p:nvPr/>
        </p:nvSpPr>
        <p:spPr bwMode="auto">
          <a:xfrm>
            <a:off x="2339752" y="0"/>
            <a:ext cx="7416824" cy="6093296"/>
          </a:xfrm>
          <a:prstGeom prst="cloudCallout">
            <a:avLst>
              <a:gd name="adj1" fmla="val -50034"/>
              <a:gd name="adj2" fmla="val 52433"/>
            </a:avLst>
          </a:prstGeom>
          <a:solidFill>
            <a:schemeClr val="bg1"/>
          </a:solidFill>
          <a:ln w="38100">
            <a:solidFill>
              <a:srgbClr val="9966FF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ru-RU" u="none"/>
          </a:p>
        </p:txBody>
      </p:sp>
      <p:sp>
        <p:nvSpPr>
          <p:cNvPr id="14" name="Овал 13"/>
          <p:cNvSpPr/>
          <p:nvPr/>
        </p:nvSpPr>
        <p:spPr>
          <a:xfrm>
            <a:off x="3779912" y="335699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203848" y="162880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308304" y="1700808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292080" y="198884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868144" y="3573016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356992"/>
            <a:ext cx="1008112" cy="134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947137" cy="13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64662">
            <a:off x="-428340" y="3606721"/>
            <a:ext cx="3665480" cy="310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84168" y="3717032"/>
            <a:ext cx="1289202" cy="107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Овал 24"/>
          <p:cNvSpPr/>
          <p:nvPr/>
        </p:nvSpPr>
        <p:spPr>
          <a:xfrm>
            <a:off x="5292080" y="47667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6"/>
          <p:cNvPicPr>
            <a:picLocks noChangeAspect="1"/>
          </p:cNvPicPr>
          <p:nvPr/>
        </p:nvPicPr>
        <p:blipFill>
          <a:blip r:embed="rId6" cstate="print"/>
          <a:srcRect l="44100"/>
          <a:stretch>
            <a:fillRect/>
          </a:stretch>
        </p:blipFill>
        <p:spPr bwMode="auto">
          <a:xfrm>
            <a:off x="5724128" y="404664"/>
            <a:ext cx="1008112" cy="120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/>
          <p:nvPr/>
        </p:nvSpPr>
        <p:spPr>
          <a:xfrm>
            <a:off x="5580112" y="1412776"/>
            <a:ext cx="216024" cy="2160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6"/>
          <p:cNvPicPr>
            <a:picLocks noChangeAspect="1"/>
          </p:cNvPicPr>
          <p:nvPr/>
        </p:nvPicPr>
        <p:blipFill>
          <a:blip r:embed="rId6" cstate="print"/>
          <a:srcRect l="76043" t="41982" r="7986" b="28030"/>
          <a:stretch>
            <a:fillRect/>
          </a:stretch>
        </p:blipFill>
        <p:spPr bwMode="auto">
          <a:xfrm flipH="1">
            <a:off x="5508104" y="980728"/>
            <a:ext cx="288033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Объект 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635896" y="1628800"/>
            <a:ext cx="8343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 descr="j034485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1844824"/>
            <a:ext cx="720080" cy="1065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25" grpId="0" animBg="1"/>
      <p:bldP spid="3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0" name="AutoShape 70"/>
          <p:cNvSpPr>
            <a:spLocks noChangeArrowheads="1"/>
          </p:cNvSpPr>
          <p:nvPr/>
        </p:nvSpPr>
        <p:spPr bwMode="auto">
          <a:xfrm>
            <a:off x="2339752" y="0"/>
            <a:ext cx="7632848" cy="6237312"/>
          </a:xfrm>
          <a:prstGeom prst="cloudCallout">
            <a:avLst>
              <a:gd name="adj1" fmla="val -39405"/>
              <a:gd name="adj2" fmla="val 55759"/>
            </a:avLst>
          </a:prstGeom>
          <a:solidFill>
            <a:schemeClr val="bg1"/>
          </a:solidFill>
          <a:ln w="38100">
            <a:solidFill>
              <a:srgbClr val="9966FF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ru-RU" u="none"/>
          </a:p>
        </p:txBody>
      </p:sp>
      <p:sp>
        <p:nvSpPr>
          <p:cNvPr id="14" name="Овал 13"/>
          <p:cNvSpPr/>
          <p:nvPr/>
        </p:nvSpPr>
        <p:spPr>
          <a:xfrm>
            <a:off x="3779912" y="335699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203848" y="162880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308304" y="155679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292080" y="1988840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580112" y="3861048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3356992"/>
            <a:ext cx="1008112" cy="134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947137" cy="13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96136" y="4005064"/>
            <a:ext cx="1289202" cy="107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Овал 24"/>
          <p:cNvSpPr/>
          <p:nvPr/>
        </p:nvSpPr>
        <p:spPr>
          <a:xfrm>
            <a:off x="5292080" y="476672"/>
            <a:ext cx="1584176" cy="1368152"/>
          </a:xfrm>
          <a:prstGeom prst="ellipse">
            <a:avLst/>
          </a:prstGeom>
          <a:noFill/>
          <a:ln>
            <a:solidFill>
              <a:srgbClr val="99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6"/>
          <p:cNvPicPr>
            <a:picLocks noChangeAspect="1"/>
          </p:cNvPicPr>
          <p:nvPr/>
        </p:nvPicPr>
        <p:blipFill>
          <a:blip r:embed="rId5" cstate="print"/>
          <a:srcRect l="44100"/>
          <a:stretch>
            <a:fillRect/>
          </a:stretch>
        </p:blipFill>
        <p:spPr bwMode="auto">
          <a:xfrm>
            <a:off x="5724128" y="404664"/>
            <a:ext cx="1008112" cy="120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/>
          <p:nvPr/>
        </p:nvSpPr>
        <p:spPr>
          <a:xfrm>
            <a:off x="5580112" y="1412776"/>
            <a:ext cx="216024" cy="2160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6"/>
          <p:cNvPicPr>
            <a:picLocks noChangeAspect="1"/>
          </p:cNvPicPr>
          <p:nvPr/>
        </p:nvPicPr>
        <p:blipFill>
          <a:blip r:embed="rId5" cstate="print"/>
          <a:srcRect l="76043" t="41982" r="7986" b="28030"/>
          <a:stretch>
            <a:fillRect/>
          </a:stretch>
        </p:blipFill>
        <p:spPr bwMode="auto">
          <a:xfrm flipH="1">
            <a:off x="5508104" y="980728"/>
            <a:ext cx="288033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0" y="4268610"/>
            <a:ext cx="4013919" cy="2589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Объект 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635896" y="1628800"/>
            <a:ext cx="8343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 descr="j034485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1772816"/>
            <a:ext cx="720080" cy="1065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25" grpId="0" animBg="1"/>
      <p:bldP spid="3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733B86C6"/>
          <p:cNvPicPr>
            <a:picLocks noChangeAspect="1" noChangeArrowheads="1"/>
          </p:cNvPicPr>
          <p:nvPr/>
        </p:nvPicPr>
        <p:blipFill>
          <a:blip r:embed="rId3" cstate="print"/>
          <a:srcRect l="9335" t="15941" r="33900" b="12154"/>
          <a:stretch>
            <a:fillRect/>
          </a:stretch>
        </p:blipFill>
        <p:spPr bwMode="auto">
          <a:xfrm>
            <a:off x="0" y="260350"/>
            <a:ext cx="3214688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1018" name="AutoShape 10"/>
          <p:cNvSpPr>
            <a:spLocks noChangeArrowheads="1"/>
          </p:cNvSpPr>
          <p:nvPr/>
        </p:nvSpPr>
        <p:spPr bwMode="auto">
          <a:xfrm>
            <a:off x="7667625" y="188913"/>
            <a:ext cx="1476375" cy="2952750"/>
          </a:xfrm>
          <a:prstGeom prst="verticalScroll">
            <a:avLst>
              <a:gd name="adj" fmla="val 12500"/>
            </a:avLst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 u="none"/>
              <a:t>read</a:t>
            </a:r>
          </a:p>
          <a:p>
            <a:pPr algn="ctr"/>
            <a:r>
              <a:rPr lang="en-US" sz="2000" u="none"/>
              <a:t>school</a:t>
            </a:r>
          </a:p>
          <a:p>
            <a:pPr algn="ctr"/>
            <a:r>
              <a:rPr lang="en-US" sz="2000" u="none"/>
              <a:t>nine</a:t>
            </a:r>
          </a:p>
          <a:p>
            <a:pPr algn="ctr"/>
            <a:r>
              <a:rPr lang="en-US" sz="2000" u="none"/>
              <a:t>milk</a:t>
            </a:r>
          </a:p>
          <a:p>
            <a:pPr algn="ctr"/>
            <a:r>
              <a:rPr lang="en-US" sz="2000" u="none"/>
              <a:t>like</a:t>
            </a:r>
          </a:p>
          <a:p>
            <a:pPr algn="ctr"/>
            <a:r>
              <a:rPr lang="en-US" sz="2000" u="none"/>
              <a:t>play</a:t>
            </a:r>
          </a:p>
          <a:p>
            <a:pPr algn="ctr"/>
            <a:r>
              <a:rPr lang="en-US" sz="2000" u="none"/>
              <a:t>many</a:t>
            </a:r>
            <a:endParaRPr lang="ru-RU" sz="2000" u="none"/>
          </a:p>
        </p:txBody>
      </p:sp>
      <p:sp>
        <p:nvSpPr>
          <p:cNvPr id="41988" name="AutoShape 11"/>
          <p:cNvSpPr>
            <a:spLocks noChangeArrowheads="1"/>
          </p:cNvSpPr>
          <p:nvPr/>
        </p:nvSpPr>
        <p:spPr bwMode="auto">
          <a:xfrm>
            <a:off x="2411413" y="1700213"/>
            <a:ext cx="5327650" cy="3168650"/>
          </a:xfrm>
          <a:prstGeom prst="wedgeRoundRectCallout">
            <a:avLst>
              <a:gd name="adj1" fmla="val -55690"/>
              <a:gd name="adj2" fmla="val -4494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000" u="none">
                <a:solidFill>
                  <a:srgbClr val="000099"/>
                </a:solidFill>
              </a:rPr>
              <a:t>I am Thomas .</a:t>
            </a:r>
          </a:p>
          <a:p>
            <a:r>
              <a:rPr lang="en-US" sz="2000" u="none">
                <a:solidFill>
                  <a:srgbClr val="000099"/>
                </a:solidFill>
              </a:rPr>
              <a:t>I am ____________ .</a:t>
            </a:r>
          </a:p>
          <a:p>
            <a:r>
              <a:rPr lang="en-US" sz="2000" u="none">
                <a:solidFill>
                  <a:srgbClr val="000099"/>
                </a:solidFill>
              </a:rPr>
              <a:t>I go to _______________ .</a:t>
            </a:r>
          </a:p>
          <a:p>
            <a:r>
              <a:rPr lang="en-US" sz="2000" u="none">
                <a:solidFill>
                  <a:srgbClr val="000099"/>
                </a:solidFill>
              </a:rPr>
              <a:t>I can ___________ and write .</a:t>
            </a:r>
          </a:p>
          <a:p>
            <a:r>
              <a:rPr lang="en-US" sz="2000" u="none">
                <a:solidFill>
                  <a:srgbClr val="000099"/>
                </a:solidFill>
              </a:rPr>
              <a:t>I _______ to swim and skip.</a:t>
            </a:r>
          </a:p>
          <a:p>
            <a:r>
              <a:rPr lang="en-US" sz="2000" u="none">
                <a:solidFill>
                  <a:srgbClr val="000099"/>
                </a:solidFill>
              </a:rPr>
              <a:t>For breakfast I like _________ and cakes. </a:t>
            </a:r>
          </a:p>
          <a:p>
            <a:r>
              <a:rPr lang="en-US" sz="2000" u="none">
                <a:solidFill>
                  <a:srgbClr val="000099"/>
                </a:solidFill>
              </a:rPr>
              <a:t>I have got ____________ friends. </a:t>
            </a:r>
          </a:p>
          <a:p>
            <a:r>
              <a:rPr lang="en-US" sz="2000" u="none">
                <a:solidFill>
                  <a:srgbClr val="000099"/>
                </a:solidFill>
              </a:rPr>
              <a:t>We ___________ together.</a:t>
            </a:r>
          </a:p>
          <a:p>
            <a:pPr algn="ctr"/>
            <a:endParaRPr lang="ru-RU" sz="2000" u="none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428992" y="285728"/>
            <a:ext cx="5254965" cy="40318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 have a dog, a little dog,</a:t>
            </a:r>
          </a:p>
          <a:p>
            <a:pPr algn="ctr"/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And Bingo is his name-o.</a:t>
            </a:r>
          </a:p>
          <a:p>
            <a:pPr algn="ctr"/>
            <a:r>
              <a:rPr lang="en-US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 have a dog, a little dog,</a:t>
            </a:r>
          </a:p>
          <a:p>
            <a:pPr algn="ctr"/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And Bingo is his name-o.</a:t>
            </a:r>
          </a:p>
          <a:p>
            <a:pPr algn="ctr"/>
            <a:endParaRPr lang="en-US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B-</a:t>
            </a:r>
            <a:r>
              <a:rPr lang="en-US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-n-g-o, B-</a:t>
            </a:r>
            <a:r>
              <a:rPr lang="en-US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-n-g-o, </a:t>
            </a:r>
          </a:p>
          <a:p>
            <a:pPr algn="ctr"/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B-</a:t>
            </a:r>
            <a:r>
              <a:rPr lang="en-US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</a:t>
            </a:r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-n-g-o,</a:t>
            </a:r>
          </a:p>
          <a:p>
            <a:pPr algn="ctr"/>
            <a:r>
              <a:rPr lang="en-U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And Bingo is his name-o.</a:t>
            </a:r>
          </a:p>
        </p:txBody>
      </p:sp>
      <p:pic>
        <p:nvPicPr>
          <p:cNvPr id="8" name="Bingo.wav">
            <a:hlinkClick r:id="" action="ppaction://media"/>
          </p:cNvPr>
          <p:cNvPicPr>
            <a:picLocks noRot="1" noChangeAspect="1"/>
          </p:cNvPicPr>
          <p:nvPr>
            <a:wavAudioFile r:embed="rId1" name="Bingo.wav"/>
          </p:nvPr>
        </p:nvPicPr>
        <p:blipFill>
          <a:blip r:embed="rId3" cstate="print"/>
          <a:stretch>
            <a:fillRect/>
          </a:stretch>
        </p:blipFill>
        <p:spPr>
          <a:xfrm>
            <a:off x="467544" y="5085184"/>
            <a:ext cx="357190" cy="357190"/>
          </a:xfrm>
          <a:prstGeom prst="rect">
            <a:avLst/>
          </a:prstGeom>
        </p:spPr>
      </p:pic>
      <p:pic>
        <p:nvPicPr>
          <p:cNvPr id="5" name="Picture 12" descr="C:\Documents and Settings\Admin\Мои документы\Мои рисунки\рабочая\АНИМИРОВАННЫЕ ГИФЫ --- кошачьи3.files\dom3.files\4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2656"/>
            <a:ext cx="259715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1" descr="MicroAnim"/>
          <p:cNvPicPr>
            <a:picLocks noChangeAspect="1" noChangeArrowheads="1"/>
          </p:cNvPicPr>
          <p:nvPr/>
        </p:nvPicPr>
        <p:blipFill>
          <a:blip r:embed="rId3" cstate="print"/>
          <a:srcRect l="23970" t="17119" r="23337" b="66502"/>
          <a:stretch>
            <a:fillRect/>
          </a:stretch>
        </p:blipFill>
        <p:spPr bwMode="auto">
          <a:xfrm>
            <a:off x="4067944" y="2276872"/>
            <a:ext cx="173385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412776"/>
            <a:ext cx="3248910" cy="4731224"/>
          </a:xfrm>
          <a:prstGeom prst="rect">
            <a:avLst/>
          </a:prstGeom>
          <a:noFill/>
        </p:spPr>
      </p:pic>
      <p:sp>
        <p:nvSpPr>
          <p:cNvPr id="4" name="Заголовок 2"/>
          <p:cNvSpPr txBox="1">
            <a:spLocks/>
          </p:cNvSpPr>
          <p:nvPr/>
        </p:nvSpPr>
        <p:spPr>
          <a:xfrm>
            <a:off x="395536" y="548680"/>
            <a:ext cx="8291264" cy="59046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Hello!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Hello!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Hello!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Hello!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are you?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like 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you,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And you,  and you,  and you.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la-la-la-la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la-la-la-la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la-la-la-la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La-la-la,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la-la-la-la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http://img1.liveinternet.ru/images/attach/c/2/69/490/69490747_04.png"/>
          <p:cNvPicPr>
            <a:picLocks noChangeAspect="1" noChangeArrowheads="1"/>
          </p:cNvPicPr>
          <p:nvPr/>
        </p:nvPicPr>
        <p:blipFill>
          <a:blip r:embed="rId4" cstate="print"/>
          <a:srcRect l="46286" t="16565" r="42632" b="75825"/>
          <a:stretch>
            <a:fillRect/>
          </a:stretch>
        </p:blipFill>
        <p:spPr bwMode="auto">
          <a:xfrm>
            <a:off x="7020272" y="2204864"/>
            <a:ext cx="360040" cy="360040"/>
          </a:xfrm>
          <a:prstGeom prst="rect">
            <a:avLst/>
          </a:prstGeom>
          <a:noFill/>
        </p:spPr>
      </p:pic>
      <p:pic>
        <p:nvPicPr>
          <p:cNvPr id="10" name="Hello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98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2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MicroAnim"/>
          <p:cNvPicPr>
            <a:picLocks noChangeAspect="1" noChangeArrowheads="1"/>
          </p:cNvPicPr>
          <p:nvPr/>
        </p:nvPicPr>
        <p:blipFill>
          <a:blip r:embed="rId4" cstate="print"/>
          <a:srcRect l="23970" t="17119" r="23337" b="66502"/>
          <a:stretch>
            <a:fillRect/>
          </a:stretch>
        </p:blipFill>
        <p:spPr bwMode="auto">
          <a:xfrm>
            <a:off x="2143108" y="1714488"/>
            <a:ext cx="2026591" cy="3787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1142984"/>
            <a:ext cx="4416256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Hello!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395536" y="6165304"/>
            <a:ext cx="304800" cy="304800"/>
          </a:xfrm>
          <a:prstGeom prst="rect">
            <a:avLst/>
          </a:prstGeom>
        </p:spPr>
      </p:pic>
      <p:pic>
        <p:nvPicPr>
          <p:cNvPr id="7" name="Hello!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644008" y="2924944"/>
            <a:ext cx="592832" cy="592832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numSld="32">
                <p:cTn id="1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1475</TotalTime>
  <Words>598</Words>
  <Application>Microsoft Office PowerPoint</Application>
  <PresentationFormat>Экран (4:3)</PresentationFormat>
  <Paragraphs>260</Paragraphs>
  <Slides>59</Slides>
  <Notes>2</Notes>
  <HiddenSlides>0</HiddenSlides>
  <MMClips>16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61" baseType="lpstr">
      <vt:lpstr>Тема Office</vt:lpstr>
      <vt:lpstr>CorelDRAW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165</cp:revision>
  <dcterms:modified xsi:type="dcterms:W3CDTF">2019-11-26T12:38:47Z</dcterms:modified>
</cp:coreProperties>
</file>