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0" r:id="rId3"/>
    <p:sldId id="263" r:id="rId4"/>
    <p:sldId id="259" r:id="rId5"/>
    <p:sldId id="261" r:id="rId6"/>
    <p:sldId id="262" r:id="rId7"/>
    <p:sldId id="265" r:id="rId8"/>
    <p:sldId id="269" r:id="rId9"/>
    <p:sldId id="273" r:id="rId10"/>
    <p:sldId id="270" r:id="rId11"/>
    <p:sldId id="284" r:id="rId12"/>
    <p:sldId id="278" r:id="rId13"/>
    <p:sldId id="279" r:id="rId14"/>
    <p:sldId id="283" r:id="rId15"/>
    <p:sldId id="285" r:id="rId16"/>
    <p:sldId id="280" r:id="rId17"/>
    <p:sldId id="287" r:id="rId18"/>
    <p:sldId id="28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17" autoAdjust="0"/>
  </p:normalViewPr>
  <p:slideViewPr>
    <p:cSldViewPr>
      <p:cViewPr>
        <p:scale>
          <a:sx n="60" d="100"/>
          <a:sy n="60" d="100"/>
        </p:scale>
        <p:origin x="-132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C3742-DB71-41DA-8513-109D9F6687E9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FBAD8A-2D24-485E-8167-5B18F63D7F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064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BAD8A-2D24-485E-8167-5B18F63D7FCA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658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386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187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957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88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05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9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238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152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887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389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110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9171F-D5AE-45AB-AB28-F58931090207}" type="datetimeFigureOut">
              <a:rPr lang="ru-RU" smtClean="0"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2EB90-9A44-4DCB-882F-C3966AE3C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055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13.jpeg"/><Relationship Id="rId10" Type="http://schemas.openxmlformats.org/officeDocument/2006/relationships/image" Target="../media/image17.jpeg"/><Relationship Id="rId4" Type="http://schemas.openxmlformats.org/officeDocument/2006/relationships/image" Target="../media/image12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5.png"/><Relationship Id="rId5" Type="http://schemas.openxmlformats.org/officeDocument/2006/relationships/image" Target="../media/image20.png"/><Relationship Id="rId10" Type="http://schemas.microsoft.com/office/2007/relationships/hdphoto" Target="../media/hdphoto4.wdp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microsoft.com/office/2007/relationships/hdphoto" Target="../media/hdphoto8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image" Target="../media/image30.png"/><Relationship Id="rId10" Type="http://schemas.microsoft.com/office/2007/relationships/hdphoto" Target="../media/hdphoto7.wdp"/><Relationship Id="rId4" Type="http://schemas.microsoft.com/office/2007/relationships/hdphoto" Target="../media/hdphoto5.wdp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36.jpeg"/><Relationship Id="rId4" Type="http://schemas.microsoft.com/office/2007/relationships/hdphoto" Target="../media/hdphoto9.wdp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microsoft.com/office/2007/relationships/hdphoto" Target="../media/hdphoto12.wdp"/><Relationship Id="rId3" Type="http://schemas.openxmlformats.org/officeDocument/2006/relationships/image" Target="../media/image1.jpeg"/><Relationship Id="rId7" Type="http://schemas.openxmlformats.org/officeDocument/2006/relationships/image" Target="../media/image43.jpeg"/><Relationship Id="rId12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microsoft.com/office/2007/relationships/hdphoto" Target="../media/hdphoto11.wdp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53.jpeg"/><Relationship Id="rId7" Type="http://schemas.openxmlformats.org/officeDocument/2006/relationships/image" Target="../media/image55.jpeg"/><Relationship Id="rId12" Type="http://schemas.microsoft.com/office/2007/relationships/hdphoto" Target="../media/hdphoto16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11" Type="http://schemas.openxmlformats.org/officeDocument/2006/relationships/image" Target="../media/image58.png"/><Relationship Id="rId5" Type="http://schemas.openxmlformats.org/officeDocument/2006/relationships/image" Target="../media/image54.jpeg"/><Relationship Id="rId10" Type="http://schemas.openxmlformats.org/officeDocument/2006/relationships/image" Target="../media/image57.jpeg"/><Relationship Id="rId4" Type="http://schemas.microsoft.com/office/2007/relationships/hdphoto" Target="../media/hdphoto13.wdp"/><Relationship Id="rId9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7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08" y="200682"/>
            <a:ext cx="8789477" cy="660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751344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400" b="1" dirty="0">
                <a:solidFill>
                  <a:srgbClr val="1F497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БЮДЖЕТНОЕ УЧРЕЖДЕНИЕ « СЕРТОЛОВСКИЙ ДЕТСКИЙ САД КОМБИНИРОВАННОГО ВИДА № 1»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2262527"/>
            <a:ext cx="5904656" cy="1988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</a:p>
          <a:p>
            <a:pPr lvl="0" algn="ctr">
              <a:spcBef>
                <a:spcPct val="20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группе детей с ЗПР и ДОУ   </a:t>
            </a:r>
          </a:p>
          <a:p>
            <a:pPr lvl="0" algn="ctr">
              <a:spcBef>
                <a:spcPct val="20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по нравственно – патриотическому воспитанию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5085184"/>
            <a:ext cx="7020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воспитатель высшей квалификационной категории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Новикова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Екатерина Николаевна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9488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08" y="200682"/>
            <a:ext cx="8789477" cy="660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751344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400" b="1" dirty="0" smtClean="0">
                <a:solidFill>
                  <a:srgbClr val="1F497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>
              <a:solidFill>
                <a:srgbClr val="1F497D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382286"/>
            <a:ext cx="67687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Воспитать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патриота Родины – ответственная и сложная задача, решение которой в дошкольном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возрасте только начинается. Планомерная, систематическая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работа, использование разнообразных  средств воспитания, общие усилия детского сада и семьи, ответственность взрослых за свои слова и поступки дают положительные результаты и  являются основой для дальнейшей работы по нравственному патриотическому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воспитанию.</a:t>
            </a:r>
            <a:endParaRPr lang="ru-RU" sz="2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239631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2060848"/>
            <a:ext cx="7056784" cy="4337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ts val="2250"/>
              </a:lnSpc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группах созданы уголки по патриотическому воспитанию детей, имеется методическая литература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специальная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литература по ознакомлению детей с народным творчеством, природой родного края, подборка альбомов с образцами народного художественного творчества.</a:t>
            </a:r>
            <a:endParaRPr lang="ru-RU" sz="16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just"/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Для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нравственно-патриотического и всестороннего развития детей созданы все условия: игровые зоны для сюжетно-ролевых игр, разнообразный дидактический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материал; оформлены экологические уголки,  подобран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разнообразный обучающий материал, наглядный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материал, папки 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</a:rPr>
              <a:t>для рассматривания и </a:t>
            </a: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обсуждения: «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</a:rPr>
              <a:t>Государственная </a:t>
            </a: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символика», « Мой 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</a:rPr>
              <a:t>любимый город и его </a:t>
            </a: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достопримечательности», 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</a:rPr>
              <a:t>«Природа нашего края</a:t>
            </a: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».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Имеются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дидактические игры, созданные своими руками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lvl="0" algn="just"/>
            <a:endParaRPr lang="ru-RU" b="1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620688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Оформление и создание в группах предметно развивающей среды,</a:t>
            </a:r>
            <a:b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уголков по патриотическому воспитанию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97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2" y="200682"/>
            <a:ext cx="8789477" cy="660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91680" y="2262527"/>
            <a:ext cx="5904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User\AppData\Local\Microsoft\Windows\INetCache\IE\6M0R5NYK\IMG_20240226_085425[1]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9000"/>
                    </a14:imgEffect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091"/>
          <a:stretch/>
        </p:blipFill>
        <p:spPr bwMode="auto">
          <a:xfrm>
            <a:off x="940222" y="3897873"/>
            <a:ext cx="3441485" cy="2411700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C:\Users\User\AppData\Local\Microsoft\Windows\INetCache\Content.Word\IMG_20240226_08504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44246"/>
            <a:ext cx="3288482" cy="24653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Рисунок 8" descr="C:\Users\User\AppData\Local\Microsoft\Windows\INetCache\IE\1FBVQEP5\IMG_20240226_085537[1]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394" y="1214838"/>
            <a:ext cx="3312054" cy="229538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0" name="Рисунок 9" descr="C:\Users\User\AppData\Local\Microsoft\Windows\INetCache\Content.Word\IMG_20240226_08465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0" t="5661" r="1547" b="4312"/>
          <a:stretch/>
        </p:blipFill>
        <p:spPr bwMode="auto">
          <a:xfrm>
            <a:off x="5243290" y="1286558"/>
            <a:ext cx="3024336" cy="21414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85006" y="628233"/>
            <a:ext cx="7267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Россия - Родина моя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2523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73" y="116632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ttp://www.mosertolovo.ru/upload/medialibrary/7ef/Sertolov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57" y="1247586"/>
            <a:ext cx="3600400" cy="2358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lenobl.ru/media/news/images/2021/09/21/WhatsApp_Image_2021-09-21_at_14.07.48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436" y="3543099"/>
            <a:ext cx="3635623" cy="2603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userpic.fishki.net/2016/01/30/277368/b85a6a889bc7fa75f23da76e4a431d1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61" y="3800371"/>
            <a:ext cx="3046730" cy="2313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avatars.mds.yandex.net/i?id=4f47a53247797fa0266c3351e4376bf7f50f3502-7003725-images-thumbs&amp;n=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899" y="1252351"/>
            <a:ext cx="3185160" cy="1791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evakuator-ru.ru/wp-content/uploads/2017/06/gerb-goroda-sertolovo-spb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942" y="2426769"/>
            <a:ext cx="1738630" cy="223266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968576" y="476672"/>
            <a:ext cx="72064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Город, в котором  живем…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582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6" y="118792"/>
            <a:ext cx="8894100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2753" y="548680"/>
            <a:ext cx="77746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книжных уголках дети могут самостоятельно рассматривать книги, иллюстрации по теме, найти на глобусе или карте свою страну, город, ознакомиться с символикой родного села, города, края,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страны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endParaRPr lang="ru-RU" dirty="0"/>
          </a:p>
        </p:txBody>
      </p:sp>
      <p:pic>
        <p:nvPicPr>
          <p:cNvPr id="6" name="Рисунок 5" descr="C:\Users\User\AppData\Local\Microsoft\Windows\INetCache\IE\6M0R5NYK\IMG_20240226_085559[1]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9" r="12040" b="2985"/>
          <a:stretch/>
        </p:blipFill>
        <p:spPr bwMode="auto">
          <a:xfrm rot="5400000">
            <a:off x="473971" y="2096860"/>
            <a:ext cx="2702938" cy="19442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AppData\Local\Microsoft\Windows\INetCache\IE\22GV2OGH\IMG_20220404_080907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48" y="1865137"/>
            <a:ext cx="3166130" cy="240766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8" name="Рисунок 7" descr="C:\Users\User\AppData\Local\Microsoft\Windows\INetCache\Content.Word\IMG_20240126_13533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7000"/>
                    </a14:imgEffect>
                    <a14:imgEffect>
                      <a14:brightnessContrast contras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2" t="19774" r="64829" b="29661"/>
          <a:stretch/>
        </p:blipFill>
        <p:spPr bwMode="auto">
          <a:xfrm>
            <a:off x="6861512" y="4076655"/>
            <a:ext cx="1550030" cy="20477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AppData\Local\Microsoft\Windows\INetCache\Content.Word\IMG_20240126_135336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22" t="23729" r="8895" b="31638"/>
          <a:stretch/>
        </p:blipFill>
        <p:spPr bwMode="auto">
          <a:xfrm>
            <a:off x="-624915" y="5517232"/>
            <a:ext cx="736942" cy="11526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AppData\Local\Microsoft\Windows\INetCache\IE\AHK9TPFK\IMG_20240126_135418[1]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t="7919" r="5203" b="10024"/>
          <a:stretch/>
        </p:blipFill>
        <p:spPr bwMode="auto">
          <a:xfrm>
            <a:off x="6827366" y="1717499"/>
            <a:ext cx="1584176" cy="19876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User\AppData\Local\Microsoft\Windows\INetCache\IE\6M0R5NYK\IMG_20240220_143642[1]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6" t="106" r="26298"/>
          <a:stretch/>
        </p:blipFill>
        <p:spPr bwMode="auto">
          <a:xfrm rot="16200000">
            <a:off x="4422413" y="3838864"/>
            <a:ext cx="1368719" cy="2915612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User\AppData\Local\Microsoft\Windows\INetCache\IE\1FBVQEP5\IMG_20240226_085757[1].jp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bright="-14000" contras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8" t="5388" r="8478" b="5229"/>
          <a:stretch/>
        </p:blipFill>
        <p:spPr bwMode="auto">
          <a:xfrm rot="16200000">
            <a:off x="1567633" y="4389965"/>
            <a:ext cx="1257878" cy="1924252"/>
          </a:xfrm>
          <a:prstGeom prst="rect">
            <a:avLst/>
          </a:prstGeom>
          <a:noFill/>
          <a:ln w="28575">
            <a:solidFill>
              <a:sysClr val="windowText" lastClr="0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186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46715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3775" y="721527"/>
            <a:ext cx="7632848" cy="5157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>
              <a:spcBef>
                <a:spcPts val="600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Решение задач по нравственно патриотическому воспитанию осуществляется  </a:t>
            </a:r>
            <a:r>
              <a:rPr lang="ru-RU" sz="2000" b="1" u="sng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через образовательную деятельность.</a:t>
            </a:r>
          </a:p>
          <a:p>
            <a:pPr lvl="0" indent="228600"/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Одной </a:t>
            </a: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из наиболее эффективных, интересных и целесообразных форм нравственно-патриотического воспитания </a:t>
            </a:r>
            <a:r>
              <a:rPr lang="ru-RU" sz="2000" b="1" u="sng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является проектная деятельность</a:t>
            </a: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,   </a:t>
            </a: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позволяющая создать естественную </a:t>
            </a: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ситуацию  общения  и  </a:t>
            </a: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практического взаимодействия </a:t>
            </a: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детей  и  взрослых</a:t>
            </a: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ru-RU" sz="2000" b="1" dirty="0" smtClean="0">
              <a:solidFill>
                <a:srgbClr val="111111"/>
              </a:solidFill>
              <a:latin typeface="Times New Roman"/>
              <a:ea typeface="Times New Roman"/>
              <a:cs typeface="Times New Roman"/>
            </a:endParaRPr>
          </a:p>
          <a:p>
            <a:pPr lvl="0" indent="228600"/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Проектная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деятельность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сочетает  интересы </a:t>
            </a:r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всех участников проекта: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228600"/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- педагог имеет возможность самореализации и проявление творчества в работе в соответствии со своим профессиональным уровнем;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228600"/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- родители становятся активными участниками нравственно-патриотического воспитания детей;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228600"/>
            <a:r>
              <a:rPr lang="ru-RU" sz="20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- дети организовываются в соответствии с их интересами, желаниями, потребностями.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972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46715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3775" y="721527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>
              <a:spcBef>
                <a:spcPts val="600"/>
              </a:spcBef>
              <a:spcAft>
                <a:spcPts val="1125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Решение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4" y="670645"/>
            <a:ext cx="2575029" cy="18446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5" y="2761343"/>
            <a:ext cx="2575029" cy="182082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8" name="Рисунок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258" y="721527"/>
            <a:ext cx="2477791" cy="180502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Рисунок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865420"/>
            <a:ext cx="2492496" cy="15958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0" name="Рисунок 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736" y="4863325"/>
            <a:ext cx="2432519" cy="159795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1" name="Рисунок 10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996" y="2761343"/>
            <a:ext cx="2451636" cy="182082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2" name="Рисунок 11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14" y="2786997"/>
            <a:ext cx="2376263" cy="1822579"/>
          </a:xfrm>
          <a:prstGeom prst="rect">
            <a:avLst/>
          </a:prstGeom>
          <a:noFill/>
        </p:spPr>
      </p:pic>
      <p:pic>
        <p:nvPicPr>
          <p:cNvPr id="13" name="Рисунок 12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643" y="886880"/>
            <a:ext cx="2376805" cy="1617544"/>
          </a:xfrm>
          <a:prstGeom prst="rect">
            <a:avLst/>
          </a:prstGeom>
          <a:noFill/>
          <a:ln w="28575"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15831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57" y="169648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548680"/>
            <a:ext cx="69847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spcBef>
                <a:spcPts val="600"/>
              </a:spcBef>
              <a:spcAft>
                <a:spcPts val="1125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Знакомство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творчеством  писателей и поэтов  Маршака С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Я.,  А. 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Барто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 А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С. Пушкина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К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Чуковского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С. Михалкова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Сутеева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и  др.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6" name="Рисунок 5" descr="C:\Users\User\AppData\Local\Microsoft\Windows\INetCache\IE\22GV2OGH\IMG_20211206_171928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681" y="4149080"/>
            <a:ext cx="2983092" cy="218516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 rot="20484109">
            <a:off x="988358" y="4491964"/>
            <a:ext cx="33131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Проекты, выставки творческих 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работ,  конкурсы  чтецов, 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спектакли, викторины</a:t>
            </a:r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446" y="1700808"/>
            <a:ext cx="3384376" cy="218970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9" name="Рисунок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97" y="1700807"/>
            <a:ext cx="3456384" cy="218970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457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13" y="188640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5681" y="548680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spcBef>
                <a:spcPts val="600"/>
              </a:spcBef>
              <a:spcAft>
                <a:spcPts val="1125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Защита Отечества во все времена !</a:t>
            </a:r>
            <a:endParaRPr lang="ru-RU" sz="2400" b="1" u="sng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58" y="1305503"/>
            <a:ext cx="2412513" cy="186277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7" name="Рисунок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300" y="1368079"/>
            <a:ext cx="2270437" cy="18002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8" name="Рисунок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554" y="1336791"/>
            <a:ext cx="2406878" cy="183148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Рисунок 8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00462"/>
            <a:ext cx="2592288" cy="199685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0" name="Рисунок 9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9" y="3600462"/>
            <a:ext cx="2415676" cy="199685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1" name="Рисунок 10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107" y="3600462"/>
            <a:ext cx="2444824" cy="19968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645680" y="5847082"/>
            <a:ext cx="84983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Фрагмент презентации «23 февраля День защитника Отечества»</a:t>
            </a:r>
          </a:p>
        </p:txBody>
      </p:sp>
    </p:spTree>
    <p:extLst>
      <p:ext uri="{BB962C8B-B14F-4D97-AF65-F5344CB8AC3E}">
        <p14:creationId xmlns:p14="http://schemas.microsoft.com/office/powerpoint/2010/main" val="30128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77" y="118387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78633" y="6093296"/>
            <a:ext cx="14122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19752" y="476672"/>
            <a:ext cx="67742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одном строю 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Спортивный  праздник,  посвященный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Дню защитника Отечества  с  участием   родителей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7" name="Рисунок 6" descr="C:\Users\User\Desktop\фото 23.23\IMG_20230217_164922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6" t="5192" r="3853" b="20752"/>
          <a:stretch/>
        </p:blipFill>
        <p:spPr bwMode="auto">
          <a:xfrm>
            <a:off x="696169" y="1591605"/>
            <a:ext cx="3384376" cy="2053171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5" descr="C:\Users\Asus\Desktop\прпоект 23 ФЕВРАЛЯ\IMG_20220222_1048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355976" y="1842443"/>
            <a:ext cx="2068661" cy="155149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  <p:pic>
        <p:nvPicPr>
          <p:cNvPr id="9" name="Рисунок 8" descr="C:\Users\User\Desktop\фото 23.23\IMG_20230217_163948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503" y="1591605"/>
            <a:ext cx="2049467" cy="1551496"/>
          </a:xfrm>
          <a:prstGeom prst="rect">
            <a:avLst/>
          </a:prstGeom>
          <a:noFill/>
          <a:ln w="12700">
            <a:solidFill>
              <a:sysClr val="windowText" lastClr="000000"/>
            </a:solidFill>
          </a:ln>
        </p:spPr>
      </p:pic>
      <p:pic>
        <p:nvPicPr>
          <p:cNvPr id="10" name="Рисунок 9" descr="C:\Users\User\Desktop\фото 23.23\IMG_20230217_164235_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146" y="4077072"/>
            <a:ext cx="2520280" cy="1835514"/>
          </a:xfrm>
          <a:prstGeom prst="rect">
            <a:avLst/>
          </a:prstGeom>
          <a:noFill/>
          <a:ln w="28575">
            <a:solidFill>
              <a:sysClr val="windowText" lastClr="000000"/>
            </a:solidFill>
          </a:ln>
        </p:spPr>
      </p:pic>
      <p:pic>
        <p:nvPicPr>
          <p:cNvPr id="11" name="Рисунок 10" descr="C:\Users\User\Desktop\фото 23.23\IMG_20230217_164554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4" t="20156" r="17885" b="35500"/>
          <a:stretch/>
        </p:blipFill>
        <p:spPr bwMode="auto">
          <a:xfrm>
            <a:off x="4322857" y="3803848"/>
            <a:ext cx="4267666" cy="252028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3550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75973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548680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spcBef>
                <a:spcPts val="600"/>
              </a:spcBef>
              <a:spcAft>
                <a:spcPts val="1125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Знакомство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 народным творчеством, традициями народов родной страны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6" name="Рисунок 5" descr="F:\ПАТРИОТИЧ ВОСПИТАНИЕ\фото к РМО  патриот\DSC_009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331" y="3947713"/>
            <a:ext cx="3936077" cy="23431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7" name="Рисунок 6" descr="F:\ПАТРИОТИЧ ВОСПИТАНИЕ\фото к РМО  патриот\Новая папка (6)\Новая папка\DSC_002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971" y="1379677"/>
            <a:ext cx="3253437" cy="2164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AppData\Local\Temp\Rar$DIa0.415\5C9FAAC4-1773-4EC3-9340-49C25DCC9974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67" y="1469328"/>
            <a:ext cx="1944216" cy="1578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AppData\Local\Temp\Rar$DIa0.837\315924C9-3B12-4A9E-A523-26546387E2EF.jpe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700" y="1742161"/>
            <a:ext cx="1174471" cy="1578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AppData\Local\Temp\Rar$DIa0.451\2DA78E5A-5287-423F-B953-CFD9913929F7.jpe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572" y="3227633"/>
            <a:ext cx="1512168" cy="144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User\AppData\Local\Temp\Rar$DIa0.030\C9C8514B-B456-4CF4-A144-F62C3E1352A5.jpe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986" y="4869161"/>
            <a:ext cx="962075" cy="84613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 rot="20446178">
            <a:off x="2315935" y="4948384"/>
            <a:ext cx="168853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Фестиваль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народного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творчества</a:t>
            </a:r>
            <a:endParaRPr lang="ru-RU" sz="2400" dirty="0"/>
          </a:p>
        </p:txBody>
      </p:sp>
      <p:pic>
        <p:nvPicPr>
          <p:cNvPr id="13" name="Рисунок 12" descr="C:\Users\User\AppData\Local\Microsoft\Windows\INetCache\IE\6M0R5NYK\IMG_20240219_091201[1].jpg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5610">
            <a:off x="2481620" y="3576217"/>
            <a:ext cx="825806" cy="98021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4" name="Рисунок 13" descr="C:\Users\User\AppData\Local\Microsoft\Windows\INetCache\Content.Word\IMG_20240219_091217.jpg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8232">
            <a:off x="3148261" y="3719342"/>
            <a:ext cx="871899" cy="104427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2639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" y="108505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43869" y="3531648"/>
            <a:ext cx="3312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>
              <a:spcBef>
                <a:spcPts val="600"/>
              </a:spcBef>
              <a:spcAft>
                <a:spcPts val="1125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Дни снятия БЛОКАДЫ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48680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в мероприятиях,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посвященные знаменательным датам и событиям  в истории нашей Родины</a:t>
            </a:r>
            <a:endParaRPr lang="ru-RU" sz="2000" b="1" dirty="0"/>
          </a:p>
        </p:txBody>
      </p:sp>
      <p:pic>
        <p:nvPicPr>
          <p:cNvPr id="8" name="Рисунок 7" descr="C:\Users\User\AppData\Local\Microsoft\Windows\INetCache\IE\AHK9TPFK\IMG_20240126_134511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71865"/>
            <a:ext cx="2471931" cy="18121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Рисунок 8" descr="F:\ПАТРИОТИЧ ВОСПИТАНИЕ\фото к РМО  патриот\Den_Pobedy_2022\08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69" y="4077072"/>
            <a:ext cx="3444555" cy="2248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AppData\Local\Microsoft\Windows\INetCache\IE\1FBVQEP5\IMG_20240126_134449[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87172"/>
            <a:ext cx="1504516" cy="1122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F:\ПАТРИОТИЧ ВОСПИТАНИЕ\фото к РМО  патриот\Новая папка\DSC_007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7"/>
          <a:stretch/>
        </p:blipFill>
        <p:spPr bwMode="auto">
          <a:xfrm>
            <a:off x="2195736" y="4693035"/>
            <a:ext cx="2384734" cy="16325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F:\ПАТРИОТИЧ ВОСПИТАНИЕ\фото к РМО  патриот\Den_Pobedy_2022\03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92" y="1571865"/>
            <a:ext cx="3783678" cy="25052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428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71" y="153448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6607" y="2478986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>
              <a:spcBef>
                <a:spcPts val="600"/>
              </a:spcBef>
              <a:spcAft>
                <a:spcPts val="1125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Акция «</a:t>
            </a:r>
            <a:r>
              <a:rPr lang="ru-RU" sz="16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ОКНА</a:t>
            </a: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ПОБЕДЫ»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48680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 ПОБЕДЫ</a:t>
            </a:r>
            <a:endParaRPr lang="ru-RU" sz="2400" b="1" u="sng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C:\Users\User\AppData\Local\Microsoft\Windows\INetCache\IE\6M0R5NYK\IMG_20230504_101707[1]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4" t="16090" b="13841"/>
          <a:stretch/>
        </p:blipFill>
        <p:spPr bwMode="auto">
          <a:xfrm>
            <a:off x="778488" y="2886956"/>
            <a:ext cx="2380615" cy="1290955"/>
          </a:xfrm>
          <a:prstGeom prst="rect">
            <a:avLst/>
          </a:prstGeom>
          <a:noFill/>
          <a:ln w="19050">
            <a:solidFill>
              <a:sysClr val="windowText" lastClr="0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F:\ПАТРИОТИЧ ВОСПИТАНИЕ\фото к РМО  патриот\DSC_0040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75" y="1067988"/>
            <a:ext cx="2255519" cy="14166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5" name="Рисунок 14" descr="F:\ПАТРИОТИЧ ВОСПИТАНИЕ\фото к РМО  патриот\Новая папка (2)\DSC_0111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384" y="1174620"/>
            <a:ext cx="3816424" cy="26087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6" name="Рисунок 15" descr="C:\Users\User\AppData\Local\Microsoft\Windows\INetCache\IE\22GV2OGH\IMG_20230509_112546[1]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19222" y="3940492"/>
            <a:ext cx="1806419" cy="26358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7" name="Рисунок 16" descr="C:\Users\User\AppData\Local\Microsoft\Windows\INetCache\IE\22GV2OGH\IMG_20240223_112402[1]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" t="10256" r="1742" b="29755"/>
          <a:stretch/>
        </p:blipFill>
        <p:spPr bwMode="auto">
          <a:xfrm>
            <a:off x="778488" y="4368125"/>
            <a:ext cx="3680352" cy="180642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C:\Users\User\AppData\Local\Microsoft\Windows\INetCache\IE\AHK9TPFK\IMG_20230426_151211[1].jp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16036">
            <a:off x="7698041" y="4526377"/>
            <a:ext cx="695794" cy="9630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592755" y="3841366"/>
            <a:ext cx="328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имя жизни на земле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24592" y="4355202"/>
            <a:ext cx="2036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Навечно в строю!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290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5" y="184806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39753" y="433633"/>
            <a:ext cx="3816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Память  в наших  сердцах</a:t>
            </a:r>
            <a:endParaRPr lang="ru-RU" sz="2400" b="1" u="sng" dirty="0"/>
          </a:p>
        </p:txBody>
      </p:sp>
      <p:pic>
        <p:nvPicPr>
          <p:cNvPr id="6" name="Рисунок 5" descr="https://avatars.mds.yandex.net/get-images-cbir/9123155/H43Rht3qJD2hIVDviisfqA9185/ocr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78" y="3645024"/>
            <a:ext cx="4302402" cy="25677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8" name="Рисунок 7" descr="https://avatars.mds.yandex.net/i?id=8618a29e1c88ef54a532da14dc2358f2ecabeea5-4507914-images-thumbs&amp;n=13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 r="24247"/>
          <a:stretch/>
        </p:blipFill>
        <p:spPr bwMode="auto">
          <a:xfrm>
            <a:off x="5940152" y="1126536"/>
            <a:ext cx="2128838" cy="214901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pic>
        <p:nvPicPr>
          <p:cNvPr id="9" name="Рисунок 8" descr="https://avatars.mds.yandex.net/i?id=de0d56f88dbe077a61f7472f0dc5456c6d265975-10141678-images-thumbs&amp;n=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58318"/>
            <a:ext cx="1954035" cy="21552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0" name="Рисунок 9" descr="https://avatars.mds.yandex.net/i?id=6cecaace11e7f3830cda4a61d75524e72da5d7a9-10105725-images-thumbs&amp;n=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756" y="1502624"/>
            <a:ext cx="2070487" cy="139684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pic>
        <p:nvPicPr>
          <p:cNvPr id="11" name="Рисунок 10" descr="https://avatars.mds.yandex.net/i?id=f8bebb598ac045bb7b8d3527d9fa5ac7591f61b5-8287805-images-thumbs&amp;n=1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92" y="4065639"/>
            <a:ext cx="2835955" cy="172649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3" name="Прямоугольник 12"/>
          <p:cNvSpPr/>
          <p:nvPr/>
        </p:nvSpPr>
        <p:spPr>
          <a:xfrm>
            <a:off x="5439335" y="3474124"/>
            <a:ext cx="31304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Помним и гордимся!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9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46715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05731" y="553663"/>
            <a:ext cx="5479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spcBef>
                <a:spcPts val="600"/>
              </a:spcBef>
              <a:spcAft>
                <a:spcPts val="1125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День рождения Родины</a:t>
            </a:r>
            <a:endParaRPr lang="ru-RU" sz="36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pic>
        <p:nvPicPr>
          <p:cNvPr id="6" name="Рисунок 5" descr="F:\ПАТРИОТИЧ ВОСПИТАНИЕ\фото к РМО  патриот\DSC_00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24" y="1471710"/>
            <a:ext cx="3571364" cy="244741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7" name="Рисунок 6" descr="F:\ПАТРИОТИЧ ВОСПИТАНИЕ\фото к РМО  патриот\Новая папка (5)\DSC_013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286"/>
            <a:ext cx="2894112" cy="18218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Рисунок 8" descr="F:\ПАТРИОТИЧ ВОСПИТАНИЕ\фото к РМО  патриот\DSC_005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483" y="3645024"/>
            <a:ext cx="3873812" cy="2664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0" name="Рисунок 9" descr="F:\ПАТРИОТИЧ ВОСПИТАНИЕ\фото к РМО  патриот\Новая папка (4)\DSC_001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8" t="37555"/>
          <a:stretch/>
        </p:blipFill>
        <p:spPr bwMode="auto">
          <a:xfrm>
            <a:off x="1043608" y="4293096"/>
            <a:ext cx="2808312" cy="169910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932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8" y="83751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54384" y="5113931"/>
            <a:ext cx="51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/>
          </a:p>
        </p:txBody>
      </p:sp>
      <p:pic>
        <p:nvPicPr>
          <p:cNvPr id="6" name="Рисунок 5" descr="C:\Users\User\Desktop\Рабочий стол 3\фото в альбом\IMG_20210219_154102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7000"/>
                    </a14:imgEffect>
                    <a14:imgEffect>
                      <a14:brightnessContrast bright="3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173" y="620688"/>
            <a:ext cx="3168352" cy="39604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08593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Шаблоны для презентации по патриотическому воспита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56291"/>
            <a:ext cx="8712968" cy="65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11760" y="2506241"/>
            <a:ext cx="51566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0615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</TotalTime>
  <Words>484</Words>
  <Application>Microsoft Office PowerPoint</Application>
  <PresentationFormat>Экран (4:3)</PresentationFormat>
  <Paragraphs>49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User; Новикова Е.Н.</dc:creator>
  <cp:lastModifiedBy>Новикова Group-13</cp:lastModifiedBy>
  <cp:revision>71</cp:revision>
  <dcterms:created xsi:type="dcterms:W3CDTF">2024-02-27T04:44:11Z</dcterms:created>
  <dcterms:modified xsi:type="dcterms:W3CDTF">2024-03-30T08:43:07Z</dcterms:modified>
</cp:coreProperties>
</file>