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0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3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72" d="100"/>
          <a:sy n="72" d="100"/>
        </p:scale>
        <p:origin x="-126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09.06.2015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3888" y="4221088"/>
            <a:ext cx="5199112" cy="621716"/>
          </a:xfrm>
        </p:spPr>
        <p:txBody>
          <a:bodyPr/>
          <a:lstStyle/>
          <a:p>
            <a:r>
              <a:rPr lang="ru-RU" dirty="0" err="1" smtClean="0"/>
              <a:t>Дзотова</a:t>
            </a:r>
            <a:r>
              <a:rPr lang="ru-RU" dirty="0" smtClean="0"/>
              <a:t> З. А.</a:t>
            </a:r>
          </a:p>
          <a:p>
            <a:r>
              <a:rPr lang="ru-RU" dirty="0" smtClean="0"/>
              <a:t>Гимназия №4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Реальность и фантазия в творчестве художника.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dok.opredelim.com/pars_docs/refs/64/63345/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052048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dok.opredelim.com/pars_docs/refs/64/63345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267" y="404665"/>
            <a:ext cx="8519205" cy="5931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ok.opredelim.com/pars_docs/refs/64/63345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8064896" cy="6116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ok.opredelim.com/pars_docs/refs/64/63345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7692008" cy="57690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dok.opredelim.com/pars_docs/refs/64/63345/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691" y="404664"/>
            <a:ext cx="8269765" cy="5976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dok.opredelim.com/pars_docs/refs/64/63345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7" y="404664"/>
            <a:ext cx="7872875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dok.opredelim.com/pars_docs/refs/64/63345/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8064896" cy="5976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dok.opredelim.com/pars_docs/refs/64/63345/img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280920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dok.opredelim.com/pars_docs/refs/64/63345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50658"/>
            <a:ext cx="7980040" cy="59850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dok.opredelim.com/pars_docs/refs/64/63345/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8064896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dok.opredelim.com/pars_docs/refs/64/63345/img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50658"/>
            <a:ext cx="8064896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dok.opredelim.com/pars_docs/refs/64/63345/img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314654"/>
            <a:ext cx="8232914" cy="60666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941168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Вывод:</a:t>
            </a:r>
            <a:br>
              <a:rPr lang="ru-RU" dirty="0" smtClean="0"/>
            </a:br>
            <a:r>
              <a:rPr lang="ru-RU" dirty="0" smtClean="0"/>
              <a:t>Реальность и фантазия - два крыла</a:t>
            </a:r>
            <a:br>
              <a:rPr lang="ru-RU" dirty="0" smtClean="0"/>
            </a:br>
            <a:r>
              <a:rPr lang="ru-RU" dirty="0" smtClean="0"/>
              <a:t>художественного творчества.</a:t>
            </a:r>
            <a:br>
              <a:rPr lang="ru-RU" dirty="0" smtClean="0"/>
            </a:br>
            <a:r>
              <a:rPr lang="ru-RU" dirty="0" smtClean="0"/>
              <a:t>Право на вымысел решительно отличает искусство от науки и делает</a:t>
            </a:r>
            <a:br>
              <a:rPr lang="ru-RU" dirty="0" smtClean="0"/>
            </a:br>
            <a:r>
              <a:rPr lang="ru-RU" dirty="0" smtClean="0"/>
              <a:t>творения автора выходящими за грань </a:t>
            </a:r>
            <a:br>
              <a:rPr lang="ru-RU" dirty="0" smtClean="0"/>
            </a:br>
            <a:r>
              <a:rPr lang="ru-RU" dirty="0" smtClean="0"/>
              <a:t>жизненной реалии.  В тоже время , </a:t>
            </a:r>
            <a:br>
              <a:rPr lang="ru-RU" dirty="0" smtClean="0"/>
            </a:br>
            <a:r>
              <a:rPr lang="ru-RU" dirty="0" smtClean="0"/>
              <a:t>зрителю работы близки и понятны.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,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013176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Вопросы :</a:t>
            </a:r>
            <a:br>
              <a:rPr lang="ru-RU" dirty="0" smtClean="0"/>
            </a:br>
            <a:r>
              <a:rPr lang="ru-RU" dirty="0" smtClean="0"/>
              <a:t>1.Как ты понимаешь роль фантазии в</a:t>
            </a:r>
            <a:br>
              <a:rPr lang="ru-RU" dirty="0" smtClean="0"/>
            </a:br>
            <a:r>
              <a:rPr lang="ru-RU" dirty="0" smtClean="0"/>
              <a:t>жизни человека?</a:t>
            </a:r>
            <a:br>
              <a:rPr lang="ru-RU" dirty="0" smtClean="0"/>
            </a:br>
            <a:r>
              <a:rPr lang="ru-RU" dirty="0" smtClean="0"/>
              <a:t>2.Как ты думаешь, что такое творческое воображение художника и </a:t>
            </a:r>
            <a:br>
              <a:rPr lang="ru-RU" dirty="0" smtClean="0"/>
            </a:br>
            <a:r>
              <a:rPr lang="ru-RU" dirty="0" smtClean="0"/>
              <a:t>творческое воображение зрителя?</a:t>
            </a:r>
            <a:br>
              <a:rPr lang="ru-RU" dirty="0" smtClean="0"/>
            </a:br>
            <a:r>
              <a:rPr lang="ru-RU" dirty="0" smtClean="0"/>
              <a:t>3.Нужно ли зрителю воображение для</a:t>
            </a:r>
            <a:br>
              <a:rPr lang="ru-RU" dirty="0" smtClean="0"/>
            </a:br>
            <a:r>
              <a:rPr lang="ru-RU" dirty="0" smtClean="0"/>
              <a:t>понимания содержания иллюстрации</a:t>
            </a:r>
            <a:br>
              <a:rPr lang="ru-RU" dirty="0" smtClean="0"/>
            </a:br>
            <a:r>
              <a:rPr lang="ru-RU" dirty="0" err="1" smtClean="0"/>
              <a:t>Джанаева</a:t>
            </a:r>
            <a:r>
              <a:rPr lang="ru-RU" dirty="0" smtClean="0"/>
              <a:t> к </a:t>
            </a:r>
            <a:r>
              <a:rPr lang="ru-RU" dirty="0" err="1" smtClean="0"/>
              <a:t>нартскому</a:t>
            </a:r>
            <a:r>
              <a:rPr lang="ru-RU" dirty="0" smtClean="0"/>
              <a:t> эпосу?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140968"/>
            <a:ext cx="7924800" cy="1371600"/>
          </a:xfrm>
        </p:spPr>
        <p:txBody>
          <a:bodyPr/>
          <a:lstStyle/>
          <a:p>
            <a:r>
              <a:rPr lang="ru-RU" dirty="0" smtClean="0"/>
              <a:t>Задания:</a:t>
            </a:r>
            <a:br>
              <a:rPr lang="ru-RU" dirty="0" smtClean="0"/>
            </a:br>
            <a:r>
              <a:rPr lang="ru-RU" dirty="0" smtClean="0"/>
              <a:t>1. Вспомни сказания о нартах</a:t>
            </a:r>
            <a:br>
              <a:rPr lang="ru-RU" dirty="0" smtClean="0"/>
            </a:br>
            <a:r>
              <a:rPr lang="ru-RU" dirty="0" smtClean="0"/>
              <a:t>2. Выполни набросок, иллюстрирующий, один из</a:t>
            </a:r>
            <a:br>
              <a:rPr lang="ru-RU" dirty="0" smtClean="0"/>
            </a:br>
            <a:r>
              <a:rPr lang="ru-RU" dirty="0" smtClean="0"/>
              <a:t>отрывков сказания.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93</TotalTime>
  <Words>21</Words>
  <Application>Microsoft Office PowerPoint</Application>
  <PresentationFormat>Экран (4:3)</PresentationFormat>
  <Paragraphs>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Бумажная</vt:lpstr>
      <vt:lpstr>Реальность и фантазия в творчестве художника.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Вывод: Реальность и фантазия - два крыла художественного творчества. Право на вымысел решительно отличает искусство от науки и делает творения автора выходящими за грань  жизненной реалии.  В тоже время ,  зрителю работы близки и понятны.  ,</vt:lpstr>
      <vt:lpstr>Вопросы : 1.Как ты понимаешь роль фантазии в жизни человека? 2.Как ты думаешь, что такое творческое воображение художника и  творческое воображение зрителя? 3.Нужно ли зрителю воображение для понимания содержания иллюстрации Джанаева к нартскому эпосу?</vt:lpstr>
      <vt:lpstr>Задания: 1. Вспомни сказания о нартах 2. Выполни набросок, иллюстрирующий, один из отрывков сказания.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ПК</cp:lastModifiedBy>
  <cp:revision>12</cp:revision>
  <dcterms:created xsi:type="dcterms:W3CDTF">2015-06-09T06:05:03Z</dcterms:created>
  <dcterms:modified xsi:type="dcterms:W3CDTF">2015-06-09T08:32:11Z</dcterms:modified>
</cp:coreProperties>
</file>