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56" r:id="rId2"/>
    <p:sldId id="268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CE9725-8F18-4F5E-AA8D-71C90B13FEEA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0FDF96-CC53-4BE7-8592-70F4A48F710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FDF96-CC53-4BE7-8592-70F4A48F710F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500042"/>
            <a:ext cx="8286808" cy="2143140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Детский сад комбинированного вида № 110» городского округа Самара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(МБДОУ «Детский сад № 110» г.о. Самара)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Адрес учреждения:    Нагорная ул., 33, г. Самара, 443016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тел: (846) 9511418;(846) 9300915; факс: (846) 9511422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Игровые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методы и приёмы в ДОУ.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71934" y="5000636"/>
            <a:ext cx="4643470" cy="1357322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Выполнил: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Базарова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Н.В.</a:t>
            </a:r>
          </a:p>
          <a:p>
            <a:pPr algn="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797172"/>
          </a:xfrm>
        </p:spPr>
        <p:txBody>
          <a:bodyPr>
            <a:normAutofit fontScale="90000"/>
          </a:bodyPr>
          <a:lstStyle/>
          <a:p>
            <a:pPr algn="r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Игра – это жизненная лаборатория детства, дающая тот аромат, ту атмосферу молодой жизни, без которой эта пора  стала бы бесполезна для человечества. В игре, этой специальной обработке жизненного материала, есть самое здоровое ядро разумной школы жизни.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С.Т.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Шацкий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285992"/>
            <a:ext cx="7467600" cy="4187960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Главная особенность организации образовательной деятельности в ДОУ на современном этапе - это уход от учебной деятельности, повышение статуса игры, как основного вида деятельности детей дошкольного возраста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Поэтому перед воспитателями стоит задача максимально использовать игровые методы и приемы в форме различных педагогических игр.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основу разработки данной презентации  заложен анализ работ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Е.А.Флёриной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А.П.Усовой, Е.Е.Кравцовой,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Е.А.Панько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других исследователей игры.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82726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игра может использоваться в качестве метода обучения в том случае, если она состоялась, освоена и пережита ребёнком в качестве самоценной деятельности.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57364"/>
            <a:ext cx="7467600" cy="461658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Педагогам необходимо соблюдать все этапы формирования игры, потому что ребёнок должен последовательно овладеть всеми видами игровой деятельности.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Первый – ознакомительный этап в развитии игры (младенческий период).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этап – отобразительная предметно-игровая деятельность (конец первого – начало второго года жизни).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Третий этап – сюжетно–отобразительная игра (конец раннего возраста).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Четвёртый этап – ролевая игра (дошкольный возраст). Способность к созданию воображаемой ситуации на словах и способность к участию в играх с правилами являются необходимыми условиями для использования игры в качестве формы обучения.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25602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Метод обучения – это система последовательных взаимосвязанных способов работы педагога и обучаемых детей, которые направлены на достижение дидактических задач.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643182"/>
            <a:ext cx="7467600" cy="383077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Игровым методам в классификации методов обучения отводится значительное место.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Основным их достоинством является то, что в ситуации игры процессы восприятия протекают в сознании ребёнка более быстро и точно.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Они переносят учебное действие в условный план, который задаётся соответствующей системой правил или сценарием.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дошкольной педагогике наиболее распространёнными методами и приёмами являются: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fontAlgn="base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Игровые методы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воображаемая ситуация,</a:t>
            </a:r>
          </a:p>
          <a:p>
            <a:pPr lvl="0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дидактическая игра</a:t>
            </a:r>
          </a:p>
          <a:p>
            <a:pPr lvl="0" fontAlgn="base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Игровые приёмы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внезапное появление объектов, игрушек,</a:t>
            </a:r>
          </a:p>
          <a:p>
            <a:pPr lvl="0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выполнение воспитателем различных игровых действий,</a:t>
            </a:r>
          </a:p>
          <a:p>
            <a:pPr lvl="0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загадывание загадок,</a:t>
            </a:r>
          </a:p>
          <a:p>
            <a:pPr lvl="0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введение элементов соревнований,</a:t>
            </a:r>
          </a:p>
          <a:p>
            <a:pPr lvl="0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игровой ситуации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11288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качестве игрового метода используется воображаемая ситуация в развёрнутом виде. В неё входят роли, игровые действия, игровые правила, игровое оборудование.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57364"/>
            <a:ext cx="3657600" cy="4314836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Например, для упражнения детей в связной речи имитируется обстановка магазина игрушек.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в роли продавцов, покупателей вступают в соответствующие взаимоотношения, выполняют игровые действия.</a:t>
            </a:r>
            <a:endParaRPr lang="ru-RU" dirty="0"/>
          </a:p>
        </p:txBody>
      </p:sp>
      <p:pic>
        <p:nvPicPr>
          <p:cNvPr id="1026" name="Picture 2" descr="C:\Users\admin\Desktop\57ecdcf9bdb781aef156ba009b7d60ff.jpg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143116"/>
            <a:ext cx="4636307" cy="30908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2452" cy="1154098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Одним из видов игрового метода является дидактическая игра, в которой все действия регулируются игровой задачей и игровыми правилами.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28736"/>
            <a:ext cx="3657600" cy="507209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ней идёт активный процесс использования имеющихся знаний, обеспечивающих их совершенствование.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метод обучения дидактическая игра может использоваться при фронтальных, групповых, индивидуальных формах специально организованного обучения.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Занятия, состоящие из дидактических игр, могут носить тематический и сюжетный характер. На тематических занятиях на протяжении всего специально организованного обучения принимают участие какие-либо персонажи: Незнайка, Микки-Маус, Петрушка, Маленький человечек и другие.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esktop\854e1b6e84054bbef2ef4ce26c1fdb85.jpg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6683" y="1571612"/>
            <a:ext cx="2381267" cy="1785950"/>
          </a:xfrm>
          <a:prstGeom prst="rect">
            <a:avLst/>
          </a:prstGeom>
          <a:noFill/>
        </p:spPr>
      </p:pic>
      <p:pic>
        <p:nvPicPr>
          <p:cNvPr id="2051" name="Picture 3" descr="C:\Users\admin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2714620"/>
            <a:ext cx="2608258" cy="1956194"/>
          </a:xfrm>
          <a:prstGeom prst="rect">
            <a:avLst/>
          </a:prstGeom>
          <a:noFill/>
        </p:spPr>
      </p:pic>
      <p:pic>
        <p:nvPicPr>
          <p:cNvPr id="2055" name="Picture 7" descr="C:\Users\admin\Desktop\скачанные файлы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4375954"/>
            <a:ext cx="2481265" cy="18581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Игровые приёмы, как было отмечено выше, являются составной частью метода, средством повышения активности детей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Приём внезапного появления объектов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игрушек своей неожиданностью, необычностью вызывает острое чувство удивления, вызывает эмоциональное реагирование, является залогом познания окружающего мира.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Используется данный приём чаще всего в младших группах.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 descr="C:\Users\admin\Desktop\images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29190" y="3786190"/>
            <a:ext cx="2176468" cy="2683317"/>
          </a:xfrm>
          <a:prstGeom prst="rect">
            <a:avLst/>
          </a:prstGeom>
          <a:noFill/>
        </p:spPr>
      </p:pic>
      <p:pic>
        <p:nvPicPr>
          <p:cNvPr id="3074" name="Picture 2" descr="C:\Users\admin\Desktop\0_8772a_cfde38bb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1500174"/>
            <a:ext cx="2706675" cy="2264618"/>
          </a:xfrm>
          <a:prstGeom prst="rect">
            <a:avLst/>
          </a:prstGeom>
          <a:noFill/>
        </p:spPr>
      </p:pic>
      <p:pic>
        <p:nvPicPr>
          <p:cNvPr id="3075" name="Picture 3" descr="C:\Users\admin\Desktop\img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1785926"/>
            <a:ext cx="2076456" cy="29389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254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3971924" cy="552928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 приёму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выполнения воспитателем различных игровых действий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можно отнести: подбор картинок, складывание,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передвигание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имитацию движений.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Игровые действия могут состоять из ряда отдельных действий или элементов. Они должны обязательно сопровождаться речью.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Данный приём используется, в том случае, если воспитатель является непосредственным партнёром ребёнка в игре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Desktop\images (1)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571612"/>
            <a:ext cx="4542945" cy="3402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3657600" cy="5386406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Загадывание загадок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позволяет в интересной, занимательной форме научить детей чему-нибудь, рассказать о чём-то.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Загадка создаёт эффект неизвестного, непознанного.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Она помогает устанавливать и осознавать связи между предметами и явлениями.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357686" y="714356"/>
            <a:ext cx="3657600" cy="5457844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Введение в занятия приёма соревнования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старших группах подготавливает детей к правильной оценке своих возможностей и достижений, делает игру увлекательной, занимательной и интересной для ребёнка.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Отсутствие в занятии приёма соревнования превращает игру в упражнение.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686700" cy="242889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Использование приёма создания игровой ситуации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занятии направлено на развитие поисковой деятельности.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Основой данного приёма является игровая мотивация (оказание помощи кому-то в решении их проблем).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Например, побуждающим мотивом к деятельности может быть помощь взрослому «не очень умелому» и «рассеянному». В этом случае игра носит озорной, увлекательный характер.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admin\Desktop\images (2)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214686"/>
            <a:ext cx="5500726" cy="30804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928670"/>
            <a:ext cx="7143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Выбор игровых методов и приёмов обучения зависит, прежде всего, от цели обучения и содержания занятия, а также от возраста детей. Педагогу следует помнить о том, что игровые методы и приёмы не должны превращать занятие в развлечение.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238</TotalTime>
  <Words>587</Words>
  <PresentationFormat>Экран (4:3)</PresentationFormat>
  <Paragraphs>51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Муниципальное бюджетное дошкольное образовательное учреждение  «Детский сад комбинированного вида № 110» городского округа Самара (МБДОУ «Детский сад № 110» г.о. Самара) Адрес учреждения:    Нагорная ул., 33, г. Самара, 443016 тел: (846) 9511418;(846) 9300915; факс: (846) 9511422;   Игровые методы и приёмы в ДОУ.</vt:lpstr>
      <vt:lpstr>     Игра – это жизненная лаборатория детства, дающая тот аромат, ту атмосферу молодой жизни, без которой эта пора  стала бы бесполезна для человечества. В игре, этой специальной обработке жизненного материала, есть самое здоровое ядро разумной школы жизни. С.Т. Шацкий  </vt:lpstr>
      <vt:lpstr>игра может использоваться в качестве метода обучения в том случае, если она состоялась, освоена и пережита ребёнком в качестве самоценной деятельности.</vt:lpstr>
      <vt:lpstr>Метод обучения – это система последовательных взаимосвязанных способов работы педагога и обучаемых детей, которые направлены на достижение дидактических задач.</vt:lpstr>
      <vt:lpstr>В дошкольной педагогике наиболее распространёнными методами и приёмами являются:</vt:lpstr>
      <vt:lpstr>В качестве игрового метода используется воображаемая ситуация в развёрнутом виде. В неё входят роли, игровые действия, игровые правила, игровое оборудование.</vt:lpstr>
      <vt:lpstr>Одним из видов игрового метода является дидактическая игра, в которой все действия регулируются игровой задачей и игровыми правилами.</vt:lpstr>
      <vt:lpstr>Игровые приёмы, как было отмечено выше, являются составной частью метода, средством повышения активности детей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46</cp:revision>
  <dcterms:created xsi:type="dcterms:W3CDTF">2016-04-18T16:20:36Z</dcterms:created>
  <dcterms:modified xsi:type="dcterms:W3CDTF">2016-05-15T04:34:44Z</dcterms:modified>
</cp:coreProperties>
</file>