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6" r:id="rId2"/>
    <p:sldId id="281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0" r:id="rId13"/>
    <p:sldId id="267" r:id="rId14"/>
    <p:sldId id="269" r:id="rId15"/>
    <p:sldId id="271" r:id="rId16"/>
    <p:sldId id="272" r:id="rId17"/>
    <p:sldId id="273" r:id="rId18"/>
    <p:sldId id="276" r:id="rId19"/>
    <p:sldId id="275" r:id="rId20"/>
    <p:sldId id="270" r:id="rId21"/>
    <p:sldId id="278" r:id="rId22"/>
    <p:sldId id="282" r:id="rId23"/>
    <p:sldId id="27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253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827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127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122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0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2129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199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775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34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705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15343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0300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331006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9919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557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97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32D0C-A5A1-4721-AEA0-A13057BEA7F4}" type="datetimeFigureOut">
              <a:rPr lang="ru-RU" smtClean="0"/>
              <a:t>02.10.2017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1D9AE5D-81CD-4537-8D07-CAF919301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028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8D379-2674-4336-8E3D-D807D08164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latin typeface="Calibri Light" panose="020F0302020204030204" pitchFamily="34" charset="0"/>
                <a:cs typeface="Calibri Light" panose="020F0302020204030204" pitchFamily="34" charset="0"/>
              </a:rPr>
              <a:t>Предметно- развивающая среда старшей  группы «Радуга»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4C0E3F2-373A-43A9-B2D0-DF3197A41A6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4000" dirty="0">
                <a:latin typeface="+mj-lt"/>
                <a:cs typeface="Times New Roman" panose="02020603050405020304" pitchFamily="18" charset="0"/>
              </a:rPr>
              <a:t>Воспитатель : Алексеева Татьяна Дмитриевна </a:t>
            </a:r>
          </a:p>
        </p:txBody>
      </p:sp>
    </p:spTree>
    <p:extLst>
      <p:ext uri="{BB962C8B-B14F-4D97-AF65-F5344CB8AC3E}">
        <p14:creationId xmlns:p14="http://schemas.microsoft.com/office/powerpoint/2010/main" val="2023040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A4190D1E-C216-450F-BF2E-493DC195A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План 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2295E8D9-7E88-4B5C-A7F0-1E1AB60460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Вступление</a:t>
            </a:r>
          </a:p>
          <a:p>
            <a:r>
              <a:rPr lang="ru-RU" dirty="0"/>
              <a:t>2.Цели и задачи проекта</a:t>
            </a:r>
          </a:p>
          <a:p>
            <a:r>
              <a:rPr lang="ru-RU" dirty="0"/>
              <a:t>3.Основные требования и принципы к организации предметно – развивающей среды в ДОУ</a:t>
            </a:r>
          </a:p>
          <a:p>
            <a:r>
              <a:rPr lang="ru-RU" dirty="0"/>
              <a:t>4.Конструирование, дизайн ПРС в соответствии с возрастными особенностями детей </a:t>
            </a:r>
          </a:p>
          <a:p>
            <a:r>
              <a:rPr lang="ru-RU" dirty="0"/>
              <a:t>5.Заключение</a:t>
            </a:r>
          </a:p>
        </p:txBody>
      </p:sp>
    </p:spTree>
    <p:extLst>
      <p:ext uri="{BB962C8B-B14F-4D97-AF65-F5344CB8AC3E}">
        <p14:creationId xmlns:p14="http://schemas.microsoft.com/office/powerpoint/2010/main" val="1849813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20A8B3A-BCC6-45A1-A2B0-0E293A086C1A}"/>
              </a:ext>
            </a:extLst>
          </p:cNvPr>
          <p:cNvSpPr/>
          <p:nvPr/>
        </p:nvSpPr>
        <p:spPr>
          <a:xfrm>
            <a:off x="2643962" y="778207"/>
            <a:ext cx="6096000" cy="93461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1000"/>
              </a:spcAft>
            </a:pPr>
            <a:r>
              <a:rPr lang="ru-RU" sz="2000" b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: создание предметно развивающей среды - как одно из условий реализации общеобразовательной программы в соответствии с ФГОС для благоприятного саморазвития личности на каждом из этапов его развития в дошкольном учреждении</a:t>
            </a:r>
          </a:p>
          <a:p>
            <a:pPr algn="just">
              <a:spcAft>
                <a:spcPts val="1000"/>
              </a:spcAft>
            </a:pPr>
            <a:r>
              <a:rPr lang="ru-RU" sz="2000" b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Задачи проекта </a:t>
            </a:r>
            <a:r>
              <a:rPr lang="ru-RU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spcAft>
                <a:spcPts val="1000"/>
              </a:spcAft>
            </a:pPr>
            <a:r>
              <a:rPr lang="ru-RU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Изучить :</a:t>
            </a:r>
          </a:p>
          <a:p>
            <a:pPr marL="457200" algn="just">
              <a:spcAft>
                <a:spcPts val="0"/>
              </a:spcAft>
            </a:pPr>
            <a:r>
              <a:rPr lang="ru-RU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-нормативно-правовые  документы по созданию предметно- развивающей среды;</a:t>
            </a:r>
          </a:p>
          <a:p>
            <a:pPr marL="457200" algn="just">
              <a:spcAft>
                <a:spcPts val="0"/>
              </a:spcAft>
            </a:pPr>
            <a:r>
              <a:rPr lang="ru-RU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-организацию предметно - развивающей среды;</a:t>
            </a:r>
          </a:p>
          <a:p>
            <a:pPr marL="457200" algn="just">
              <a:spcAft>
                <a:spcPts val="0"/>
              </a:spcAft>
            </a:pPr>
            <a:r>
              <a:rPr lang="ru-RU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-принцип  построения предметно- развивающей среды; </a:t>
            </a:r>
          </a:p>
          <a:p>
            <a:pPr marL="800100" indent="-342900" algn="just">
              <a:spcAft>
                <a:spcPts val="0"/>
              </a:spcAft>
              <a:buFontTx/>
              <a:buChar char="-"/>
            </a:pPr>
            <a:r>
              <a:rPr lang="ru-RU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Проанализировать состояние предметно- развивающей среды</a:t>
            </a:r>
          </a:p>
          <a:p>
            <a:pPr marL="800100" indent="-342900" algn="just">
              <a:spcAft>
                <a:spcPts val="0"/>
              </a:spcAft>
              <a:buFontTx/>
              <a:buChar char="-"/>
            </a:pPr>
            <a:r>
              <a:rPr lang="ru-RU" sz="20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и развитие индивидуальных качеств </a:t>
            </a:r>
            <a:endParaRPr lang="ru-RU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ru-RU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ru-RU" sz="2000" b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ru-RU" sz="2000" b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ru-RU" sz="2000" b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256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E180DEA-7FC7-4361-B170-505A1BC8AF16}"/>
              </a:ext>
            </a:extLst>
          </p:cNvPr>
          <p:cNvSpPr/>
          <p:nvPr/>
        </p:nvSpPr>
        <p:spPr>
          <a:xfrm>
            <a:off x="3048000" y="2644170"/>
            <a:ext cx="609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DDA56BA-05D0-404C-9E01-69457416F827}"/>
              </a:ext>
            </a:extLst>
          </p:cNvPr>
          <p:cNvSpPr/>
          <p:nvPr/>
        </p:nvSpPr>
        <p:spPr>
          <a:xfrm>
            <a:off x="3223053" y="1185816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ea typeface="Calibri" panose="020F0502020204030204" pitchFamily="34" charset="0"/>
                <a:cs typeface="Calibri Light" panose="020F0302020204030204" pitchFamily="34" charset="0"/>
              </a:rPr>
              <a:t>Особенности организации развивающей предметно-пространственной среды в группах.</a:t>
            </a:r>
            <a:endParaRPr lang="ru-RU" dirty="0"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ea typeface="Times New Roman" panose="02020603050405020304" pitchFamily="18" charset="0"/>
                <a:cs typeface="Calibri Light" panose="020F0302020204030204" pitchFamily="34" charset="0"/>
              </a:rPr>
              <a:t>В соответствии с программой «От рождения до школы» предметно-развивающая среда в группах делится на  функциональные центры, уголки. Предметно-развивающая среда меняется в зависимости от возрастных особенностей воспитанников и реализуемой педагогами программы. Важно помнить, что ребёнок не «пребывает» в среде, а преодолевает, «перерастает» её, постоянно меняется, становится другим в каждую следующую минуту. </a:t>
            </a:r>
          </a:p>
          <a:p>
            <a:pPr algn="just">
              <a:spcAft>
                <a:spcPts val="0"/>
              </a:spcAft>
            </a:pPr>
            <a:r>
              <a:rPr lang="ru-RU" dirty="0">
                <a:effectLst/>
                <a:ea typeface="Times New Roman" panose="02020603050405020304" pitchFamily="18" charset="0"/>
                <a:cs typeface="Calibri Light" panose="020F0302020204030204" pitchFamily="34" charset="0"/>
              </a:rPr>
              <a:t>Задача педагога состоит в умении </a:t>
            </a:r>
            <a:r>
              <a:rPr lang="ru-RU" dirty="0">
                <a:ea typeface="Times New Roman" panose="02020603050405020304" pitchFamily="18" charset="0"/>
                <a:cs typeface="Calibri Light" panose="020F0302020204030204" pitchFamily="34" charset="0"/>
              </a:rPr>
              <a:t>моделировать </a:t>
            </a:r>
            <a:r>
              <a:rPr lang="ru-RU" dirty="0" err="1">
                <a:ea typeface="Times New Roman" panose="02020603050405020304" pitchFamily="18" charset="0"/>
                <a:cs typeface="Calibri Light" panose="020F0302020204030204" pitchFamily="34" charset="0"/>
              </a:rPr>
              <a:t>пространственно</a:t>
            </a:r>
            <a:r>
              <a:rPr lang="ru-RU" dirty="0">
                <a:ea typeface="Times New Roman" panose="02020603050405020304" pitchFamily="18" charset="0"/>
                <a:cs typeface="Calibri Light" panose="020F0302020204030204" pitchFamily="34" charset="0"/>
              </a:rPr>
              <a:t> – предметную развивающую  среду , которая позволила бы ребенку проявить творческие способности, познавать способы образного воссоздания мира и языка искусств, реализовывать познавательно – эстетические и культурно – коммуникативные потребности в свободном выборе.</a:t>
            </a:r>
            <a:endParaRPr lang="ru-RU" dirty="0">
              <a:effectLst/>
              <a:ea typeface="Times New Roman" panose="02020603050405020304" pitchFamily="18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267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AAFB67-375E-4ABC-A3AE-C447A1A1C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Центр познания - книжный уголок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11CCD19-FF62-47A6-99B9-3A83DD328BE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713" y="1825625"/>
            <a:ext cx="4121426" cy="4351338"/>
          </a:xfrm>
        </p:spPr>
      </p:pic>
      <p:pic>
        <p:nvPicPr>
          <p:cNvPr id="7" name="Объект 6">
            <a:extLst>
              <a:ext uri="{FF2B5EF4-FFF2-40B4-BE49-F238E27FC236}">
                <a16:creationId xmlns:a16="http://schemas.microsoft.com/office/drawing/2014/main" id="{120319F8-F998-4821-BF6C-9BF62E90EE9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525" y="2532063"/>
            <a:ext cx="4184650" cy="3138487"/>
          </a:xfrm>
        </p:spPr>
      </p:pic>
    </p:spTree>
    <p:extLst>
      <p:ext uri="{BB962C8B-B14F-4D97-AF65-F5344CB8AC3E}">
        <p14:creationId xmlns:p14="http://schemas.microsoft.com/office/powerpoint/2010/main" val="2954234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BC5AC7-7871-4136-A9E4-0E9B2C770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/>
              <a:t>Спортивный центр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D9BAFA9-2FDA-4823-AF5A-251DD5FE39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702" y="2160588"/>
            <a:ext cx="5196634" cy="3881437"/>
          </a:xfrm>
        </p:spPr>
      </p:pic>
    </p:spTree>
    <p:extLst>
      <p:ext uri="{BB962C8B-B14F-4D97-AF65-F5344CB8AC3E}">
        <p14:creationId xmlns:p14="http://schemas.microsoft.com/office/powerpoint/2010/main" val="1267155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61E6C7-A3B8-46A3-96C7-73AA69967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/>
              <a:t>Центр игр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5B41980D-A220-4030-9A12-CC5C43A10DA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532658"/>
            <a:ext cx="4183062" cy="3137296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DEDC8095-4835-4292-A192-02EB6E80A3F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254" y="2160588"/>
            <a:ext cx="2905192" cy="3881437"/>
          </a:xfrm>
        </p:spPr>
      </p:pic>
    </p:spTree>
    <p:extLst>
      <p:ext uri="{BB962C8B-B14F-4D97-AF65-F5344CB8AC3E}">
        <p14:creationId xmlns:p14="http://schemas.microsoft.com/office/powerpoint/2010/main" val="280921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F428E7-054B-4CD5-8C9E-205302E4A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Игровой центр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54BEAFA9-B237-48A1-B2B9-F953F9119F5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532658"/>
            <a:ext cx="4183062" cy="3137296"/>
          </a:xfr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id="{C5F1B99D-7901-492B-8DB5-3DB4CC1C681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525" y="2532063"/>
            <a:ext cx="4184650" cy="3138487"/>
          </a:xfrm>
        </p:spPr>
      </p:pic>
    </p:spTree>
    <p:extLst>
      <p:ext uri="{BB962C8B-B14F-4D97-AF65-F5344CB8AC3E}">
        <p14:creationId xmlns:p14="http://schemas.microsoft.com/office/powerpoint/2010/main" val="3601143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5BACB1-80AC-478B-89B9-BB22F8366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Центры сюжетно – ролевых игр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703D4BCD-9A00-49E2-B6F4-68E65B5FC06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532658"/>
            <a:ext cx="4183062" cy="3137296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6D52F0A0-7F54-4EE2-B15D-CEAFC8F0E74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10649" y="1622201"/>
            <a:ext cx="3137296" cy="4609864"/>
          </a:xfrm>
          <a:scene3d>
            <a:camera prst="orthographicFront">
              <a:rot lat="485976" lon="20600620" rev="20979092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404646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5DF69-4279-49B3-A277-94CCF88D3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Наша группа – уютней всех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8AF1CA5F-9A6B-4723-9E4D-DF0AC4AED14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002" y="2001078"/>
            <a:ext cx="4583223" cy="4175885"/>
          </a:xfr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id="{9DCC3B19-87D3-482F-95AE-12FE1966BBC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525" y="2538521"/>
            <a:ext cx="4184650" cy="3125571"/>
          </a:xfrm>
        </p:spPr>
      </p:pic>
    </p:spTree>
    <p:extLst>
      <p:ext uri="{BB962C8B-B14F-4D97-AF65-F5344CB8AC3E}">
        <p14:creationId xmlns:p14="http://schemas.microsoft.com/office/powerpoint/2010/main" val="3538212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E07D44-DF28-4169-BCBA-96C15A4AA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Центры познания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E9D16EA5-399F-4C5A-A2A9-92420E6A77B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532658"/>
            <a:ext cx="4183062" cy="3137296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E0010868-C80B-4AE7-BB05-2724C45BB6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525" y="2532063"/>
            <a:ext cx="4184650" cy="3138487"/>
          </a:xfrm>
        </p:spPr>
      </p:pic>
    </p:spTree>
    <p:extLst>
      <p:ext uri="{BB962C8B-B14F-4D97-AF65-F5344CB8AC3E}">
        <p14:creationId xmlns:p14="http://schemas.microsoft.com/office/powerpoint/2010/main" val="27950966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EEDF95-15C4-42EF-9FA3-CB42942A6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Центр творчества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F23D9AE-6278-4B3C-A076-81651270AED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160589"/>
            <a:ext cx="4183062" cy="3881436"/>
          </a:xfrm>
        </p:spPr>
      </p:pic>
      <p:pic>
        <p:nvPicPr>
          <p:cNvPr id="7" name="Объект 7">
            <a:extLst>
              <a:ext uri="{FF2B5EF4-FFF2-40B4-BE49-F238E27FC236}">
                <a16:creationId xmlns:a16="http://schemas.microsoft.com/office/drawing/2014/main" id="{397CACFF-619B-4848-BC2E-EF89F785BB5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165" y="2160588"/>
            <a:ext cx="3432313" cy="3881437"/>
          </a:xfrm>
        </p:spPr>
      </p:pic>
    </p:spTree>
    <p:extLst>
      <p:ext uri="{BB962C8B-B14F-4D97-AF65-F5344CB8AC3E}">
        <p14:creationId xmlns:p14="http://schemas.microsoft.com/office/powerpoint/2010/main" val="2702908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271620-A853-467D-85F7-C93BD5D7C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Все для игры и творчества есть у нас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1660726B-7350-485E-8929-1CEFD8FDEAA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532658"/>
            <a:ext cx="4183062" cy="3137296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D969E9C4-F884-4F3F-8D67-D4A072FD501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139" y="1825625"/>
            <a:ext cx="3207025" cy="4351338"/>
          </a:xfrm>
        </p:spPr>
      </p:pic>
    </p:spTree>
    <p:extLst>
      <p:ext uri="{BB962C8B-B14F-4D97-AF65-F5344CB8AC3E}">
        <p14:creationId xmlns:p14="http://schemas.microsoft.com/office/powerpoint/2010/main" val="3312324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C99A7E-872F-4D19-9F18-F87E3D1F1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Весело мы живем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236CE6B8-6108-4AF8-9939-5258D784CA1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5625"/>
            <a:ext cx="5181600" cy="4018584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EAF0BDFC-3213-4E06-8ED5-4155180C057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948" y="2532063"/>
            <a:ext cx="4293703" cy="3138487"/>
          </a:xfrm>
        </p:spPr>
      </p:pic>
    </p:spTree>
    <p:extLst>
      <p:ext uri="{BB962C8B-B14F-4D97-AF65-F5344CB8AC3E}">
        <p14:creationId xmlns:p14="http://schemas.microsoft.com/office/powerpoint/2010/main" val="3462019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6960A4-520B-43B5-9AFC-F99C3C6A7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Центр музыки и театра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2F65BDF-10C8-4661-AF97-39CFFE6A58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453" y="1484242"/>
            <a:ext cx="4200938" cy="4770783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6787FA5-ECE0-49D7-80BA-776A51B150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510" y="1484242"/>
            <a:ext cx="4308429" cy="477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3870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9916B-D7AA-4537-9CA4-1DF361651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Центр театра и музыки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DE2429DD-B265-4444-A41A-8F282717FC9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855" y="2160588"/>
            <a:ext cx="3231641" cy="3881437"/>
          </a:xfr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BAEF1835-1668-48E6-A2B4-3D13627C662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524" y="2160589"/>
            <a:ext cx="4690579" cy="3881436"/>
          </a:xfrm>
        </p:spPr>
      </p:pic>
    </p:spTree>
    <p:extLst>
      <p:ext uri="{BB962C8B-B14F-4D97-AF65-F5344CB8AC3E}">
        <p14:creationId xmlns:p14="http://schemas.microsoft.com/office/powerpoint/2010/main" val="1049556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B3C9DD-B65B-485A-90C1-45E25BA42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93913"/>
          </a:xfrm>
        </p:spPr>
        <p:txBody>
          <a:bodyPr/>
          <a:lstStyle/>
          <a:p>
            <a:r>
              <a:rPr lang="ru-RU" dirty="0"/>
              <a:t>В любимом саду мы не скучаем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92C59928-F1D8-4F95-8044-45C7661A9AF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22" y="1930401"/>
            <a:ext cx="5221356" cy="4072834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16BD183F-2969-4655-9534-7206B0B91F0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99" y="1930402"/>
            <a:ext cx="4213639" cy="4072834"/>
          </a:xfrm>
        </p:spPr>
      </p:pic>
    </p:spTree>
    <p:extLst>
      <p:ext uri="{BB962C8B-B14F-4D97-AF65-F5344CB8AC3E}">
        <p14:creationId xmlns:p14="http://schemas.microsoft.com/office/powerpoint/2010/main" val="18953719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8BD571-479E-4C42-AC12-2DF9E9E15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Уголок природы</a:t>
            </a:r>
          </a:p>
        </p:txBody>
      </p:sp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D0D3CBEC-D152-4D31-A027-335CF9F832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235" y="1815548"/>
            <a:ext cx="4903304" cy="4226477"/>
          </a:xfrm>
        </p:spPr>
      </p:pic>
    </p:spTree>
    <p:extLst>
      <p:ext uri="{BB962C8B-B14F-4D97-AF65-F5344CB8AC3E}">
        <p14:creationId xmlns:p14="http://schemas.microsoft.com/office/powerpoint/2010/main" val="26338579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D18433-1636-490F-8B20-B124D8C03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Мини музей группы «Космос»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E77D18A4-2083-46EB-A2FF-3707108C094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160590"/>
            <a:ext cx="4914554" cy="4048824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90E73664-8A5D-47E8-8FF3-835B73E4A40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452" y="2160588"/>
            <a:ext cx="3008244" cy="4048826"/>
          </a:xfrm>
        </p:spPr>
      </p:pic>
    </p:spTree>
    <p:extLst>
      <p:ext uri="{BB962C8B-B14F-4D97-AF65-F5344CB8AC3E}">
        <p14:creationId xmlns:p14="http://schemas.microsoft.com/office/powerpoint/2010/main" val="7115726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02A684-01CA-4EEE-9E09-6FD9D23FE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Уголок по родному краю</a:t>
            </a:r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C0937BE5-FDB7-4750-BE78-AEF45EB0B67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525" y="2532063"/>
            <a:ext cx="4184650" cy="3138487"/>
          </a:xfrm>
        </p:spPr>
      </p:pic>
      <p:pic>
        <p:nvPicPr>
          <p:cNvPr id="6" name="Объект 4">
            <a:extLst>
              <a:ext uri="{FF2B5EF4-FFF2-40B4-BE49-F238E27FC236}">
                <a16:creationId xmlns:a16="http://schemas.microsoft.com/office/drawing/2014/main" id="{2D4294E7-C30A-481A-AFE2-4F5CC6CAEF8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594791"/>
            <a:ext cx="4183062" cy="3019200"/>
          </a:xfrm>
        </p:spPr>
      </p:pic>
    </p:spTree>
    <p:extLst>
      <p:ext uri="{BB962C8B-B14F-4D97-AF65-F5344CB8AC3E}">
        <p14:creationId xmlns:p14="http://schemas.microsoft.com/office/powerpoint/2010/main" val="7039495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1E66AC-AE0A-49A2-9AC6-AAAB23B08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Центр экспериментирования 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E6F2A8E-65FB-4429-B5DD-43F4514FEBE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2160590"/>
            <a:ext cx="4183062" cy="3723376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BBA4148F-3A86-4E90-A859-503A54C7960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300" y="2160590"/>
            <a:ext cx="4125433" cy="3723376"/>
          </a:xfrm>
        </p:spPr>
      </p:pic>
    </p:spTree>
    <p:extLst>
      <p:ext uri="{BB962C8B-B14F-4D97-AF65-F5344CB8AC3E}">
        <p14:creationId xmlns:p14="http://schemas.microsoft.com/office/powerpoint/2010/main" val="14506559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F49D742-C35A-4382-9790-2564C426E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4982817"/>
          </a:xfrm>
        </p:spPr>
        <p:txBody>
          <a:bodyPr>
            <a:normAutofit/>
          </a:bodyPr>
          <a:lstStyle/>
          <a:p>
            <a:r>
              <a:rPr lang="ru-RU" dirty="0"/>
              <a:t>Заключение</a:t>
            </a:r>
            <a:br>
              <a:rPr lang="ru-RU" dirty="0"/>
            </a:br>
            <a:r>
              <a:rPr lang="ru-RU" sz="2400" dirty="0"/>
              <a:t>В</a:t>
            </a:r>
            <a:r>
              <a:rPr lang="ru-RU" dirty="0"/>
              <a:t> </a:t>
            </a:r>
            <a:r>
              <a:rPr lang="ru-RU" sz="2400" dirty="0"/>
              <a:t>дошкольном учреждении, в группе целом, обстановка всех центров служит одной задаче – воспитанию и развитию ребенка в коллективе. Создание такой благоприятной среды – большое искусство, включающее в себя разумную и красивую организацию пространства и его элементов.</a:t>
            </a:r>
            <a:br>
              <a:rPr lang="ru-RU" sz="2400" dirty="0"/>
            </a:br>
            <a:r>
              <a:rPr lang="ru-RU" sz="2400" dirty="0"/>
              <a:t>В среде развития, окружающей ребенка, должна быть заложена  возможность того, что и ребенок становится творцом своей личности.</a:t>
            </a:r>
            <a:br>
              <a:rPr lang="ru-RU" sz="2400" dirty="0"/>
            </a:br>
            <a:r>
              <a:rPr lang="ru-RU" sz="2400" dirty="0"/>
              <a:t>Моделирование предметной среды создает условия для взаимодействия, сотрудничества, </a:t>
            </a:r>
            <a:r>
              <a:rPr lang="ru-RU" sz="2400" dirty="0" err="1"/>
              <a:t>взаимообучения</a:t>
            </a:r>
            <a:r>
              <a:rPr lang="ru-RU" sz="2400" dirty="0"/>
              <a:t> детей</a:t>
            </a:r>
          </a:p>
        </p:txBody>
      </p:sp>
    </p:spTree>
    <p:extLst>
      <p:ext uri="{BB962C8B-B14F-4D97-AF65-F5344CB8AC3E}">
        <p14:creationId xmlns:p14="http://schemas.microsoft.com/office/powerpoint/2010/main" val="28262887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B8AE39-4DC1-4FDD-945C-FFD8AC9BB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2054087"/>
          </a:xfrm>
        </p:spPr>
        <p:txBody>
          <a:bodyPr/>
          <a:lstStyle/>
          <a:p>
            <a:r>
              <a:rPr lang="ru-RU" dirty="0"/>
              <a:t>Спасибо за внимание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0367E78-11B6-414D-9D3D-2CA662FDC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2093843"/>
            <a:ext cx="8596668" cy="394751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02A74A-8F57-4F0E-83D3-B36391371F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660" y="2093843"/>
            <a:ext cx="7789760" cy="443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62669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389</TotalTime>
  <Words>305</Words>
  <Application>Microsoft Office PowerPoint</Application>
  <PresentationFormat>Широкоэкранный</PresentationFormat>
  <Paragraphs>43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Trebuchet MS</vt:lpstr>
      <vt:lpstr>Wingdings 3</vt:lpstr>
      <vt:lpstr>Аспект</vt:lpstr>
      <vt:lpstr>Предметно- развивающая среда старшей  группы «Радуга»</vt:lpstr>
      <vt:lpstr>План </vt:lpstr>
      <vt:lpstr>Презентация PowerPoint</vt:lpstr>
      <vt:lpstr>Презентация PowerPoint</vt:lpstr>
      <vt:lpstr>Центр познания - книжный уголок</vt:lpstr>
      <vt:lpstr>Спортивный центр</vt:lpstr>
      <vt:lpstr>Центр игр</vt:lpstr>
      <vt:lpstr>Игровой центр</vt:lpstr>
      <vt:lpstr>Центры сюжетно – ролевых игр</vt:lpstr>
      <vt:lpstr>Наша группа – уютней всех</vt:lpstr>
      <vt:lpstr>Центры познания</vt:lpstr>
      <vt:lpstr>Центр творчества</vt:lpstr>
      <vt:lpstr>Все для игры и творчества есть у нас</vt:lpstr>
      <vt:lpstr>Весело мы живем</vt:lpstr>
      <vt:lpstr>Центр музыки и театра</vt:lpstr>
      <vt:lpstr>Центр театра и музыки</vt:lpstr>
      <vt:lpstr>В любимом саду мы не скучаем</vt:lpstr>
      <vt:lpstr>Уголок природы</vt:lpstr>
      <vt:lpstr>Мини музей группы «Космос»</vt:lpstr>
      <vt:lpstr>Уголок по родному краю</vt:lpstr>
      <vt:lpstr>Центр экспериментирования </vt:lpstr>
      <vt:lpstr>Заключение В дошкольном учреждении, в группе целом, обстановка всех центров служит одной задаче – воспитанию и развитию ребенка в коллективе. Создание такой благоприятной среды – большое искусство, включающее в себя разумную и красивую организацию пространства и его элементов. В среде развития, окружающей ребенка, должна быть заложена  возможность того, что и ребенок становится творцом своей личности. Моделирование предметной среды создает условия для взаимодействия, сотрудничества, взаимообучения детей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Предметно- развивающая среда подготовительной  группы «Радуга»</dc:title>
  <dc:creator>Татьяна Алексеева</dc:creator>
  <cp:lastModifiedBy>Татьяна Алексеева</cp:lastModifiedBy>
  <cp:revision>37</cp:revision>
  <dcterms:created xsi:type="dcterms:W3CDTF">2017-09-30T12:53:37Z</dcterms:created>
  <dcterms:modified xsi:type="dcterms:W3CDTF">2017-10-02T04:19:26Z</dcterms:modified>
</cp:coreProperties>
</file>