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29224" y="4071942"/>
            <a:ext cx="3714776" cy="1071570"/>
          </a:xfrm>
        </p:spPr>
        <p:txBody>
          <a:bodyPr>
            <a:normAutofit fontScale="92500"/>
          </a:bodyPr>
          <a:lstStyle/>
          <a:p>
            <a:pPr algn="l"/>
            <a:r>
              <a:rPr lang="ru-RU" dirty="0" smtClean="0"/>
              <a:t>Выполнил воспитатель</a:t>
            </a:r>
          </a:p>
          <a:p>
            <a:pPr algn="l"/>
            <a:r>
              <a:rPr lang="ru-RU" dirty="0" smtClean="0"/>
              <a:t>Лактионова И. С.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214422"/>
            <a:ext cx="8229600" cy="228026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Лэпбук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«Детям о Родине»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785786" y="285728"/>
            <a:ext cx="7786742" cy="571504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«Детский сад №6 «Светлячок»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4000496" y="5929330"/>
            <a:ext cx="1928826" cy="71438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г. Гаджиево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28662" y="357166"/>
            <a:ext cx="7772400" cy="77472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Лэпбук – что это?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Лэпбук — это собирательный образ плаката, книги и раздаточного материла, который направлен на развитие творческого потенциала в рамках заданной темы, расширяя не только кругозор, но и формируя навыки и умения.</a:t>
            </a:r>
          </a:p>
          <a:p>
            <a:pPr algn="just"/>
            <a:r>
              <a:rPr lang="ru-RU" dirty="0" smtClean="0"/>
              <a:t>      Лэпбук - отличный способ закрепить определенную тему с детьми, осмыслить содержание книги, провести исследовательскую работу, в процессе которой ребенок участвует в поиске, анализе и сортировке информации.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7772400" cy="77472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Чем привлекла данная форма работы: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/>
              <a:t>1)  Лэпбук помогает ребенку по своему желанию организовать информацию по интересующей его теме, лучше понять и запомнить материал.</a:t>
            </a:r>
          </a:p>
          <a:p>
            <a:pPr algn="just">
              <a:buNone/>
            </a:pPr>
            <a:r>
              <a:rPr lang="ru-RU" dirty="0" smtClean="0"/>
              <a:t>2) Отличный способ для повторения пройденного материала. В любое удобное время ребенок просто открывает </a:t>
            </a:r>
            <a:r>
              <a:rPr lang="ru-RU" dirty="0" err="1" smtClean="0"/>
              <a:t>лэпбук</a:t>
            </a:r>
            <a:r>
              <a:rPr lang="ru-RU" dirty="0" smtClean="0"/>
              <a:t> </a:t>
            </a:r>
            <a:r>
              <a:rPr lang="ru-RU" dirty="0" smtClean="0"/>
              <a:t>и с радостью повторяет пройденное, рассматривая сделанную своими же руками книжку.</a:t>
            </a:r>
          </a:p>
          <a:p>
            <a:pPr marL="514350" indent="-514350" algn="just">
              <a:buNone/>
            </a:pPr>
            <a:r>
              <a:rPr lang="ru-RU" dirty="0" smtClean="0"/>
              <a:t>3) Ребенок самостоятельно собирает и организовывает  информацию.</a:t>
            </a:r>
          </a:p>
          <a:p>
            <a:pPr marL="514350" indent="-514350" algn="just">
              <a:buNone/>
            </a:pPr>
            <a:r>
              <a:rPr lang="ru-RU" dirty="0" smtClean="0"/>
              <a:t>4) Можно выбрать задания под силу каждому (для малышей – кармашки с карточками или фигурками животных, например, а старшим детям – задания, подразумевающие умение писать и т.д.)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14290"/>
            <a:ext cx="7772400" cy="70328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Лэпбук «Детям о Родине»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На  группе среднего дошкольного возраста «Морячок» в рамках патриотического воспитания совместно с детьми был создан лэпбук «Детям о Родине»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 descr="C:\Users\Admin\Desktop\лэпбук\9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143248"/>
            <a:ext cx="3333731" cy="25002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Admin\Desktop\лэпбук\2ф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857496"/>
            <a:ext cx="3047979" cy="22859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C:\Users\Admin\Desktop\лэпбук\1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3786190"/>
            <a:ext cx="2143140" cy="28575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7772400" cy="70328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Этапы создания: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57224" y="1142984"/>
            <a:ext cx="7772400" cy="3338522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ru-RU" dirty="0" smtClean="0"/>
              <a:t>Предварительные беседы на тему «Мое государство», «Город в котором я живу»;</a:t>
            </a:r>
          </a:p>
          <a:p>
            <a:pPr marL="514350" indent="-514350">
              <a:buAutoNum type="arabicParenR"/>
            </a:pPr>
            <a:r>
              <a:rPr lang="ru-RU" dirty="0" smtClean="0"/>
              <a:t>Подготовка необходимого материала для лэпбука, план;</a:t>
            </a:r>
          </a:p>
          <a:p>
            <a:pPr marL="514350" indent="-514350">
              <a:buAutoNum type="arabicParenR"/>
            </a:pPr>
            <a:r>
              <a:rPr lang="ru-RU" dirty="0" smtClean="0"/>
              <a:t>Создание лэпбука совместно с детьми;</a:t>
            </a:r>
          </a:p>
          <a:p>
            <a:pPr marL="514350" indent="-514350">
              <a:buAutoNum type="arabicParenR"/>
            </a:pPr>
            <a:r>
              <a:rPr lang="ru-RU" dirty="0" smtClean="0"/>
              <a:t>Индивидуальные и групповые занятия с воспитанниками по лэпбуку.</a:t>
            </a:r>
          </a:p>
          <a:p>
            <a:pPr marL="514350" indent="-514350">
              <a:buAutoNum type="arabicParenR"/>
            </a:pPr>
            <a:endParaRPr lang="ru-RU" dirty="0"/>
          </a:p>
        </p:txBody>
      </p:sp>
      <p:pic>
        <p:nvPicPr>
          <p:cNvPr id="2050" name="Picture 2" descr="C:\Users\Admin\Desktop\лэпбук\3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4357694"/>
            <a:ext cx="2928915" cy="21966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2" name="Picture 4" descr="C:\Users\Admin\Desktop\лэпбук\5ф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4429132"/>
            <a:ext cx="2857478" cy="2143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7772400" cy="78581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Спасибо!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Admin\Desktop\лэпбук\9ф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500174"/>
            <a:ext cx="60960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142</TotalTime>
  <Words>147</Words>
  <Application>Microsoft Office PowerPoint</Application>
  <PresentationFormat>Экран (4:3)</PresentationFormat>
  <Paragraphs>23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3" baseType="lpstr">
      <vt:lpstr>Calibri</vt:lpstr>
      <vt:lpstr>Cambria</vt:lpstr>
      <vt:lpstr>Franklin Gothic Book</vt:lpstr>
      <vt:lpstr>Perpetua</vt:lpstr>
      <vt:lpstr>Times New Roman</vt:lpstr>
      <vt:lpstr>Wingdings 2</vt:lpstr>
      <vt:lpstr>Справедливость</vt:lpstr>
      <vt:lpstr>Лэпбук  «Детям о Родине»</vt:lpstr>
      <vt:lpstr>Лэпбук – что это?</vt:lpstr>
      <vt:lpstr>Чем привлекла данная форма работы:</vt:lpstr>
      <vt:lpstr>Лэпбук «Детям о Родине»</vt:lpstr>
      <vt:lpstr>Этапы создания:</vt:lpstr>
      <vt:lpstr>Спасибо!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Лэпбук  «Детям о Родине»</dc:title>
  <cp:lastModifiedBy>Lenovo</cp:lastModifiedBy>
  <cp:revision>10</cp:revision>
  <dcterms:modified xsi:type="dcterms:W3CDTF">2017-02-06T14:38:53Z</dcterms:modified>
</cp:coreProperties>
</file>