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9"/>
  </p:notesMasterIdLst>
  <p:handoutMasterIdLst>
    <p:handoutMasterId r:id="rId20"/>
  </p:handoutMasterIdLst>
  <p:sldIdLst>
    <p:sldId id="256" r:id="rId3"/>
    <p:sldId id="266" r:id="rId4"/>
    <p:sldId id="267" r:id="rId5"/>
    <p:sldId id="268" r:id="rId6"/>
    <p:sldId id="269" r:id="rId7"/>
    <p:sldId id="262" r:id="rId8"/>
    <p:sldId id="259" r:id="rId9"/>
    <p:sldId id="271" r:id="rId10"/>
    <p:sldId id="272" r:id="rId11"/>
    <p:sldId id="273" r:id="rId12"/>
    <p:sldId id="274" r:id="rId13"/>
    <p:sldId id="275" r:id="rId14"/>
    <p:sldId id="277" r:id="rId15"/>
    <p:sldId id="278" r:id="rId16"/>
    <p:sldId id="279" r:id="rId17"/>
    <p:sldId id="281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41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hyperlink" Target="http://www.gramota.ru/slovari/dic/?az=x&amp;word=&#1089;&#1080;&#1090;&#1091;&#1072;&#1094;&#1080;&#1080;&#1086;&#1073;&#1097;&#1077;&#1085;&#1080;&#1103;" TargetMode="External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hyperlink" Target="http://www.gramota.ru/slovari/dic/?az=x&amp;word=&#1089;&#1080;&#1090;&#1091;&#1072;&#1094;&#1080;&#1080;&#1086;&#1073;&#1097;&#1077;&#1085;&#1080;&#1103;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3CAC37-A65F-48B3-8A56-71D9EB7005AD}" type="doc">
      <dgm:prSet loTypeId="urn:microsoft.com/office/officeart/2005/8/layout/arrow2" loCatId="process" qsTypeId="urn:microsoft.com/office/officeart/2005/8/quickstyle/3d1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7D81BDEC-07F6-47A8-B27C-EDABFE66AC2E}">
      <dgm:prSet phldrT="[Текст]" custT="1"/>
      <dgm:spPr/>
      <dgm:t>
        <a:bodyPr/>
        <a:lstStyle/>
        <a:p>
          <a:pPr algn="ctr"/>
          <a:r>
            <a:rPr lang="ru-RU" sz="1600" b="1" dirty="0" smtClean="0">
              <a:solidFill>
                <a:srgbClr val="C00000"/>
              </a:solidFill>
            </a:rPr>
            <a:t>Учет психолого-возрастных и индивидуальных особенностей ребенка </a:t>
          </a:r>
          <a:endParaRPr lang="ru-RU" sz="1600" b="1" dirty="0">
            <a:solidFill>
              <a:srgbClr val="C00000"/>
            </a:solidFill>
          </a:endParaRPr>
        </a:p>
      </dgm:t>
    </dgm:pt>
    <dgm:pt modelId="{0C4A88C1-08E8-43B2-9C70-93BEC624F3D7}" type="parTrans" cxnId="{1F8149E5-845D-4F5E-B2FF-1C0183941F91}">
      <dgm:prSet/>
      <dgm:spPr/>
      <dgm:t>
        <a:bodyPr/>
        <a:lstStyle/>
        <a:p>
          <a:endParaRPr lang="ru-RU"/>
        </a:p>
      </dgm:t>
    </dgm:pt>
    <dgm:pt modelId="{1D0673EF-3DE8-4DBE-8846-1C3C05A02DE2}" type="sibTrans" cxnId="{1F8149E5-845D-4F5E-B2FF-1C0183941F91}">
      <dgm:prSet/>
      <dgm:spPr/>
      <dgm:t>
        <a:bodyPr/>
        <a:lstStyle/>
        <a:p>
          <a:endParaRPr lang="ru-RU"/>
        </a:p>
      </dgm:t>
    </dgm:pt>
    <dgm:pt modelId="{EC902806-EA13-4F70-925D-C78C7B1B8E4A}">
      <dgm:prSet phldrT="[Текст]" custT="1"/>
      <dgm:spPr/>
      <dgm:t>
        <a:bodyPr/>
        <a:lstStyle/>
        <a:p>
          <a:pPr algn="ctr"/>
          <a:r>
            <a:rPr lang="ru-RU" sz="1600" b="1" dirty="0" smtClean="0">
              <a:solidFill>
                <a:srgbClr val="C00000"/>
              </a:solidFill>
            </a:rPr>
            <a:t>Учение через обучение мысли и действию</a:t>
          </a:r>
          <a:endParaRPr lang="ru-RU" sz="1600" b="1" dirty="0">
            <a:solidFill>
              <a:srgbClr val="C00000"/>
            </a:solidFill>
          </a:endParaRPr>
        </a:p>
      </dgm:t>
    </dgm:pt>
    <dgm:pt modelId="{3E505DB0-DEC4-4B73-9CFB-CC70423C4A2D}" type="parTrans" cxnId="{1BC18EA0-D7F1-425B-A45B-C2FED73EAD33}">
      <dgm:prSet/>
      <dgm:spPr/>
      <dgm:t>
        <a:bodyPr/>
        <a:lstStyle/>
        <a:p>
          <a:endParaRPr lang="ru-RU"/>
        </a:p>
      </dgm:t>
    </dgm:pt>
    <dgm:pt modelId="{88850E05-E098-474A-8033-1C32DBE4BC5C}" type="sibTrans" cxnId="{1BC18EA0-D7F1-425B-A45B-C2FED73EAD33}">
      <dgm:prSet/>
      <dgm:spPr/>
      <dgm:t>
        <a:bodyPr/>
        <a:lstStyle/>
        <a:p>
          <a:endParaRPr lang="ru-RU"/>
        </a:p>
      </dgm:t>
    </dgm:pt>
    <dgm:pt modelId="{BBB4268E-0399-4EC7-885B-465C34F4E020}">
      <dgm:prSet phldrT="[Текст]" custT="1"/>
      <dgm:spPr/>
      <dgm:t>
        <a:bodyPr/>
        <a:lstStyle/>
        <a:p>
          <a:pPr algn="ctr"/>
          <a:r>
            <a:rPr lang="ru-RU" sz="1600" b="1" dirty="0" smtClean="0">
              <a:solidFill>
                <a:srgbClr val="C00000"/>
              </a:solidFill>
            </a:rPr>
            <a:t>Творческая работа и сотрудничество</a:t>
          </a:r>
          <a:endParaRPr lang="ru-RU" sz="1600" b="1" dirty="0">
            <a:solidFill>
              <a:srgbClr val="C00000"/>
            </a:solidFill>
          </a:endParaRPr>
        </a:p>
      </dgm:t>
    </dgm:pt>
    <dgm:pt modelId="{92F9B15B-D02F-482D-894E-48596836E60E}" type="parTrans" cxnId="{F41F05B8-0254-4BD2-9DEE-CB054849F206}">
      <dgm:prSet/>
      <dgm:spPr/>
      <dgm:t>
        <a:bodyPr/>
        <a:lstStyle/>
        <a:p>
          <a:endParaRPr lang="ru-RU"/>
        </a:p>
      </dgm:t>
    </dgm:pt>
    <dgm:pt modelId="{4E004E8D-D274-43C9-B77B-CFD72AB7844D}" type="sibTrans" cxnId="{F41F05B8-0254-4BD2-9DEE-CB054849F206}">
      <dgm:prSet/>
      <dgm:spPr/>
      <dgm:t>
        <a:bodyPr/>
        <a:lstStyle/>
        <a:p>
          <a:endParaRPr lang="ru-RU"/>
        </a:p>
      </dgm:t>
    </dgm:pt>
    <dgm:pt modelId="{F8DBCC06-8F9E-45B2-B321-E24672D3D315}">
      <dgm:prSet custT="1"/>
      <dgm:spPr/>
      <dgm:t>
        <a:bodyPr/>
        <a:lstStyle/>
        <a:p>
          <a:pPr algn="ctr"/>
          <a:r>
            <a:rPr lang="ru-RU" sz="1600" b="1" dirty="0" smtClean="0">
              <a:solidFill>
                <a:srgbClr val="C00000"/>
              </a:solidFill>
            </a:rPr>
            <a:t>Познание и знание – следствие решения поставленных проблем</a:t>
          </a:r>
          <a:endParaRPr lang="ru-RU" sz="1600" b="1" dirty="0">
            <a:solidFill>
              <a:srgbClr val="C00000"/>
            </a:solidFill>
          </a:endParaRPr>
        </a:p>
      </dgm:t>
    </dgm:pt>
    <dgm:pt modelId="{396B169E-1E3B-4B90-B946-7B41FC4AAE0D}" type="parTrans" cxnId="{9B83C10C-BCC2-43E5-A045-067D5CB4B3DA}">
      <dgm:prSet/>
      <dgm:spPr/>
      <dgm:t>
        <a:bodyPr/>
        <a:lstStyle/>
        <a:p>
          <a:endParaRPr lang="ru-RU"/>
        </a:p>
      </dgm:t>
    </dgm:pt>
    <dgm:pt modelId="{F8F096A7-F145-4671-97FF-EC013337044B}" type="sibTrans" cxnId="{9B83C10C-BCC2-43E5-A045-067D5CB4B3DA}">
      <dgm:prSet/>
      <dgm:spPr/>
      <dgm:t>
        <a:bodyPr/>
        <a:lstStyle/>
        <a:p>
          <a:endParaRPr lang="ru-RU"/>
        </a:p>
      </dgm:t>
    </dgm:pt>
    <dgm:pt modelId="{E2B17B52-8B9A-44FA-8AB6-63E65AAFA30B}" type="pres">
      <dgm:prSet presAssocID="{193CAC37-A65F-48B3-8A56-71D9EB7005AD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7449CE-9B35-43F5-8172-4E4A507E1B7B}" type="pres">
      <dgm:prSet presAssocID="{193CAC37-A65F-48B3-8A56-71D9EB7005AD}" presName="arrow" presStyleLbl="bgShp" presStyleIdx="0" presStyleCnt="1" custLinFactNeighborX="1613" custLinFactNeighborY="4967"/>
      <dgm:spPr/>
    </dgm:pt>
    <dgm:pt modelId="{D6127DDB-EE70-4452-BB0E-6DD83E7996D1}" type="pres">
      <dgm:prSet presAssocID="{193CAC37-A65F-48B3-8A56-71D9EB7005AD}" presName="arrowDiagram4" presStyleCnt="0"/>
      <dgm:spPr/>
    </dgm:pt>
    <dgm:pt modelId="{8F5756B8-AF7E-4E79-A28E-47BBCD8148E7}" type="pres">
      <dgm:prSet presAssocID="{7D81BDEC-07F6-47A8-B27C-EDABFE66AC2E}" presName="bullet4a" presStyleLbl="node1" presStyleIdx="0" presStyleCnt="4" custLinFactNeighborX="89743" custLinFactNeighborY="26656"/>
      <dgm:spPr/>
    </dgm:pt>
    <dgm:pt modelId="{F7B42CF7-C9EA-4916-A7DF-8059C2C60B29}" type="pres">
      <dgm:prSet presAssocID="{7D81BDEC-07F6-47A8-B27C-EDABFE66AC2E}" presName="textBox4a" presStyleLbl="revTx" presStyleIdx="0" presStyleCnt="4" custScaleX="140361" custScaleY="131984" custLinFactNeighborX="-20161" custLinFactNeighborY="-926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CAF47D-C33C-4979-9B18-93C32BA0ADA3}" type="pres">
      <dgm:prSet presAssocID="{EC902806-EA13-4F70-925D-C78C7B1B8E4A}" presName="bullet4b" presStyleLbl="node1" presStyleIdx="1" presStyleCnt="4" custLinFactNeighborX="60393" custLinFactNeighborY="12552"/>
      <dgm:spPr/>
    </dgm:pt>
    <dgm:pt modelId="{F1C632C3-4BA4-47C0-9100-09B24AC43653}" type="pres">
      <dgm:prSet presAssocID="{EC902806-EA13-4F70-925D-C78C7B1B8E4A}" presName="textBox4b" presStyleLbl="revTx" presStyleIdx="1" presStyleCnt="4" custScaleX="127775" custScaleY="37299" custLinFactNeighborX="39119" custLinFactNeighborY="-36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0ECF83-9366-4D6F-BBCE-4529D8D86C8A}" type="pres">
      <dgm:prSet presAssocID="{BBB4268E-0399-4EC7-885B-465C34F4E020}" presName="bullet4c" presStyleLbl="node1" presStyleIdx="2" presStyleCnt="4" custLinFactNeighborX="41013" custLinFactNeighborY="27338"/>
      <dgm:spPr/>
    </dgm:pt>
    <dgm:pt modelId="{042B1B4A-671D-4953-8354-3A4115A7920A}" type="pres">
      <dgm:prSet presAssocID="{BBB4268E-0399-4EC7-885B-465C34F4E020}" presName="textBox4c" presStyleLbl="revTx" presStyleIdx="2" presStyleCnt="4" custScaleX="120815" custScaleY="45737" custLinFactX="32798" custLinFactNeighborX="100000" custLinFactNeighborY="-313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0BF78F-3ED8-4324-9036-D317BB3B22A5}" type="pres">
      <dgm:prSet presAssocID="{F8DBCC06-8F9E-45B2-B321-E24672D3D315}" presName="bullet4d" presStyleLbl="node1" presStyleIdx="3" presStyleCnt="4" custLinFactNeighborX="14903" custLinFactNeighborY="23950"/>
      <dgm:spPr/>
    </dgm:pt>
    <dgm:pt modelId="{99E30504-0774-413D-8FDD-868F053660E4}" type="pres">
      <dgm:prSet presAssocID="{F8DBCC06-8F9E-45B2-B321-E24672D3D315}" presName="textBox4d" presStyleLbl="revTx" presStyleIdx="3" presStyleCnt="4" custScaleX="140017" custScaleY="67665" custLinFactX="-59269" custLinFactNeighborX="-100000" custLinFactNeighborY="-486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C18EA0-D7F1-425B-A45B-C2FED73EAD33}" srcId="{193CAC37-A65F-48B3-8A56-71D9EB7005AD}" destId="{EC902806-EA13-4F70-925D-C78C7B1B8E4A}" srcOrd="1" destOrd="0" parTransId="{3E505DB0-DEC4-4B73-9CFB-CC70423C4A2D}" sibTransId="{88850E05-E098-474A-8033-1C32DBE4BC5C}"/>
    <dgm:cxn modelId="{9B5C5DAD-A024-47A5-9943-397AC3A4CCE9}" type="presOf" srcId="{BBB4268E-0399-4EC7-885B-465C34F4E020}" destId="{042B1B4A-671D-4953-8354-3A4115A7920A}" srcOrd="0" destOrd="0" presId="urn:microsoft.com/office/officeart/2005/8/layout/arrow2"/>
    <dgm:cxn modelId="{6C45FE07-13C9-4B12-8254-1BC63F486E06}" type="presOf" srcId="{F8DBCC06-8F9E-45B2-B321-E24672D3D315}" destId="{99E30504-0774-413D-8FDD-868F053660E4}" srcOrd="0" destOrd="0" presId="urn:microsoft.com/office/officeart/2005/8/layout/arrow2"/>
    <dgm:cxn modelId="{F41F05B8-0254-4BD2-9DEE-CB054849F206}" srcId="{193CAC37-A65F-48B3-8A56-71D9EB7005AD}" destId="{BBB4268E-0399-4EC7-885B-465C34F4E020}" srcOrd="2" destOrd="0" parTransId="{92F9B15B-D02F-482D-894E-48596836E60E}" sibTransId="{4E004E8D-D274-43C9-B77B-CFD72AB7844D}"/>
    <dgm:cxn modelId="{11F2E102-098D-4CB9-B0F4-6F6B7EB5F3E1}" type="presOf" srcId="{193CAC37-A65F-48B3-8A56-71D9EB7005AD}" destId="{E2B17B52-8B9A-44FA-8AB6-63E65AAFA30B}" srcOrd="0" destOrd="0" presId="urn:microsoft.com/office/officeart/2005/8/layout/arrow2"/>
    <dgm:cxn modelId="{C9E7AECC-2E15-427D-8D78-922541D57E84}" type="presOf" srcId="{EC902806-EA13-4F70-925D-C78C7B1B8E4A}" destId="{F1C632C3-4BA4-47C0-9100-09B24AC43653}" srcOrd="0" destOrd="0" presId="urn:microsoft.com/office/officeart/2005/8/layout/arrow2"/>
    <dgm:cxn modelId="{1F8149E5-845D-4F5E-B2FF-1C0183941F91}" srcId="{193CAC37-A65F-48B3-8A56-71D9EB7005AD}" destId="{7D81BDEC-07F6-47A8-B27C-EDABFE66AC2E}" srcOrd="0" destOrd="0" parTransId="{0C4A88C1-08E8-43B2-9C70-93BEC624F3D7}" sibTransId="{1D0673EF-3DE8-4DBE-8846-1C3C05A02DE2}"/>
    <dgm:cxn modelId="{7B167F3C-15E6-40EF-9417-C059D13FC5D8}" type="presOf" srcId="{7D81BDEC-07F6-47A8-B27C-EDABFE66AC2E}" destId="{F7B42CF7-C9EA-4916-A7DF-8059C2C60B29}" srcOrd="0" destOrd="0" presId="urn:microsoft.com/office/officeart/2005/8/layout/arrow2"/>
    <dgm:cxn modelId="{9B83C10C-BCC2-43E5-A045-067D5CB4B3DA}" srcId="{193CAC37-A65F-48B3-8A56-71D9EB7005AD}" destId="{F8DBCC06-8F9E-45B2-B321-E24672D3D315}" srcOrd="3" destOrd="0" parTransId="{396B169E-1E3B-4B90-B946-7B41FC4AAE0D}" sibTransId="{F8F096A7-F145-4671-97FF-EC013337044B}"/>
    <dgm:cxn modelId="{E15F4032-6431-4EA8-83DB-9FED7A571CBA}" type="presParOf" srcId="{E2B17B52-8B9A-44FA-8AB6-63E65AAFA30B}" destId="{8F7449CE-9B35-43F5-8172-4E4A507E1B7B}" srcOrd="0" destOrd="0" presId="urn:microsoft.com/office/officeart/2005/8/layout/arrow2"/>
    <dgm:cxn modelId="{732F8B7F-AB17-4C7C-AA12-7261F9808A7C}" type="presParOf" srcId="{E2B17B52-8B9A-44FA-8AB6-63E65AAFA30B}" destId="{D6127DDB-EE70-4452-BB0E-6DD83E7996D1}" srcOrd="1" destOrd="0" presId="urn:microsoft.com/office/officeart/2005/8/layout/arrow2"/>
    <dgm:cxn modelId="{E4BA34F3-32CB-4B10-845C-05CA95FD4C22}" type="presParOf" srcId="{D6127DDB-EE70-4452-BB0E-6DD83E7996D1}" destId="{8F5756B8-AF7E-4E79-A28E-47BBCD8148E7}" srcOrd="0" destOrd="0" presId="urn:microsoft.com/office/officeart/2005/8/layout/arrow2"/>
    <dgm:cxn modelId="{BA297302-E09F-4A3D-A5E5-B7EACBFFCEC8}" type="presParOf" srcId="{D6127DDB-EE70-4452-BB0E-6DD83E7996D1}" destId="{F7B42CF7-C9EA-4916-A7DF-8059C2C60B29}" srcOrd="1" destOrd="0" presId="urn:microsoft.com/office/officeart/2005/8/layout/arrow2"/>
    <dgm:cxn modelId="{BC7720BE-3D7A-488E-A265-C8D056B2EA1F}" type="presParOf" srcId="{D6127DDB-EE70-4452-BB0E-6DD83E7996D1}" destId="{A9CAF47D-C33C-4979-9B18-93C32BA0ADA3}" srcOrd="2" destOrd="0" presId="urn:microsoft.com/office/officeart/2005/8/layout/arrow2"/>
    <dgm:cxn modelId="{FDA86A10-1316-4A56-A1E7-492D1C4A816E}" type="presParOf" srcId="{D6127DDB-EE70-4452-BB0E-6DD83E7996D1}" destId="{F1C632C3-4BA4-47C0-9100-09B24AC43653}" srcOrd="3" destOrd="0" presId="urn:microsoft.com/office/officeart/2005/8/layout/arrow2"/>
    <dgm:cxn modelId="{8B26FE4F-E4BE-490C-9471-AF0B2F2CE29A}" type="presParOf" srcId="{D6127DDB-EE70-4452-BB0E-6DD83E7996D1}" destId="{030ECF83-9366-4D6F-BBCE-4529D8D86C8A}" srcOrd="4" destOrd="0" presId="urn:microsoft.com/office/officeart/2005/8/layout/arrow2"/>
    <dgm:cxn modelId="{F4BB8A64-93C3-4047-958B-20033F95756C}" type="presParOf" srcId="{D6127DDB-EE70-4452-BB0E-6DD83E7996D1}" destId="{042B1B4A-671D-4953-8354-3A4115A7920A}" srcOrd="5" destOrd="0" presId="urn:microsoft.com/office/officeart/2005/8/layout/arrow2"/>
    <dgm:cxn modelId="{834F779C-BD66-4596-ACEA-138ACE95E6D7}" type="presParOf" srcId="{D6127DDB-EE70-4452-BB0E-6DD83E7996D1}" destId="{290BF78F-3ED8-4324-9036-D317BB3B22A5}" srcOrd="6" destOrd="0" presId="urn:microsoft.com/office/officeart/2005/8/layout/arrow2"/>
    <dgm:cxn modelId="{AE1C49B0-C807-4D9A-A6BC-D07DF2628115}" type="presParOf" srcId="{D6127DDB-EE70-4452-BB0E-6DD83E7996D1}" destId="{99E30504-0774-413D-8FDD-868F053660E4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054126-9A0B-4B31-A7EB-B47F40D7C26A}" type="doc">
      <dgm:prSet loTypeId="urn:microsoft.com/office/officeart/2005/8/layout/chevron2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98374DCC-607F-455E-A352-F435A21227F3}">
      <dgm:prSet phldrT="[Текст]"/>
      <dgm:spPr/>
      <dgm:t>
        <a:bodyPr/>
        <a:lstStyle/>
        <a:p>
          <a:endParaRPr lang="ru-RU" dirty="0"/>
        </a:p>
      </dgm:t>
    </dgm:pt>
    <dgm:pt modelId="{A28E65CE-1825-4469-BE0F-000FC443F5EB}" type="parTrans" cxnId="{131EB4EB-A13D-4CF5-9AB6-B733947A24CA}">
      <dgm:prSet/>
      <dgm:spPr/>
      <dgm:t>
        <a:bodyPr/>
        <a:lstStyle/>
        <a:p>
          <a:endParaRPr lang="ru-RU"/>
        </a:p>
      </dgm:t>
    </dgm:pt>
    <dgm:pt modelId="{9FD6248D-7479-4F38-A1C5-B01A7D247AC7}" type="sibTrans" cxnId="{131EB4EB-A13D-4CF5-9AB6-B733947A24CA}">
      <dgm:prSet/>
      <dgm:spPr/>
      <dgm:t>
        <a:bodyPr/>
        <a:lstStyle/>
        <a:p>
          <a:endParaRPr lang="ru-RU"/>
        </a:p>
      </dgm:t>
    </dgm:pt>
    <dgm:pt modelId="{743539C3-6626-463C-8B93-5812F588025E}">
      <dgm:prSet phldrT="[Текст]"/>
      <dgm:spPr/>
      <dgm:t>
        <a:bodyPr/>
        <a:lstStyle/>
        <a:p>
          <a:r>
            <a:rPr lang="ru-RU" dirty="0">
              <a:solidFill>
                <a:schemeClr val="tx1">
                  <a:lumMod val="50000"/>
                </a:schemeClr>
              </a:solidFill>
            </a:rPr>
            <a:t>ориентировать занятия по языку на обучение общению и использовать язык с целью обмена мыслями. </a:t>
          </a:r>
        </a:p>
      </dgm:t>
    </dgm:pt>
    <dgm:pt modelId="{A4628D60-336B-4F24-A268-0B14E9D6B3FC}" type="parTrans" cxnId="{BF7BA34F-65AD-417E-B54C-91103E23A81A}">
      <dgm:prSet/>
      <dgm:spPr/>
      <dgm:t>
        <a:bodyPr/>
        <a:lstStyle/>
        <a:p>
          <a:endParaRPr lang="ru-RU"/>
        </a:p>
      </dgm:t>
    </dgm:pt>
    <dgm:pt modelId="{61B91967-F78C-437D-81E0-3ED3AC5DB190}" type="sibTrans" cxnId="{BF7BA34F-65AD-417E-B54C-91103E23A81A}">
      <dgm:prSet/>
      <dgm:spPr/>
      <dgm:t>
        <a:bodyPr/>
        <a:lstStyle/>
        <a:p>
          <a:endParaRPr lang="ru-RU"/>
        </a:p>
      </dgm:t>
    </dgm:pt>
    <dgm:pt modelId="{2FD73D73-C32C-4066-9ABF-B44CA00AC142}">
      <dgm:prSet phldrT="[Текст]" phldr="1"/>
      <dgm:spPr/>
      <dgm:t>
        <a:bodyPr/>
        <a:lstStyle/>
        <a:p>
          <a:endParaRPr lang="ru-RU" dirty="0"/>
        </a:p>
      </dgm:t>
    </dgm:pt>
    <dgm:pt modelId="{D97FDA97-1F89-4EFF-8EBA-383FE7D3A406}" type="parTrans" cxnId="{BD8F0643-90E6-424F-93CD-0535BE4E6C5C}">
      <dgm:prSet/>
      <dgm:spPr/>
      <dgm:t>
        <a:bodyPr/>
        <a:lstStyle/>
        <a:p>
          <a:endParaRPr lang="ru-RU"/>
        </a:p>
      </dgm:t>
    </dgm:pt>
    <dgm:pt modelId="{D686A2EC-02DB-4DEB-96FE-605276D90D40}" type="sibTrans" cxnId="{BD8F0643-90E6-424F-93CD-0535BE4E6C5C}">
      <dgm:prSet/>
      <dgm:spPr/>
      <dgm:t>
        <a:bodyPr/>
        <a:lstStyle/>
        <a:p>
          <a:endParaRPr lang="ru-RU"/>
        </a:p>
      </dgm:t>
    </dgm:pt>
    <dgm:pt modelId="{7278FD71-1665-488B-B616-6ABAD88CB477}">
      <dgm:prSet phldrT="[Текст]"/>
      <dgm:spPr/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</a:rPr>
            <a:t>реализовать принцип индивидуализации.</a:t>
          </a:r>
          <a:r>
            <a:rPr lang="ru-RU" dirty="0" smtClean="0"/>
            <a:t> </a:t>
          </a:r>
          <a:endParaRPr lang="ru-RU" dirty="0"/>
        </a:p>
      </dgm:t>
    </dgm:pt>
    <dgm:pt modelId="{F5104F68-2D4A-41E2-BB0B-586F3C218D15}" type="parTrans" cxnId="{34D4A41B-A13B-4BED-8C74-B149B3B45F4F}">
      <dgm:prSet/>
      <dgm:spPr/>
      <dgm:t>
        <a:bodyPr/>
        <a:lstStyle/>
        <a:p>
          <a:endParaRPr lang="ru-RU"/>
        </a:p>
      </dgm:t>
    </dgm:pt>
    <dgm:pt modelId="{F09A7B48-F24F-4984-8CCD-A47CB6803237}" type="sibTrans" cxnId="{34D4A41B-A13B-4BED-8C74-B149B3B45F4F}">
      <dgm:prSet/>
      <dgm:spPr/>
      <dgm:t>
        <a:bodyPr/>
        <a:lstStyle/>
        <a:p>
          <a:endParaRPr lang="ru-RU"/>
        </a:p>
      </dgm:t>
    </dgm:pt>
    <dgm:pt modelId="{CDAE1342-8A88-42B7-A66C-099BEE805800}">
      <dgm:prSet phldrT="[Текст]" phldr="1"/>
      <dgm:spPr/>
      <dgm:t>
        <a:bodyPr/>
        <a:lstStyle/>
        <a:p>
          <a:endParaRPr lang="ru-RU" dirty="0"/>
        </a:p>
      </dgm:t>
    </dgm:pt>
    <dgm:pt modelId="{C899B19E-6068-4221-A7EC-D2C7C8409457}" type="parTrans" cxnId="{D62EC512-F4B9-4660-994C-8FFBD24F2941}">
      <dgm:prSet/>
      <dgm:spPr/>
      <dgm:t>
        <a:bodyPr/>
        <a:lstStyle/>
        <a:p>
          <a:endParaRPr lang="ru-RU"/>
        </a:p>
      </dgm:t>
    </dgm:pt>
    <dgm:pt modelId="{FA38AEE7-6E16-48A8-BE90-287EDD1A4A55}" type="sibTrans" cxnId="{D62EC512-F4B9-4660-994C-8FFBD24F2941}">
      <dgm:prSet/>
      <dgm:spPr/>
      <dgm:t>
        <a:bodyPr/>
        <a:lstStyle/>
        <a:p>
          <a:endParaRPr lang="ru-RU"/>
        </a:p>
      </dgm:t>
    </dgm:pt>
    <dgm:pt modelId="{D50DA541-39BF-4C67-B3F8-826B98DDAC54}">
      <dgm:prSet phldrT="[Текст]"/>
      <dgm:spPr/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</a:rPr>
            <a:t>формировать социокультурную компетенцию, изучая страноведение. </a:t>
          </a:r>
          <a:endParaRPr lang="ru-RU" dirty="0">
            <a:solidFill>
              <a:schemeClr val="tx1">
                <a:lumMod val="50000"/>
              </a:schemeClr>
            </a:solidFill>
          </a:endParaRPr>
        </a:p>
      </dgm:t>
    </dgm:pt>
    <dgm:pt modelId="{F367CB92-E153-4DFD-AD55-2FE85DA19074}" type="parTrans" cxnId="{8BE04F42-6277-4E5F-AA86-776D7F479AD9}">
      <dgm:prSet/>
      <dgm:spPr/>
      <dgm:t>
        <a:bodyPr/>
        <a:lstStyle/>
        <a:p>
          <a:endParaRPr lang="ru-RU"/>
        </a:p>
      </dgm:t>
    </dgm:pt>
    <dgm:pt modelId="{8186A20A-75BA-462F-A66A-079C53642A87}" type="sibTrans" cxnId="{8BE04F42-6277-4E5F-AA86-776D7F479AD9}">
      <dgm:prSet/>
      <dgm:spPr/>
      <dgm:t>
        <a:bodyPr/>
        <a:lstStyle/>
        <a:p>
          <a:endParaRPr lang="ru-RU"/>
        </a:p>
      </dgm:t>
    </dgm:pt>
    <dgm:pt modelId="{F4EBE1DC-7A41-4D4E-AA99-E9B0F9BE58D5}">
      <dgm:prSet/>
      <dgm:spPr/>
      <dgm:t>
        <a:bodyPr/>
        <a:lstStyle/>
        <a:p>
          <a:endParaRPr lang="ru-RU"/>
        </a:p>
      </dgm:t>
    </dgm:pt>
    <dgm:pt modelId="{1C19EB18-443F-4EFD-B733-E9A3AB694946}" type="parTrans" cxnId="{4052DAF4-3B96-4371-ACF5-4C0D288EE429}">
      <dgm:prSet/>
      <dgm:spPr/>
      <dgm:t>
        <a:bodyPr/>
        <a:lstStyle/>
        <a:p>
          <a:endParaRPr lang="ru-RU"/>
        </a:p>
      </dgm:t>
    </dgm:pt>
    <dgm:pt modelId="{E9DDDF14-D1A8-46DE-B1BA-36EE04DF6436}" type="sibTrans" cxnId="{4052DAF4-3B96-4371-ACF5-4C0D288EE429}">
      <dgm:prSet/>
      <dgm:spPr/>
      <dgm:t>
        <a:bodyPr/>
        <a:lstStyle/>
        <a:p>
          <a:endParaRPr lang="ru-RU"/>
        </a:p>
      </dgm:t>
    </dgm:pt>
    <dgm:pt modelId="{3165A28C-A4C6-43EB-AC3D-259FDD023248}">
      <dgm:prSet/>
      <dgm:spPr/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</a:rPr>
            <a:t>поддерживать у обучающихся потребности в общении.</a:t>
          </a:r>
          <a:endParaRPr lang="ru-RU" b="1" i="0" dirty="0">
            <a:solidFill>
              <a:schemeClr val="tx1">
                <a:lumMod val="50000"/>
              </a:schemeClr>
            </a:solidFill>
          </a:endParaRPr>
        </a:p>
      </dgm:t>
    </dgm:pt>
    <dgm:pt modelId="{4B4ADA10-C1D4-4FFF-AB83-65C4E336CF5D}" type="parTrans" cxnId="{4BA752A9-8F33-45C6-8CB8-065127DBF97F}">
      <dgm:prSet/>
      <dgm:spPr/>
      <dgm:t>
        <a:bodyPr/>
        <a:lstStyle/>
        <a:p>
          <a:endParaRPr lang="ru-RU"/>
        </a:p>
      </dgm:t>
    </dgm:pt>
    <dgm:pt modelId="{9BFAE0E8-4BA8-40FC-B07A-77C0391353F8}" type="sibTrans" cxnId="{4BA752A9-8F33-45C6-8CB8-065127DBF97F}">
      <dgm:prSet/>
      <dgm:spPr/>
      <dgm:t>
        <a:bodyPr/>
        <a:lstStyle/>
        <a:p>
          <a:endParaRPr lang="ru-RU"/>
        </a:p>
      </dgm:t>
    </dgm:pt>
    <dgm:pt modelId="{471F2C3B-04C1-4968-BF1D-A92CFE895F58}" type="pres">
      <dgm:prSet presAssocID="{F5054126-9A0B-4B31-A7EB-B47F40D7C26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6C2FE5-1E0A-46F4-8D94-8C9E07706CE1}" type="pres">
      <dgm:prSet presAssocID="{98374DCC-607F-455E-A352-F435A21227F3}" presName="composite" presStyleCnt="0"/>
      <dgm:spPr/>
    </dgm:pt>
    <dgm:pt modelId="{0EA47E5E-671F-490F-B88A-BC4ACBDE8589}" type="pres">
      <dgm:prSet presAssocID="{98374DCC-607F-455E-A352-F435A21227F3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EE4FF3-928F-4E39-89C8-13C1E18C2D67}" type="pres">
      <dgm:prSet presAssocID="{98374DCC-607F-455E-A352-F435A21227F3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BC6A73-5AD3-4B8B-96D4-1BE320C94706}" type="pres">
      <dgm:prSet presAssocID="{9FD6248D-7479-4F38-A1C5-B01A7D247AC7}" presName="sp" presStyleCnt="0"/>
      <dgm:spPr/>
    </dgm:pt>
    <dgm:pt modelId="{1235D13F-46B5-4ED5-9DD9-179C5D7E733B}" type="pres">
      <dgm:prSet presAssocID="{F4EBE1DC-7A41-4D4E-AA99-E9B0F9BE58D5}" presName="composite" presStyleCnt="0"/>
      <dgm:spPr/>
    </dgm:pt>
    <dgm:pt modelId="{C7A5CB6E-69BE-4F33-88AD-CC89A8C894E5}" type="pres">
      <dgm:prSet presAssocID="{F4EBE1DC-7A41-4D4E-AA99-E9B0F9BE58D5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7AF943-E3BD-4008-8B9E-9E0BF6354A38}" type="pres">
      <dgm:prSet presAssocID="{F4EBE1DC-7A41-4D4E-AA99-E9B0F9BE58D5}" presName="descendantText" presStyleLbl="alignAcc1" presStyleIdx="1" presStyleCnt="4" custLinFactNeighborX="221" custLinFactNeighborY="-6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DDF29-8AD1-4E76-BCCF-B74F24DDAD6A}" type="pres">
      <dgm:prSet presAssocID="{E9DDDF14-D1A8-46DE-B1BA-36EE04DF6436}" presName="sp" presStyleCnt="0"/>
      <dgm:spPr/>
    </dgm:pt>
    <dgm:pt modelId="{9201A400-A007-490E-8F15-88587DA8448A}" type="pres">
      <dgm:prSet presAssocID="{2FD73D73-C32C-4066-9ABF-B44CA00AC142}" presName="composite" presStyleCnt="0"/>
      <dgm:spPr/>
    </dgm:pt>
    <dgm:pt modelId="{2CB6DEF0-26EF-46F4-8907-FF9BE8118BE4}" type="pres">
      <dgm:prSet presAssocID="{2FD73D73-C32C-4066-9ABF-B44CA00AC142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21B6AB-509E-4102-87C2-92929F6C4722}" type="pres">
      <dgm:prSet presAssocID="{2FD73D73-C32C-4066-9ABF-B44CA00AC142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93E7E5-12E5-4EE3-A9F0-2A56CE058AC0}" type="pres">
      <dgm:prSet presAssocID="{D686A2EC-02DB-4DEB-96FE-605276D90D40}" presName="sp" presStyleCnt="0"/>
      <dgm:spPr/>
    </dgm:pt>
    <dgm:pt modelId="{53960A26-4038-4A93-9F9D-34EC665FD036}" type="pres">
      <dgm:prSet presAssocID="{CDAE1342-8A88-42B7-A66C-099BEE805800}" presName="composite" presStyleCnt="0"/>
      <dgm:spPr/>
    </dgm:pt>
    <dgm:pt modelId="{E24C0AD3-4FC1-4304-A22B-BAB7F140F3D6}" type="pres">
      <dgm:prSet presAssocID="{CDAE1342-8A88-42B7-A66C-099BEE805800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64A875-781B-48C4-BE6C-23AC5EB5AC4C}" type="pres">
      <dgm:prSet presAssocID="{CDAE1342-8A88-42B7-A66C-099BEE805800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294201-2326-4BCC-8E04-7ADEC41C41EA}" type="presOf" srcId="{2FD73D73-C32C-4066-9ABF-B44CA00AC142}" destId="{2CB6DEF0-26EF-46F4-8907-FF9BE8118BE4}" srcOrd="0" destOrd="0" presId="urn:microsoft.com/office/officeart/2005/8/layout/chevron2"/>
    <dgm:cxn modelId="{A8209DF1-4EA4-4782-90BF-44AC1CA48179}" type="presOf" srcId="{743539C3-6626-463C-8B93-5812F588025E}" destId="{4EEE4FF3-928F-4E39-89C8-13C1E18C2D67}" srcOrd="0" destOrd="0" presId="urn:microsoft.com/office/officeart/2005/8/layout/chevron2"/>
    <dgm:cxn modelId="{34D4A41B-A13B-4BED-8C74-B149B3B45F4F}" srcId="{2FD73D73-C32C-4066-9ABF-B44CA00AC142}" destId="{7278FD71-1665-488B-B616-6ABAD88CB477}" srcOrd="0" destOrd="0" parTransId="{F5104F68-2D4A-41E2-BB0B-586F3C218D15}" sibTransId="{F09A7B48-F24F-4984-8CCD-A47CB6803237}"/>
    <dgm:cxn modelId="{BF7BA34F-65AD-417E-B54C-91103E23A81A}" srcId="{98374DCC-607F-455E-A352-F435A21227F3}" destId="{743539C3-6626-463C-8B93-5812F588025E}" srcOrd="0" destOrd="0" parTransId="{A4628D60-336B-4F24-A268-0B14E9D6B3FC}" sibTransId="{61B91967-F78C-437D-81E0-3ED3AC5DB190}"/>
    <dgm:cxn modelId="{24A17A72-B1E1-4EB4-A0CD-CFA415C64B7B}" type="presOf" srcId="{7278FD71-1665-488B-B616-6ABAD88CB477}" destId="{2721B6AB-509E-4102-87C2-92929F6C4722}" srcOrd="0" destOrd="0" presId="urn:microsoft.com/office/officeart/2005/8/layout/chevron2"/>
    <dgm:cxn modelId="{48AE1742-739C-4FA4-9A41-F2CA0099E5EE}" type="presOf" srcId="{F4EBE1DC-7A41-4D4E-AA99-E9B0F9BE58D5}" destId="{C7A5CB6E-69BE-4F33-88AD-CC89A8C894E5}" srcOrd="0" destOrd="0" presId="urn:microsoft.com/office/officeart/2005/8/layout/chevron2"/>
    <dgm:cxn modelId="{4052DAF4-3B96-4371-ACF5-4C0D288EE429}" srcId="{F5054126-9A0B-4B31-A7EB-B47F40D7C26A}" destId="{F4EBE1DC-7A41-4D4E-AA99-E9B0F9BE58D5}" srcOrd="1" destOrd="0" parTransId="{1C19EB18-443F-4EFD-B733-E9A3AB694946}" sibTransId="{E9DDDF14-D1A8-46DE-B1BA-36EE04DF6436}"/>
    <dgm:cxn modelId="{131EB4EB-A13D-4CF5-9AB6-B733947A24CA}" srcId="{F5054126-9A0B-4B31-A7EB-B47F40D7C26A}" destId="{98374DCC-607F-455E-A352-F435A21227F3}" srcOrd="0" destOrd="0" parTransId="{A28E65CE-1825-4469-BE0F-000FC443F5EB}" sibTransId="{9FD6248D-7479-4F38-A1C5-B01A7D247AC7}"/>
    <dgm:cxn modelId="{BD8F0643-90E6-424F-93CD-0535BE4E6C5C}" srcId="{F5054126-9A0B-4B31-A7EB-B47F40D7C26A}" destId="{2FD73D73-C32C-4066-9ABF-B44CA00AC142}" srcOrd="2" destOrd="0" parTransId="{D97FDA97-1F89-4EFF-8EBA-383FE7D3A406}" sibTransId="{D686A2EC-02DB-4DEB-96FE-605276D90D40}"/>
    <dgm:cxn modelId="{049D951D-0266-4554-B245-A22A5D32F552}" type="presOf" srcId="{F5054126-9A0B-4B31-A7EB-B47F40D7C26A}" destId="{471F2C3B-04C1-4968-BF1D-A92CFE895F58}" srcOrd="0" destOrd="0" presId="urn:microsoft.com/office/officeart/2005/8/layout/chevron2"/>
    <dgm:cxn modelId="{2408A6B9-AA71-4DDA-9ED0-1D6606C6064B}" type="presOf" srcId="{CDAE1342-8A88-42B7-A66C-099BEE805800}" destId="{E24C0AD3-4FC1-4304-A22B-BAB7F140F3D6}" srcOrd="0" destOrd="0" presId="urn:microsoft.com/office/officeart/2005/8/layout/chevron2"/>
    <dgm:cxn modelId="{4BA752A9-8F33-45C6-8CB8-065127DBF97F}" srcId="{F4EBE1DC-7A41-4D4E-AA99-E9B0F9BE58D5}" destId="{3165A28C-A4C6-43EB-AC3D-259FDD023248}" srcOrd="0" destOrd="0" parTransId="{4B4ADA10-C1D4-4FFF-AB83-65C4E336CF5D}" sibTransId="{9BFAE0E8-4BA8-40FC-B07A-77C0391353F8}"/>
    <dgm:cxn modelId="{D62EC512-F4B9-4660-994C-8FFBD24F2941}" srcId="{F5054126-9A0B-4B31-A7EB-B47F40D7C26A}" destId="{CDAE1342-8A88-42B7-A66C-099BEE805800}" srcOrd="3" destOrd="0" parTransId="{C899B19E-6068-4221-A7EC-D2C7C8409457}" sibTransId="{FA38AEE7-6E16-48A8-BE90-287EDD1A4A55}"/>
    <dgm:cxn modelId="{A1BDE043-A2D9-463A-BC7F-E8C070FD8398}" type="presOf" srcId="{3165A28C-A4C6-43EB-AC3D-259FDD023248}" destId="{437AF943-E3BD-4008-8B9E-9E0BF6354A38}" srcOrd="0" destOrd="0" presId="urn:microsoft.com/office/officeart/2005/8/layout/chevron2"/>
    <dgm:cxn modelId="{354D4AD4-40D2-478B-949B-DC89BDA92FC0}" type="presOf" srcId="{D50DA541-39BF-4C67-B3F8-826B98DDAC54}" destId="{5464A875-781B-48C4-BE6C-23AC5EB5AC4C}" srcOrd="0" destOrd="0" presId="urn:microsoft.com/office/officeart/2005/8/layout/chevron2"/>
    <dgm:cxn modelId="{8BE04F42-6277-4E5F-AA86-776D7F479AD9}" srcId="{CDAE1342-8A88-42B7-A66C-099BEE805800}" destId="{D50DA541-39BF-4C67-B3F8-826B98DDAC54}" srcOrd="0" destOrd="0" parTransId="{F367CB92-E153-4DFD-AD55-2FE85DA19074}" sibTransId="{8186A20A-75BA-462F-A66A-079C53642A87}"/>
    <dgm:cxn modelId="{23D3CDBA-513B-4BB9-8BFB-66698061E72B}" type="presOf" srcId="{98374DCC-607F-455E-A352-F435A21227F3}" destId="{0EA47E5E-671F-490F-B88A-BC4ACBDE8589}" srcOrd="0" destOrd="0" presId="urn:microsoft.com/office/officeart/2005/8/layout/chevron2"/>
    <dgm:cxn modelId="{307A4B89-D86F-48C7-B4C1-34E97BD65C30}" type="presParOf" srcId="{471F2C3B-04C1-4968-BF1D-A92CFE895F58}" destId="{4B6C2FE5-1E0A-46F4-8D94-8C9E07706CE1}" srcOrd="0" destOrd="0" presId="urn:microsoft.com/office/officeart/2005/8/layout/chevron2"/>
    <dgm:cxn modelId="{42B1CF35-6E71-4036-B0C8-5A6A71480A01}" type="presParOf" srcId="{4B6C2FE5-1E0A-46F4-8D94-8C9E07706CE1}" destId="{0EA47E5E-671F-490F-B88A-BC4ACBDE8589}" srcOrd="0" destOrd="0" presId="urn:microsoft.com/office/officeart/2005/8/layout/chevron2"/>
    <dgm:cxn modelId="{387BB381-FB35-44D7-B0F3-0D5D42DFDCAF}" type="presParOf" srcId="{4B6C2FE5-1E0A-46F4-8D94-8C9E07706CE1}" destId="{4EEE4FF3-928F-4E39-89C8-13C1E18C2D67}" srcOrd="1" destOrd="0" presId="urn:microsoft.com/office/officeart/2005/8/layout/chevron2"/>
    <dgm:cxn modelId="{18E9B5AD-6527-472B-BF44-CDB9D87EBF22}" type="presParOf" srcId="{471F2C3B-04C1-4968-BF1D-A92CFE895F58}" destId="{6BBC6A73-5AD3-4B8B-96D4-1BE320C94706}" srcOrd="1" destOrd="0" presId="urn:microsoft.com/office/officeart/2005/8/layout/chevron2"/>
    <dgm:cxn modelId="{01730BB8-5C9B-4F0D-A9ED-5D73E7215772}" type="presParOf" srcId="{471F2C3B-04C1-4968-BF1D-A92CFE895F58}" destId="{1235D13F-46B5-4ED5-9DD9-179C5D7E733B}" srcOrd="2" destOrd="0" presId="urn:microsoft.com/office/officeart/2005/8/layout/chevron2"/>
    <dgm:cxn modelId="{A8C13BC0-0C2C-4A13-AD62-8877628013E7}" type="presParOf" srcId="{1235D13F-46B5-4ED5-9DD9-179C5D7E733B}" destId="{C7A5CB6E-69BE-4F33-88AD-CC89A8C894E5}" srcOrd="0" destOrd="0" presId="urn:microsoft.com/office/officeart/2005/8/layout/chevron2"/>
    <dgm:cxn modelId="{71215AAE-F484-40CD-B7AD-046EE33C483E}" type="presParOf" srcId="{1235D13F-46B5-4ED5-9DD9-179C5D7E733B}" destId="{437AF943-E3BD-4008-8B9E-9E0BF6354A38}" srcOrd="1" destOrd="0" presId="urn:microsoft.com/office/officeart/2005/8/layout/chevron2"/>
    <dgm:cxn modelId="{2CAD3287-1016-40EA-9091-6F69BADCB09B}" type="presParOf" srcId="{471F2C3B-04C1-4968-BF1D-A92CFE895F58}" destId="{267DDF29-8AD1-4E76-BCCF-B74F24DDAD6A}" srcOrd="3" destOrd="0" presId="urn:microsoft.com/office/officeart/2005/8/layout/chevron2"/>
    <dgm:cxn modelId="{A18CD2C9-EE6A-4D1C-B067-ABD5E3241A32}" type="presParOf" srcId="{471F2C3B-04C1-4968-BF1D-A92CFE895F58}" destId="{9201A400-A007-490E-8F15-88587DA8448A}" srcOrd="4" destOrd="0" presId="urn:microsoft.com/office/officeart/2005/8/layout/chevron2"/>
    <dgm:cxn modelId="{689FF81F-C614-4FDE-A5E1-91F0D29814BE}" type="presParOf" srcId="{9201A400-A007-490E-8F15-88587DA8448A}" destId="{2CB6DEF0-26EF-46F4-8907-FF9BE8118BE4}" srcOrd="0" destOrd="0" presId="urn:microsoft.com/office/officeart/2005/8/layout/chevron2"/>
    <dgm:cxn modelId="{157C6FD6-6D87-4401-97F7-26284B67AB6A}" type="presParOf" srcId="{9201A400-A007-490E-8F15-88587DA8448A}" destId="{2721B6AB-509E-4102-87C2-92929F6C4722}" srcOrd="1" destOrd="0" presId="urn:microsoft.com/office/officeart/2005/8/layout/chevron2"/>
    <dgm:cxn modelId="{5757D483-734F-4149-AF48-33D6DFE62AF6}" type="presParOf" srcId="{471F2C3B-04C1-4968-BF1D-A92CFE895F58}" destId="{F593E7E5-12E5-4EE3-A9F0-2A56CE058AC0}" srcOrd="5" destOrd="0" presId="urn:microsoft.com/office/officeart/2005/8/layout/chevron2"/>
    <dgm:cxn modelId="{FCED22AE-75AA-4223-8418-AAA8A6E0609C}" type="presParOf" srcId="{471F2C3B-04C1-4968-BF1D-A92CFE895F58}" destId="{53960A26-4038-4A93-9F9D-34EC665FD036}" srcOrd="6" destOrd="0" presId="urn:microsoft.com/office/officeart/2005/8/layout/chevron2"/>
    <dgm:cxn modelId="{5A340864-8319-4B39-8F9E-5880B2965B86}" type="presParOf" srcId="{53960A26-4038-4A93-9F9D-34EC665FD036}" destId="{E24C0AD3-4FC1-4304-A22B-BAB7F140F3D6}" srcOrd="0" destOrd="0" presId="urn:microsoft.com/office/officeart/2005/8/layout/chevron2"/>
    <dgm:cxn modelId="{198B5FE2-D107-41D5-B9D0-37ABDE552C65}" type="presParOf" srcId="{53960A26-4038-4A93-9F9D-34EC665FD036}" destId="{5464A875-781B-48C4-BE6C-23AC5EB5AC4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054126-9A0B-4B31-A7EB-B47F40D7C26A}" type="doc">
      <dgm:prSet loTypeId="urn:microsoft.com/office/officeart/2005/8/layout/chevron2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98374DCC-607F-455E-A352-F435A21227F3}">
      <dgm:prSet phldrT="[Текст]"/>
      <dgm:spPr/>
      <dgm:t>
        <a:bodyPr/>
        <a:lstStyle/>
        <a:p>
          <a:endParaRPr lang="ru-RU" dirty="0"/>
        </a:p>
      </dgm:t>
    </dgm:pt>
    <dgm:pt modelId="{A28E65CE-1825-4469-BE0F-000FC443F5EB}" type="parTrans" cxnId="{131EB4EB-A13D-4CF5-9AB6-B733947A24CA}">
      <dgm:prSet/>
      <dgm:spPr/>
      <dgm:t>
        <a:bodyPr/>
        <a:lstStyle/>
        <a:p>
          <a:endParaRPr lang="ru-RU"/>
        </a:p>
      </dgm:t>
    </dgm:pt>
    <dgm:pt modelId="{9FD6248D-7479-4F38-A1C5-B01A7D247AC7}" type="sibTrans" cxnId="{131EB4EB-A13D-4CF5-9AB6-B733947A24CA}">
      <dgm:prSet/>
      <dgm:spPr/>
      <dgm:t>
        <a:bodyPr/>
        <a:lstStyle/>
        <a:p>
          <a:endParaRPr lang="ru-RU"/>
        </a:p>
      </dgm:t>
    </dgm:pt>
    <dgm:pt modelId="{743539C3-6626-463C-8B93-5812F588025E}">
      <dgm:prSet phldrT="[Текст]"/>
      <dgm:spPr/>
      <dgm:t>
        <a:bodyPr/>
        <a:lstStyle/>
        <a:p>
          <a:endParaRPr lang="ru-RU" sz="1200" dirty="0"/>
        </a:p>
      </dgm:t>
    </dgm:pt>
    <dgm:pt modelId="{A4628D60-336B-4F24-A268-0B14E9D6B3FC}" type="parTrans" cxnId="{BF7BA34F-65AD-417E-B54C-91103E23A81A}">
      <dgm:prSet/>
      <dgm:spPr/>
      <dgm:t>
        <a:bodyPr/>
        <a:lstStyle/>
        <a:p>
          <a:endParaRPr lang="ru-RU"/>
        </a:p>
      </dgm:t>
    </dgm:pt>
    <dgm:pt modelId="{61B91967-F78C-437D-81E0-3ED3AC5DB190}" type="sibTrans" cxnId="{BF7BA34F-65AD-417E-B54C-91103E23A81A}">
      <dgm:prSet/>
      <dgm:spPr/>
      <dgm:t>
        <a:bodyPr/>
        <a:lstStyle/>
        <a:p>
          <a:endParaRPr lang="ru-RU"/>
        </a:p>
      </dgm:t>
    </dgm:pt>
    <dgm:pt modelId="{2FD73D73-C32C-4066-9ABF-B44CA00AC142}">
      <dgm:prSet phldrT="[Текст]" phldr="1"/>
      <dgm:spPr/>
      <dgm:t>
        <a:bodyPr/>
        <a:lstStyle/>
        <a:p>
          <a:endParaRPr lang="ru-RU" dirty="0"/>
        </a:p>
      </dgm:t>
    </dgm:pt>
    <dgm:pt modelId="{D97FDA97-1F89-4EFF-8EBA-383FE7D3A406}" type="parTrans" cxnId="{BD8F0643-90E6-424F-93CD-0535BE4E6C5C}">
      <dgm:prSet/>
      <dgm:spPr/>
      <dgm:t>
        <a:bodyPr/>
        <a:lstStyle/>
        <a:p>
          <a:endParaRPr lang="ru-RU"/>
        </a:p>
      </dgm:t>
    </dgm:pt>
    <dgm:pt modelId="{D686A2EC-02DB-4DEB-96FE-605276D90D40}" type="sibTrans" cxnId="{BD8F0643-90E6-424F-93CD-0535BE4E6C5C}">
      <dgm:prSet/>
      <dgm:spPr/>
      <dgm:t>
        <a:bodyPr/>
        <a:lstStyle/>
        <a:p>
          <a:endParaRPr lang="ru-RU"/>
        </a:p>
      </dgm:t>
    </dgm:pt>
    <dgm:pt modelId="{7278FD71-1665-488B-B616-6ABAD88CB477}">
      <dgm:prSet phldrT="[Текст]"/>
      <dgm:spPr/>
      <dgm:t>
        <a:bodyPr/>
        <a:lstStyle/>
        <a:p>
          <a:endParaRPr lang="ru-RU" sz="1100" dirty="0"/>
        </a:p>
      </dgm:t>
    </dgm:pt>
    <dgm:pt modelId="{F5104F68-2D4A-41E2-BB0B-586F3C218D15}" type="parTrans" cxnId="{34D4A41B-A13B-4BED-8C74-B149B3B45F4F}">
      <dgm:prSet/>
      <dgm:spPr/>
      <dgm:t>
        <a:bodyPr/>
        <a:lstStyle/>
        <a:p>
          <a:endParaRPr lang="ru-RU"/>
        </a:p>
      </dgm:t>
    </dgm:pt>
    <dgm:pt modelId="{F09A7B48-F24F-4984-8CCD-A47CB6803237}" type="sibTrans" cxnId="{34D4A41B-A13B-4BED-8C74-B149B3B45F4F}">
      <dgm:prSet/>
      <dgm:spPr/>
      <dgm:t>
        <a:bodyPr/>
        <a:lstStyle/>
        <a:p>
          <a:endParaRPr lang="ru-RU"/>
        </a:p>
      </dgm:t>
    </dgm:pt>
    <dgm:pt modelId="{CDAE1342-8A88-42B7-A66C-099BEE805800}">
      <dgm:prSet phldrT="[Текст]" phldr="1"/>
      <dgm:spPr/>
      <dgm:t>
        <a:bodyPr/>
        <a:lstStyle/>
        <a:p>
          <a:endParaRPr lang="ru-RU" dirty="0"/>
        </a:p>
      </dgm:t>
    </dgm:pt>
    <dgm:pt modelId="{C899B19E-6068-4221-A7EC-D2C7C8409457}" type="parTrans" cxnId="{D62EC512-F4B9-4660-994C-8FFBD24F2941}">
      <dgm:prSet/>
      <dgm:spPr/>
      <dgm:t>
        <a:bodyPr/>
        <a:lstStyle/>
        <a:p>
          <a:endParaRPr lang="ru-RU"/>
        </a:p>
      </dgm:t>
    </dgm:pt>
    <dgm:pt modelId="{FA38AEE7-6E16-48A8-BE90-287EDD1A4A55}" type="sibTrans" cxnId="{D62EC512-F4B9-4660-994C-8FFBD24F2941}">
      <dgm:prSet/>
      <dgm:spPr/>
      <dgm:t>
        <a:bodyPr/>
        <a:lstStyle/>
        <a:p>
          <a:endParaRPr lang="ru-RU"/>
        </a:p>
      </dgm:t>
    </dgm:pt>
    <dgm:pt modelId="{D50DA541-39BF-4C67-B3F8-826B98DDAC54}">
      <dgm:prSet phldrT="[Текст]"/>
      <dgm:spPr/>
      <dgm:t>
        <a:bodyPr/>
        <a:lstStyle/>
        <a:p>
          <a:endParaRPr lang="ru-RU" dirty="0"/>
        </a:p>
      </dgm:t>
    </dgm:pt>
    <dgm:pt modelId="{F367CB92-E153-4DFD-AD55-2FE85DA19074}" type="parTrans" cxnId="{8BE04F42-6277-4E5F-AA86-776D7F479AD9}">
      <dgm:prSet/>
      <dgm:spPr/>
      <dgm:t>
        <a:bodyPr/>
        <a:lstStyle/>
        <a:p>
          <a:endParaRPr lang="ru-RU"/>
        </a:p>
      </dgm:t>
    </dgm:pt>
    <dgm:pt modelId="{8186A20A-75BA-462F-A66A-079C53642A87}" type="sibTrans" cxnId="{8BE04F42-6277-4E5F-AA86-776D7F479AD9}">
      <dgm:prSet/>
      <dgm:spPr/>
      <dgm:t>
        <a:bodyPr/>
        <a:lstStyle/>
        <a:p>
          <a:endParaRPr lang="ru-RU"/>
        </a:p>
      </dgm:t>
    </dgm:pt>
    <dgm:pt modelId="{F4EBE1DC-7A41-4D4E-AA99-E9B0F9BE58D5}">
      <dgm:prSet/>
      <dgm:spPr/>
      <dgm:t>
        <a:bodyPr/>
        <a:lstStyle/>
        <a:p>
          <a:endParaRPr lang="ru-RU"/>
        </a:p>
      </dgm:t>
    </dgm:pt>
    <dgm:pt modelId="{1C19EB18-443F-4EFD-B733-E9A3AB694946}" type="parTrans" cxnId="{4052DAF4-3B96-4371-ACF5-4C0D288EE429}">
      <dgm:prSet/>
      <dgm:spPr/>
      <dgm:t>
        <a:bodyPr/>
        <a:lstStyle/>
        <a:p>
          <a:endParaRPr lang="ru-RU"/>
        </a:p>
      </dgm:t>
    </dgm:pt>
    <dgm:pt modelId="{E9DDDF14-D1A8-46DE-B1BA-36EE04DF6436}" type="sibTrans" cxnId="{4052DAF4-3B96-4371-ACF5-4C0D288EE429}">
      <dgm:prSet/>
      <dgm:spPr/>
      <dgm:t>
        <a:bodyPr/>
        <a:lstStyle/>
        <a:p>
          <a:endParaRPr lang="ru-RU"/>
        </a:p>
      </dgm:t>
    </dgm:pt>
    <dgm:pt modelId="{3165A28C-A4C6-43EB-AC3D-259FDD023248}">
      <dgm:prSet/>
      <dgm:spPr/>
      <dgm:t>
        <a:bodyPr/>
        <a:lstStyle/>
        <a:p>
          <a:endParaRPr lang="ru-RU" sz="1200" b="1" i="0" dirty="0"/>
        </a:p>
      </dgm:t>
    </dgm:pt>
    <dgm:pt modelId="{4B4ADA10-C1D4-4FFF-AB83-65C4E336CF5D}" type="parTrans" cxnId="{4BA752A9-8F33-45C6-8CB8-065127DBF97F}">
      <dgm:prSet/>
      <dgm:spPr/>
      <dgm:t>
        <a:bodyPr/>
        <a:lstStyle/>
        <a:p>
          <a:endParaRPr lang="ru-RU"/>
        </a:p>
      </dgm:t>
    </dgm:pt>
    <dgm:pt modelId="{9BFAE0E8-4BA8-40FC-B07A-77C0391353F8}" type="sibTrans" cxnId="{4BA752A9-8F33-45C6-8CB8-065127DBF97F}">
      <dgm:prSet/>
      <dgm:spPr/>
      <dgm:t>
        <a:bodyPr/>
        <a:lstStyle/>
        <a:p>
          <a:endParaRPr lang="ru-RU"/>
        </a:p>
      </dgm:t>
    </dgm:pt>
    <dgm:pt modelId="{28D35107-B62D-49CF-8557-931AB47F700B}">
      <dgm:prSet custT="1"/>
      <dgm:spPr/>
      <dgm:t>
        <a:bodyPr/>
        <a:lstStyle/>
        <a:p>
          <a:r>
            <a:rPr lang="ru-RU" sz="1400" b="1" dirty="0" smtClean="0">
              <a:solidFill>
                <a:schemeClr val="tx1">
                  <a:lumMod val="50000"/>
                </a:schemeClr>
              </a:solidFill>
            </a:rPr>
            <a:t>использование упражнений, максимально воссоздающих значимые для учащихся </a:t>
          </a:r>
          <a:r>
            <a:rPr lang="ru-RU" sz="1400" b="1" i="1" dirty="0" smtClean="0">
              <a:solidFill>
                <a:schemeClr val="tx1">
                  <a:lumMod val="50000"/>
                </a:schemeClr>
              </a:solidFill>
              <a:hlinkClick xmlns:r="http://schemas.openxmlformats.org/officeDocument/2006/relationships" r:id="rId1"/>
            </a:rPr>
            <a:t>ситуации   общения</a:t>
          </a:r>
          <a:r>
            <a:rPr lang="ru-RU" sz="1400" b="1" dirty="0" smtClean="0">
              <a:solidFill>
                <a:schemeClr val="tx1">
                  <a:lumMod val="50000"/>
                </a:schemeClr>
              </a:solidFill>
            </a:rPr>
            <a:t>;</a:t>
          </a:r>
          <a:endParaRPr lang="ru-RU" sz="1400" b="1" dirty="0">
            <a:solidFill>
              <a:schemeClr val="tx1">
                <a:lumMod val="50000"/>
              </a:schemeClr>
            </a:solidFill>
          </a:endParaRPr>
        </a:p>
      </dgm:t>
    </dgm:pt>
    <dgm:pt modelId="{89D8E438-C0F1-4BC7-83AA-43B5658F9A4C}" type="parTrans" cxnId="{F1657D87-5927-4839-A880-B28A728D22DB}">
      <dgm:prSet/>
      <dgm:spPr/>
      <dgm:t>
        <a:bodyPr/>
        <a:lstStyle/>
        <a:p>
          <a:endParaRPr lang="ru-RU"/>
        </a:p>
      </dgm:t>
    </dgm:pt>
    <dgm:pt modelId="{B14E03F4-8AD1-44C5-AEE3-5FF0BCAA1A61}" type="sibTrans" cxnId="{F1657D87-5927-4839-A880-B28A728D22DB}">
      <dgm:prSet/>
      <dgm:spPr/>
      <dgm:t>
        <a:bodyPr/>
        <a:lstStyle/>
        <a:p>
          <a:endParaRPr lang="ru-RU"/>
        </a:p>
      </dgm:t>
    </dgm:pt>
    <dgm:pt modelId="{438D78E7-E496-49CF-8907-D0D63431515C}">
      <dgm:prSet custT="1"/>
      <dgm:spPr/>
      <dgm:t>
        <a:bodyPr/>
        <a:lstStyle/>
        <a:p>
          <a:r>
            <a:rPr lang="ru-RU" sz="1400" b="1" dirty="0" smtClean="0">
              <a:solidFill>
                <a:schemeClr val="tx1">
                  <a:lumMod val="50000"/>
                </a:schemeClr>
              </a:solidFill>
            </a:rPr>
            <a:t>параллельное усвоение грамматической формы и ее функции в речи; </a:t>
          </a:r>
          <a:endParaRPr lang="ru-RU" sz="1400" b="1" dirty="0">
            <a:solidFill>
              <a:schemeClr val="tx1">
                <a:lumMod val="50000"/>
              </a:schemeClr>
            </a:solidFill>
          </a:endParaRPr>
        </a:p>
      </dgm:t>
    </dgm:pt>
    <dgm:pt modelId="{8B2BDF4A-AFE5-414C-AB20-354866B56D66}" type="parTrans" cxnId="{E930727C-EBF1-4450-85A8-9CE2647DDE30}">
      <dgm:prSet/>
      <dgm:spPr/>
      <dgm:t>
        <a:bodyPr/>
        <a:lstStyle/>
        <a:p>
          <a:endParaRPr lang="ru-RU"/>
        </a:p>
      </dgm:t>
    </dgm:pt>
    <dgm:pt modelId="{C1CD59F2-92E0-4226-BB44-9E4BE59F6D0C}" type="sibTrans" cxnId="{E930727C-EBF1-4450-85A8-9CE2647DDE30}">
      <dgm:prSet/>
      <dgm:spPr/>
      <dgm:t>
        <a:bodyPr/>
        <a:lstStyle/>
        <a:p>
          <a:endParaRPr lang="ru-RU"/>
        </a:p>
      </dgm:t>
    </dgm:pt>
    <dgm:pt modelId="{CF852E7F-FFB5-470A-B043-27558E421B56}">
      <dgm:prSet custT="1"/>
      <dgm:spPr/>
      <dgm:t>
        <a:bodyPr/>
        <a:lstStyle/>
        <a:p>
          <a:r>
            <a:rPr lang="ru-RU" sz="1400" b="1" dirty="0" smtClean="0">
              <a:solidFill>
                <a:schemeClr val="tx1">
                  <a:lumMod val="50000"/>
                </a:schemeClr>
              </a:solidFill>
            </a:rPr>
            <a:t>учет индивидуальных особенностей учащегося; </a:t>
          </a:r>
          <a:endParaRPr lang="ru-RU" sz="1400" b="1" dirty="0">
            <a:solidFill>
              <a:schemeClr val="tx1">
                <a:lumMod val="50000"/>
              </a:schemeClr>
            </a:solidFill>
          </a:endParaRPr>
        </a:p>
      </dgm:t>
    </dgm:pt>
    <dgm:pt modelId="{145EC8E8-618A-4F85-BEBD-575B6226830A}" type="parTrans" cxnId="{C872B69F-1103-4503-822D-C923C516DC8B}">
      <dgm:prSet/>
      <dgm:spPr/>
      <dgm:t>
        <a:bodyPr/>
        <a:lstStyle/>
        <a:p>
          <a:endParaRPr lang="ru-RU"/>
        </a:p>
      </dgm:t>
    </dgm:pt>
    <dgm:pt modelId="{0BA19FE6-8D8D-4CC2-A87B-A79B8460F438}" type="sibTrans" cxnId="{C872B69F-1103-4503-822D-C923C516DC8B}">
      <dgm:prSet/>
      <dgm:spPr/>
      <dgm:t>
        <a:bodyPr/>
        <a:lstStyle/>
        <a:p>
          <a:endParaRPr lang="ru-RU"/>
        </a:p>
      </dgm:t>
    </dgm:pt>
    <dgm:pt modelId="{210951BD-61F5-4D44-B058-D13084B54639}">
      <dgm:prSet custT="1"/>
      <dgm:spPr/>
      <dgm:t>
        <a:bodyPr/>
        <a:lstStyle/>
        <a:p>
          <a:r>
            <a:rPr lang="ru-RU" sz="1400" b="1" dirty="0" smtClean="0">
              <a:solidFill>
                <a:schemeClr val="tx1">
                  <a:lumMod val="50000"/>
                </a:schemeClr>
              </a:solidFill>
            </a:rPr>
            <a:t>ситуативность процесса обучения, которая стимулирует речевую  деятельность.</a:t>
          </a:r>
          <a:endParaRPr lang="ru-RU" sz="1400" b="1" dirty="0">
            <a:solidFill>
              <a:schemeClr val="tx1">
                <a:lumMod val="50000"/>
              </a:schemeClr>
            </a:solidFill>
          </a:endParaRPr>
        </a:p>
      </dgm:t>
    </dgm:pt>
    <dgm:pt modelId="{997C5F2E-DA84-4C30-B6AB-4BB5B1AAF211}" type="parTrans" cxnId="{81E60B79-A8DD-4BA3-AAF4-723E801F77F7}">
      <dgm:prSet/>
      <dgm:spPr/>
      <dgm:t>
        <a:bodyPr/>
        <a:lstStyle/>
        <a:p>
          <a:endParaRPr lang="ru-RU"/>
        </a:p>
      </dgm:t>
    </dgm:pt>
    <dgm:pt modelId="{148FF4EB-5BA2-4FCE-9658-4AE53E2AC791}" type="sibTrans" cxnId="{81E60B79-A8DD-4BA3-AAF4-723E801F77F7}">
      <dgm:prSet/>
      <dgm:spPr/>
      <dgm:t>
        <a:bodyPr/>
        <a:lstStyle/>
        <a:p>
          <a:endParaRPr lang="ru-RU"/>
        </a:p>
      </dgm:t>
    </dgm:pt>
    <dgm:pt modelId="{CBCB730B-D45A-4BD7-87A0-C77E9E2507F2}">
      <dgm:prSet custT="1"/>
      <dgm:spPr/>
      <dgm:t>
        <a:bodyPr/>
        <a:lstStyle/>
        <a:p>
          <a:r>
            <a:rPr lang="ru-RU" sz="1400" b="1" dirty="0" smtClean="0">
              <a:solidFill>
                <a:schemeClr val="tx1">
                  <a:lumMod val="50000"/>
                </a:schemeClr>
              </a:solidFill>
            </a:rPr>
            <a:t>повышение мотивации и познавательной активности при обучению иностранному языку.</a:t>
          </a:r>
          <a:endParaRPr lang="ru-RU" sz="1400" b="1" dirty="0">
            <a:solidFill>
              <a:schemeClr val="tx1">
                <a:lumMod val="50000"/>
              </a:schemeClr>
            </a:solidFill>
          </a:endParaRPr>
        </a:p>
      </dgm:t>
    </dgm:pt>
    <dgm:pt modelId="{7B6AEE10-6549-4F42-8A40-4E64689CB667}" type="parTrans" cxnId="{1B2D5242-2B8F-405D-A237-7EE96B7EB40C}">
      <dgm:prSet/>
      <dgm:spPr/>
      <dgm:t>
        <a:bodyPr/>
        <a:lstStyle/>
        <a:p>
          <a:endParaRPr lang="ru-RU"/>
        </a:p>
      </dgm:t>
    </dgm:pt>
    <dgm:pt modelId="{54EEEC8A-E035-48ED-843E-8CFB21AC74CB}" type="sibTrans" cxnId="{1B2D5242-2B8F-405D-A237-7EE96B7EB40C}">
      <dgm:prSet/>
      <dgm:spPr/>
      <dgm:t>
        <a:bodyPr/>
        <a:lstStyle/>
        <a:p>
          <a:endParaRPr lang="ru-RU"/>
        </a:p>
      </dgm:t>
    </dgm:pt>
    <dgm:pt modelId="{F9ADC2FD-4B5B-4374-8635-A9FE804A83C9}">
      <dgm:prSet/>
      <dgm:spPr/>
      <dgm:t>
        <a:bodyPr/>
        <a:lstStyle/>
        <a:p>
          <a:r>
            <a:rPr lang="ru-RU" b="1" dirty="0" smtClean="0">
              <a:solidFill>
                <a:schemeClr val="tx1">
                  <a:lumMod val="50000"/>
                </a:schemeClr>
              </a:solidFill>
            </a:rPr>
            <a:t>основание на гармоничном сочетании коммуникативной методики с инновационными элементами и приемами преподавания.</a:t>
          </a:r>
          <a:endParaRPr lang="ru-RU" b="1" dirty="0">
            <a:solidFill>
              <a:schemeClr val="tx1">
                <a:lumMod val="50000"/>
              </a:schemeClr>
            </a:solidFill>
          </a:endParaRPr>
        </a:p>
      </dgm:t>
    </dgm:pt>
    <dgm:pt modelId="{54F1B060-2017-4D52-BFFD-2EFAD6AB0E62}" type="parTrans" cxnId="{C561C143-4A58-42B7-B315-9B143E9C7A1E}">
      <dgm:prSet/>
      <dgm:spPr/>
      <dgm:t>
        <a:bodyPr/>
        <a:lstStyle/>
        <a:p>
          <a:endParaRPr lang="ru-RU"/>
        </a:p>
      </dgm:t>
    </dgm:pt>
    <dgm:pt modelId="{CD3F2DBB-B37A-43C2-8B4F-866123C99ECC}" type="sibTrans" cxnId="{C561C143-4A58-42B7-B315-9B143E9C7A1E}">
      <dgm:prSet/>
      <dgm:spPr/>
      <dgm:t>
        <a:bodyPr/>
        <a:lstStyle/>
        <a:p>
          <a:endParaRPr lang="ru-RU"/>
        </a:p>
      </dgm:t>
    </dgm:pt>
    <dgm:pt modelId="{212ABE0B-BDF3-4913-AFFE-929DB749456B}">
      <dgm:prSet/>
      <dgm:spPr/>
      <dgm:t>
        <a:bodyPr/>
        <a:lstStyle/>
        <a:p>
          <a:r>
            <a:rPr lang="ru-RU" b="1" dirty="0" smtClean="0">
              <a:solidFill>
                <a:schemeClr val="tx1">
                  <a:lumMod val="50000"/>
                </a:schemeClr>
              </a:solidFill>
            </a:rPr>
            <a:t>обучение ведется  в комплексе, подводя учащегося к использованию базовых знаний в различных обстоятельствах.</a:t>
          </a:r>
          <a:endParaRPr lang="ru-RU" b="1" dirty="0">
            <a:solidFill>
              <a:schemeClr val="tx1">
                <a:lumMod val="50000"/>
              </a:schemeClr>
            </a:solidFill>
          </a:endParaRPr>
        </a:p>
      </dgm:t>
    </dgm:pt>
    <dgm:pt modelId="{A64CBDB7-480A-4F0F-8A18-6F0F812C2A6A}" type="parTrans" cxnId="{4F8B5038-0DA7-46D7-B8AF-6260EE4AC757}">
      <dgm:prSet/>
      <dgm:spPr/>
      <dgm:t>
        <a:bodyPr/>
        <a:lstStyle/>
        <a:p>
          <a:endParaRPr lang="ru-RU"/>
        </a:p>
      </dgm:t>
    </dgm:pt>
    <dgm:pt modelId="{153800EF-42EA-449C-9A72-18345FAB27DF}" type="sibTrans" cxnId="{4F8B5038-0DA7-46D7-B8AF-6260EE4AC757}">
      <dgm:prSet/>
      <dgm:spPr/>
      <dgm:t>
        <a:bodyPr/>
        <a:lstStyle/>
        <a:p>
          <a:endParaRPr lang="ru-RU"/>
        </a:p>
      </dgm:t>
    </dgm:pt>
    <dgm:pt modelId="{471F2C3B-04C1-4968-BF1D-A92CFE895F58}" type="pres">
      <dgm:prSet presAssocID="{F5054126-9A0B-4B31-A7EB-B47F40D7C26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6C2FE5-1E0A-46F4-8D94-8C9E07706CE1}" type="pres">
      <dgm:prSet presAssocID="{98374DCC-607F-455E-A352-F435A21227F3}" presName="composite" presStyleCnt="0"/>
      <dgm:spPr/>
    </dgm:pt>
    <dgm:pt modelId="{0EA47E5E-671F-490F-B88A-BC4ACBDE8589}" type="pres">
      <dgm:prSet presAssocID="{98374DCC-607F-455E-A352-F435A21227F3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EE4FF3-928F-4E39-89C8-13C1E18C2D67}" type="pres">
      <dgm:prSet presAssocID="{98374DCC-607F-455E-A352-F435A21227F3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BC6A73-5AD3-4B8B-96D4-1BE320C94706}" type="pres">
      <dgm:prSet presAssocID="{9FD6248D-7479-4F38-A1C5-B01A7D247AC7}" presName="sp" presStyleCnt="0"/>
      <dgm:spPr/>
    </dgm:pt>
    <dgm:pt modelId="{1235D13F-46B5-4ED5-9DD9-179C5D7E733B}" type="pres">
      <dgm:prSet presAssocID="{F4EBE1DC-7A41-4D4E-AA99-E9B0F9BE58D5}" presName="composite" presStyleCnt="0"/>
      <dgm:spPr/>
    </dgm:pt>
    <dgm:pt modelId="{C7A5CB6E-69BE-4F33-88AD-CC89A8C894E5}" type="pres">
      <dgm:prSet presAssocID="{F4EBE1DC-7A41-4D4E-AA99-E9B0F9BE58D5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7AF943-E3BD-4008-8B9E-9E0BF6354A38}" type="pres">
      <dgm:prSet presAssocID="{F4EBE1DC-7A41-4D4E-AA99-E9B0F9BE58D5}" presName="descendantText" presStyleLbl="alignAcc1" presStyleIdx="1" presStyleCnt="4" custLinFactNeighborX="221" custLinFactNeighborY="-6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DDF29-8AD1-4E76-BCCF-B74F24DDAD6A}" type="pres">
      <dgm:prSet presAssocID="{E9DDDF14-D1A8-46DE-B1BA-36EE04DF6436}" presName="sp" presStyleCnt="0"/>
      <dgm:spPr/>
    </dgm:pt>
    <dgm:pt modelId="{9201A400-A007-490E-8F15-88587DA8448A}" type="pres">
      <dgm:prSet presAssocID="{2FD73D73-C32C-4066-9ABF-B44CA00AC142}" presName="composite" presStyleCnt="0"/>
      <dgm:spPr/>
    </dgm:pt>
    <dgm:pt modelId="{2CB6DEF0-26EF-46F4-8907-FF9BE8118BE4}" type="pres">
      <dgm:prSet presAssocID="{2FD73D73-C32C-4066-9ABF-B44CA00AC142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21B6AB-509E-4102-87C2-92929F6C4722}" type="pres">
      <dgm:prSet presAssocID="{2FD73D73-C32C-4066-9ABF-B44CA00AC142}" presName="descendantText" presStyleLbl="alignAcc1" presStyleIdx="2" presStyleCnt="4" custScaleY="131255" custLinFactNeighborX="-406" custLinFactNeighborY="-106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93E7E5-12E5-4EE3-A9F0-2A56CE058AC0}" type="pres">
      <dgm:prSet presAssocID="{D686A2EC-02DB-4DEB-96FE-605276D90D40}" presName="sp" presStyleCnt="0"/>
      <dgm:spPr/>
    </dgm:pt>
    <dgm:pt modelId="{53960A26-4038-4A93-9F9D-34EC665FD036}" type="pres">
      <dgm:prSet presAssocID="{CDAE1342-8A88-42B7-A66C-099BEE805800}" presName="composite" presStyleCnt="0"/>
      <dgm:spPr/>
    </dgm:pt>
    <dgm:pt modelId="{E24C0AD3-4FC1-4304-A22B-BAB7F140F3D6}" type="pres">
      <dgm:prSet presAssocID="{CDAE1342-8A88-42B7-A66C-099BEE805800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64A875-781B-48C4-BE6C-23AC5EB5AC4C}" type="pres">
      <dgm:prSet presAssocID="{CDAE1342-8A88-42B7-A66C-099BEE805800}" presName="descendantText" presStyleLbl="alignAcc1" presStyleIdx="3" presStyleCnt="4" custScaleY="179401" custLinFactNeighborX="218" custLinFactNeighborY="-32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8F0643-90E6-424F-93CD-0535BE4E6C5C}" srcId="{F5054126-9A0B-4B31-A7EB-B47F40D7C26A}" destId="{2FD73D73-C32C-4066-9ABF-B44CA00AC142}" srcOrd="2" destOrd="0" parTransId="{D97FDA97-1F89-4EFF-8EBA-383FE7D3A406}" sibTransId="{D686A2EC-02DB-4DEB-96FE-605276D90D40}"/>
    <dgm:cxn modelId="{BF7BA34F-65AD-417E-B54C-91103E23A81A}" srcId="{98374DCC-607F-455E-A352-F435A21227F3}" destId="{743539C3-6626-463C-8B93-5812F588025E}" srcOrd="0" destOrd="0" parTransId="{A4628D60-336B-4F24-A268-0B14E9D6B3FC}" sibTransId="{61B91967-F78C-437D-81E0-3ED3AC5DB190}"/>
    <dgm:cxn modelId="{94B82B1B-8753-4C6C-B540-FB4C401F5AF8}" type="presOf" srcId="{212ABE0B-BDF3-4913-AFFE-929DB749456B}" destId="{5464A875-781B-48C4-BE6C-23AC5EB5AC4C}" srcOrd="0" destOrd="1" presId="urn:microsoft.com/office/officeart/2005/8/layout/chevron2"/>
    <dgm:cxn modelId="{131EB4EB-A13D-4CF5-9AB6-B733947A24CA}" srcId="{F5054126-9A0B-4B31-A7EB-B47F40D7C26A}" destId="{98374DCC-607F-455E-A352-F435A21227F3}" srcOrd="0" destOrd="0" parTransId="{A28E65CE-1825-4469-BE0F-000FC443F5EB}" sibTransId="{9FD6248D-7479-4F38-A1C5-B01A7D247AC7}"/>
    <dgm:cxn modelId="{57A20F09-5E49-4C1C-9220-6906C491F2F4}" type="presOf" srcId="{F5054126-9A0B-4B31-A7EB-B47F40D7C26A}" destId="{471F2C3B-04C1-4968-BF1D-A92CFE895F58}" srcOrd="0" destOrd="0" presId="urn:microsoft.com/office/officeart/2005/8/layout/chevron2"/>
    <dgm:cxn modelId="{34D4A41B-A13B-4BED-8C74-B149B3B45F4F}" srcId="{2FD73D73-C32C-4066-9ABF-B44CA00AC142}" destId="{7278FD71-1665-488B-B616-6ABAD88CB477}" srcOrd="0" destOrd="0" parTransId="{F5104F68-2D4A-41E2-BB0B-586F3C218D15}" sibTransId="{F09A7B48-F24F-4984-8CCD-A47CB6803237}"/>
    <dgm:cxn modelId="{E930727C-EBF1-4450-85A8-9CE2647DDE30}" srcId="{F4EBE1DC-7A41-4D4E-AA99-E9B0F9BE58D5}" destId="{438D78E7-E496-49CF-8907-D0D63431515C}" srcOrd="1" destOrd="0" parTransId="{8B2BDF4A-AFE5-414C-AB20-354866B56D66}" sibTransId="{C1CD59F2-92E0-4226-BB44-9E4BE59F6D0C}"/>
    <dgm:cxn modelId="{4052DAF4-3B96-4371-ACF5-4C0D288EE429}" srcId="{F5054126-9A0B-4B31-A7EB-B47F40D7C26A}" destId="{F4EBE1DC-7A41-4D4E-AA99-E9B0F9BE58D5}" srcOrd="1" destOrd="0" parTransId="{1C19EB18-443F-4EFD-B733-E9A3AB694946}" sibTransId="{E9DDDF14-D1A8-46DE-B1BA-36EE04DF6436}"/>
    <dgm:cxn modelId="{79A57E51-B1F4-4D3C-9658-89C494617625}" type="presOf" srcId="{438D78E7-E496-49CF-8907-D0D63431515C}" destId="{437AF943-E3BD-4008-8B9E-9E0BF6354A38}" srcOrd="0" destOrd="1" presId="urn:microsoft.com/office/officeart/2005/8/layout/chevron2"/>
    <dgm:cxn modelId="{1FD885E9-BA84-4693-929C-9276115C5A9A}" type="presOf" srcId="{98374DCC-607F-455E-A352-F435A21227F3}" destId="{0EA47E5E-671F-490F-B88A-BC4ACBDE8589}" srcOrd="0" destOrd="0" presId="urn:microsoft.com/office/officeart/2005/8/layout/chevron2"/>
    <dgm:cxn modelId="{E9D90EEC-8910-4CCF-B602-3CDF9FFEC43F}" type="presOf" srcId="{F9ADC2FD-4B5B-4374-8635-A9FE804A83C9}" destId="{5464A875-781B-48C4-BE6C-23AC5EB5AC4C}" srcOrd="0" destOrd="2" presId="urn:microsoft.com/office/officeart/2005/8/layout/chevron2"/>
    <dgm:cxn modelId="{D62EC512-F4B9-4660-994C-8FFBD24F2941}" srcId="{F5054126-9A0B-4B31-A7EB-B47F40D7C26A}" destId="{CDAE1342-8A88-42B7-A66C-099BEE805800}" srcOrd="3" destOrd="0" parTransId="{C899B19E-6068-4221-A7EC-D2C7C8409457}" sibTransId="{FA38AEE7-6E16-48A8-BE90-287EDD1A4A55}"/>
    <dgm:cxn modelId="{0BEB6C91-2920-40BF-9A36-7554314799AA}" type="presOf" srcId="{CDAE1342-8A88-42B7-A66C-099BEE805800}" destId="{E24C0AD3-4FC1-4304-A22B-BAB7F140F3D6}" srcOrd="0" destOrd="0" presId="urn:microsoft.com/office/officeart/2005/8/layout/chevron2"/>
    <dgm:cxn modelId="{4BA752A9-8F33-45C6-8CB8-065127DBF97F}" srcId="{F4EBE1DC-7A41-4D4E-AA99-E9B0F9BE58D5}" destId="{3165A28C-A4C6-43EB-AC3D-259FDD023248}" srcOrd="0" destOrd="0" parTransId="{4B4ADA10-C1D4-4FFF-AB83-65C4E336CF5D}" sibTransId="{9BFAE0E8-4BA8-40FC-B07A-77C0391353F8}"/>
    <dgm:cxn modelId="{1C61643B-7332-45A2-87A6-4DCD1B66AAB7}" type="presOf" srcId="{CF852E7F-FFB5-470A-B043-27558E421B56}" destId="{437AF943-E3BD-4008-8B9E-9E0BF6354A38}" srcOrd="0" destOrd="2" presId="urn:microsoft.com/office/officeart/2005/8/layout/chevron2"/>
    <dgm:cxn modelId="{81E60B79-A8DD-4BA3-AAF4-723E801F77F7}" srcId="{2FD73D73-C32C-4066-9ABF-B44CA00AC142}" destId="{210951BD-61F5-4D44-B058-D13084B54639}" srcOrd="1" destOrd="0" parTransId="{997C5F2E-DA84-4C30-B6AB-4BB5B1AAF211}" sibTransId="{148FF4EB-5BA2-4FCE-9658-4AE53E2AC791}"/>
    <dgm:cxn modelId="{1B2D5242-2B8F-405D-A237-7EE96B7EB40C}" srcId="{2FD73D73-C32C-4066-9ABF-B44CA00AC142}" destId="{CBCB730B-D45A-4BD7-87A0-C77E9E2507F2}" srcOrd="2" destOrd="0" parTransId="{7B6AEE10-6549-4F42-8A40-4E64689CB667}" sibTransId="{54EEEC8A-E035-48ED-843E-8CFB21AC74CB}"/>
    <dgm:cxn modelId="{F5E723F9-3BD6-4766-8DC3-303E81891AA2}" type="presOf" srcId="{F4EBE1DC-7A41-4D4E-AA99-E9B0F9BE58D5}" destId="{C7A5CB6E-69BE-4F33-88AD-CC89A8C894E5}" srcOrd="0" destOrd="0" presId="urn:microsoft.com/office/officeart/2005/8/layout/chevron2"/>
    <dgm:cxn modelId="{F1A8BEFD-6829-4184-AA1D-D4002DC948DA}" type="presOf" srcId="{CBCB730B-D45A-4BD7-87A0-C77E9E2507F2}" destId="{2721B6AB-509E-4102-87C2-92929F6C4722}" srcOrd="0" destOrd="2" presId="urn:microsoft.com/office/officeart/2005/8/layout/chevron2"/>
    <dgm:cxn modelId="{E413469C-1C93-4145-AFCB-A6253583A9E4}" type="presOf" srcId="{7278FD71-1665-488B-B616-6ABAD88CB477}" destId="{2721B6AB-509E-4102-87C2-92929F6C4722}" srcOrd="0" destOrd="0" presId="urn:microsoft.com/office/officeart/2005/8/layout/chevron2"/>
    <dgm:cxn modelId="{4F8B5038-0DA7-46D7-B8AF-6260EE4AC757}" srcId="{CDAE1342-8A88-42B7-A66C-099BEE805800}" destId="{212ABE0B-BDF3-4913-AFFE-929DB749456B}" srcOrd="1" destOrd="0" parTransId="{A64CBDB7-480A-4F0F-8A18-6F0F812C2A6A}" sibTransId="{153800EF-42EA-449C-9A72-18345FAB27DF}"/>
    <dgm:cxn modelId="{00B36617-B780-4EB9-907C-6746ECFCBF81}" type="presOf" srcId="{210951BD-61F5-4D44-B058-D13084B54639}" destId="{2721B6AB-509E-4102-87C2-92929F6C4722}" srcOrd="0" destOrd="1" presId="urn:microsoft.com/office/officeart/2005/8/layout/chevron2"/>
    <dgm:cxn modelId="{C872B69F-1103-4503-822D-C923C516DC8B}" srcId="{F4EBE1DC-7A41-4D4E-AA99-E9B0F9BE58D5}" destId="{CF852E7F-FFB5-470A-B043-27558E421B56}" srcOrd="2" destOrd="0" parTransId="{145EC8E8-618A-4F85-BEBD-575B6226830A}" sibTransId="{0BA19FE6-8D8D-4CC2-A87B-A79B8460F438}"/>
    <dgm:cxn modelId="{8D921765-5ABF-4B80-83D4-72BE969D7BB6}" type="presOf" srcId="{743539C3-6626-463C-8B93-5812F588025E}" destId="{4EEE4FF3-928F-4E39-89C8-13C1E18C2D67}" srcOrd="0" destOrd="0" presId="urn:microsoft.com/office/officeart/2005/8/layout/chevron2"/>
    <dgm:cxn modelId="{F1657D87-5927-4839-A880-B28A728D22DB}" srcId="{98374DCC-607F-455E-A352-F435A21227F3}" destId="{28D35107-B62D-49CF-8557-931AB47F700B}" srcOrd="1" destOrd="0" parTransId="{89D8E438-C0F1-4BC7-83AA-43B5658F9A4C}" sibTransId="{B14E03F4-8AD1-44C5-AEE3-5FF0BCAA1A61}"/>
    <dgm:cxn modelId="{8BE04F42-6277-4E5F-AA86-776D7F479AD9}" srcId="{CDAE1342-8A88-42B7-A66C-099BEE805800}" destId="{D50DA541-39BF-4C67-B3F8-826B98DDAC54}" srcOrd="0" destOrd="0" parTransId="{F367CB92-E153-4DFD-AD55-2FE85DA19074}" sibTransId="{8186A20A-75BA-462F-A66A-079C53642A87}"/>
    <dgm:cxn modelId="{54F75134-30DD-4741-806F-68583FAF2A77}" type="presOf" srcId="{2FD73D73-C32C-4066-9ABF-B44CA00AC142}" destId="{2CB6DEF0-26EF-46F4-8907-FF9BE8118BE4}" srcOrd="0" destOrd="0" presId="urn:microsoft.com/office/officeart/2005/8/layout/chevron2"/>
    <dgm:cxn modelId="{C561C143-4A58-42B7-B315-9B143E9C7A1E}" srcId="{CDAE1342-8A88-42B7-A66C-099BEE805800}" destId="{F9ADC2FD-4B5B-4374-8635-A9FE804A83C9}" srcOrd="2" destOrd="0" parTransId="{54F1B060-2017-4D52-BFFD-2EFAD6AB0E62}" sibTransId="{CD3F2DBB-B37A-43C2-8B4F-866123C99ECC}"/>
    <dgm:cxn modelId="{A0D01E56-D80F-4F55-94B0-B22E155B4A7C}" type="presOf" srcId="{3165A28C-A4C6-43EB-AC3D-259FDD023248}" destId="{437AF943-E3BD-4008-8B9E-9E0BF6354A38}" srcOrd="0" destOrd="0" presId="urn:microsoft.com/office/officeart/2005/8/layout/chevron2"/>
    <dgm:cxn modelId="{D91097F8-2643-425F-B624-8592BB07050A}" type="presOf" srcId="{D50DA541-39BF-4C67-B3F8-826B98DDAC54}" destId="{5464A875-781B-48C4-BE6C-23AC5EB5AC4C}" srcOrd="0" destOrd="0" presId="urn:microsoft.com/office/officeart/2005/8/layout/chevron2"/>
    <dgm:cxn modelId="{060E2B65-6310-4037-80F4-9F96E96DAF77}" type="presOf" srcId="{28D35107-B62D-49CF-8557-931AB47F700B}" destId="{4EEE4FF3-928F-4E39-89C8-13C1E18C2D67}" srcOrd="0" destOrd="1" presId="urn:microsoft.com/office/officeart/2005/8/layout/chevron2"/>
    <dgm:cxn modelId="{3FBBB274-AEC1-4EAA-AF04-A44456E8177D}" type="presParOf" srcId="{471F2C3B-04C1-4968-BF1D-A92CFE895F58}" destId="{4B6C2FE5-1E0A-46F4-8D94-8C9E07706CE1}" srcOrd="0" destOrd="0" presId="urn:microsoft.com/office/officeart/2005/8/layout/chevron2"/>
    <dgm:cxn modelId="{215060ED-4F0D-4E9E-9C47-8FA6C3D3943D}" type="presParOf" srcId="{4B6C2FE5-1E0A-46F4-8D94-8C9E07706CE1}" destId="{0EA47E5E-671F-490F-B88A-BC4ACBDE8589}" srcOrd="0" destOrd="0" presId="urn:microsoft.com/office/officeart/2005/8/layout/chevron2"/>
    <dgm:cxn modelId="{24028290-97C3-4B69-B314-221B065CD9D2}" type="presParOf" srcId="{4B6C2FE5-1E0A-46F4-8D94-8C9E07706CE1}" destId="{4EEE4FF3-928F-4E39-89C8-13C1E18C2D67}" srcOrd="1" destOrd="0" presId="urn:microsoft.com/office/officeart/2005/8/layout/chevron2"/>
    <dgm:cxn modelId="{449DBE16-E1CB-46E9-B246-61C82B8B22F4}" type="presParOf" srcId="{471F2C3B-04C1-4968-BF1D-A92CFE895F58}" destId="{6BBC6A73-5AD3-4B8B-96D4-1BE320C94706}" srcOrd="1" destOrd="0" presId="urn:microsoft.com/office/officeart/2005/8/layout/chevron2"/>
    <dgm:cxn modelId="{82337735-8085-44A2-9EE1-A852A239503A}" type="presParOf" srcId="{471F2C3B-04C1-4968-BF1D-A92CFE895F58}" destId="{1235D13F-46B5-4ED5-9DD9-179C5D7E733B}" srcOrd="2" destOrd="0" presId="urn:microsoft.com/office/officeart/2005/8/layout/chevron2"/>
    <dgm:cxn modelId="{5675DA9F-CF90-4CD4-B9D1-0AFD99246ABF}" type="presParOf" srcId="{1235D13F-46B5-4ED5-9DD9-179C5D7E733B}" destId="{C7A5CB6E-69BE-4F33-88AD-CC89A8C894E5}" srcOrd="0" destOrd="0" presId="urn:microsoft.com/office/officeart/2005/8/layout/chevron2"/>
    <dgm:cxn modelId="{77B51067-B6A9-4AFD-BD9F-2E8DF8BFDCBA}" type="presParOf" srcId="{1235D13F-46B5-4ED5-9DD9-179C5D7E733B}" destId="{437AF943-E3BD-4008-8B9E-9E0BF6354A38}" srcOrd="1" destOrd="0" presId="urn:microsoft.com/office/officeart/2005/8/layout/chevron2"/>
    <dgm:cxn modelId="{B28CD5A3-955D-4880-89FA-1CC1DCCD7A64}" type="presParOf" srcId="{471F2C3B-04C1-4968-BF1D-A92CFE895F58}" destId="{267DDF29-8AD1-4E76-BCCF-B74F24DDAD6A}" srcOrd="3" destOrd="0" presId="urn:microsoft.com/office/officeart/2005/8/layout/chevron2"/>
    <dgm:cxn modelId="{68D07C32-AC6D-4EBE-9EA5-FD3A1648CBDE}" type="presParOf" srcId="{471F2C3B-04C1-4968-BF1D-A92CFE895F58}" destId="{9201A400-A007-490E-8F15-88587DA8448A}" srcOrd="4" destOrd="0" presId="urn:microsoft.com/office/officeart/2005/8/layout/chevron2"/>
    <dgm:cxn modelId="{B04A56AF-C9E0-43EA-AEB0-AB24FE82216E}" type="presParOf" srcId="{9201A400-A007-490E-8F15-88587DA8448A}" destId="{2CB6DEF0-26EF-46F4-8907-FF9BE8118BE4}" srcOrd="0" destOrd="0" presId="urn:microsoft.com/office/officeart/2005/8/layout/chevron2"/>
    <dgm:cxn modelId="{A94AC8A0-AFA6-4A1F-A528-8E3FECFFEB94}" type="presParOf" srcId="{9201A400-A007-490E-8F15-88587DA8448A}" destId="{2721B6AB-509E-4102-87C2-92929F6C4722}" srcOrd="1" destOrd="0" presId="urn:microsoft.com/office/officeart/2005/8/layout/chevron2"/>
    <dgm:cxn modelId="{381BE329-AA69-4EBF-BE15-774296FFDAF7}" type="presParOf" srcId="{471F2C3B-04C1-4968-BF1D-A92CFE895F58}" destId="{F593E7E5-12E5-4EE3-A9F0-2A56CE058AC0}" srcOrd="5" destOrd="0" presId="urn:microsoft.com/office/officeart/2005/8/layout/chevron2"/>
    <dgm:cxn modelId="{6F672E68-5FAC-4C09-ABCC-9E4DC4EEC8C0}" type="presParOf" srcId="{471F2C3B-04C1-4968-BF1D-A92CFE895F58}" destId="{53960A26-4038-4A93-9F9D-34EC665FD036}" srcOrd="6" destOrd="0" presId="urn:microsoft.com/office/officeart/2005/8/layout/chevron2"/>
    <dgm:cxn modelId="{936742D8-F0BA-416F-8341-11A55A529CA0}" type="presParOf" srcId="{53960A26-4038-4A93-9F9D-34EC665FD036}" destId="{E24C0AD3-4FC1-4304-A22B-BAB7F140F3D6}" srcOrd="0" destOrd="0" presId="urn:microsoft.com/office/officeart/2005/8/layout/chevron2"/>
    <dgm:cxn modelId="{88A6B295-AD15-4943-8CDA-EA7EC481B8B1}" type="presParOf" srcId="{53960A26-4038-4A93-9F9D-34EC665FD036}" destId="{5464A875-781B-48C4-BE6C-23AC5EB5AC4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054126-9A0B-4B31-A7EB-B47F40D7C26A}" type="doc">
      <dgm:prSet loTypeId="urn:microsoft.com/office/officeart/2005/8/layout/chevron2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98374DCC-607F-455E-A352-F435A21227F3}">
      <dgm:prSet phldrT="[Текст]"/>
      <dgm:spPr/>
      <dgm:t>
        <a:bodyPr/>
        <a:lstStyle/>
        <a:p>
          <a:endParaRPr lang="ru-RU" dirty="0"/>
        </a:p>
      </dgm:t>
    </dgm:pt>
    <dgm:pt modelId="{A28E65CE-1825-4469-BE0F-000FC443F5EB}" type="parTrans" cxnId="{131EB4EB-A13D-4CF5-9AB6-B733947A24CA}">
      <dgm:prSet/>
      <dgm:spPr/>
      <dgm:t>
        <a:bodyPr/>
        <a:lstStyle/>
        <a:p>
          <a:endParaRPr lang="ru-RU"/>
        </a:p>
      </dgm:t>
    </dgm:pt>
    <dgm:pt modelId="{9FD6248D-7479-4F38-A1C5-B01A7D247AC7}" type="sibTrans" cxnId="{131EB4EB-A13D-4CF5-9AB6-B733947A24CA}">
      <dgm:prSet/>
      <dgm:spPr/>
      <dgm:t>
        <a:bodyPr/>
        <a:lstStyle/>
        <a:p>
          <a:endParaRPr lang="ru-RU"/>
        </a:p>
      </dgm:t>
    </dgm:pt>
    <dgm:pt modelId="{743539C3-6626-463C-8B93-5812F588025E}">
      <dgm:prSet phldrT="[Текст]"/>
      <dgm:spPr/>
      <dgm:t>
        <a:bodyPr/>
        <a:lstStyle/>
        <a:p>
          <a:endParaRPr lang="ru-RU" dirty="0"/>
        </a:p>
      </dgm:t>
    </dgm:pt>
    <dgm:pt modelId="{A4628D60-336B-4F24-A268-0B14E9D6B3FC}" type="parTrans" cxnId="{BF7BA34F-65AD-417E-B54C-91103E23A81A}">
      <dgm:prSet/>
      <dgm:spPr/>
      <dgm:t>
        <a:bodyPr/>
        <a:lstStyle/>
        <a:p>
          <a:endParaRPr lang="ru-RU"/>
        </a:p>
      </dgm:t>
    </dgm:pt>
    <dgm:pt modelId="{61B91967-F78C-437D-81E0-3ED3AC5DB190}" type="sibTrans" cxnId="{BF7BA34F-65AD-417E-B54C-91103E23A81A}">
      <dgm:prSet/>
      <dgm:spPr/>
      <dgm:t>
        <a:bodyPr/>
        <a:lstStyle/>
        <a:p>
          <a:endParaRPr lang="ru-RU"/>
        </a:p>
      </dgm:t>
    </dgm:pt>
    <dgm:pt modelId="{2FD73D73-C32C-4066-9ABF-B44CA00AC142}">
      <dgm:prSet phldrT="[Текст]" phldr="1"/>
      <dgm:spPr/>
      <dgm:t>
        <a:bodyPr/>
        <a:lstStyle/>
        <a:p>
          <a:endParaRPr lang="ru-RU" dirty="0"/>
        </a:p>
      </dgm:t>
    </dgm:pt>
    <dgm:pt modelId="{D97FDA97-1F89-4EFF-8EBA-383FE7D3A406}" type="parTrans" cxnId="{BD8F0643-90E6-424F-93CD-0535BE4E6C5C}">
      <dgm:prSet/>
      <dgm:spPr/>
      <dgm:t>
        <a:bodyPr/>
        <a:lstStyle/>
        <a:p>
          <a:endParaRPr lang="ru-RU"/>
        </a:p>
      </dgm:t>
    </dgm:pt>
    <dgm:pt modelId="{D686A2EC-02DB-4DEB-96FE-605276D90D40}" type="sibTrans" cxnId="{BD8F0643-90E6-424F-93CD-0535BE4E6C5C}">
      <dgm:prSet/>
      <dgm:spPr/>
      <dgm:t>
        <a:bodyPr/>
        <a:lstStyle/>
        <a:p>
          <a:endParaRPr lang="ru-RU"/>
        </a:p>
      </dgm:t>
    </dgm:pt>
    <dgm:pt modelId="{CDAE1342-8A88-42B7-A66C-099BEE805800}">
      <dgm:prSet phldrT="[Текст]" phldr="1"/>
      <dgm:spPr/>
      <dgm:t>
        <a:bodyPr/>
        <a:lstStyle/>
        <a:p>
          <a:endParaRPr lang="ru-RU" dirty="0"/>
        </a:p>
      </dgm:t>
    </dgm:pt>
    <dgm:pt modelId="{C899B19E-6068-4221-A7EC-D2C7C8409457}" type="parTrans" cxnId="{D62EC512-F4B9-4660-994C-8FFBD24F2941}">
      <dgm:prSet/>
      <dgm:spPr/>
      <dgm:t>
        <a:bodyPr/>
        <a:lstStyle/>
        <a:p>
          <a:endParaRPr lang="ru-RU"/>
        </a:p>
      </dgm:t>
    </dgm:pt>
    <dgm:pt modelId="{FA38AEE7-6E16-48A8-BE90-287EDD1A4A55}" type="sibTrans" cxnId="{D62EC512-F4B9-4660-994C-8FFBD24F2941}">
      <dgm:prSet/>
      <dgm:spPr/>
      <dgm:t>
        <a:bodyPr/>
        <a:lstStyle/>
        <a:p>
          <a:endParaRPr lang="ru-RU"/>
        </a:p>
      </dgm:t>
    </dgm:pt>
    <dgm:pt modelId="{D50DA541-39BF-4C67-B3F8-826B98DDAC54}">
      <dgm:prSet phldrT="[Текст]"/>
      <dgm:spPr/>
      <dgm:t>
        <a:bodyPr/>
        <a:lstStyle/>
        <a:p>
          <a:endParaRPr lang="ru-RU" dirty="0"/>
        </a:p>
      </dgm:t>
    </dgm:pt>
    <dgm:pt modelId="{F367CB92-E153-4DFD-AD55-2FE85DA19074}" type="parTrans" cxnId="{8BE04F42-6277-4E5F-AA86-776D7F479AD9}">
      <dgm:prSet/>
      <dgm:spPr/>
      <dgm:t>
        <a:bodyPr/>
        <a:lstStyle/>
        <a:p>
          <a:endParaRPr lang="ru-RU"/>
        </a:p>
      </dgm:t>
    </dgm:pt>
    <dgm:pt modelId="{8186A20A-75BA-462F-A66A-079C53642A87}" type="sibTrans" cxnId="{8BE04F42-6277-4E5F-AA86-776D7F479AD9}">
      <dgm:prSet/>
      <dgm:spPr/>
      <dgm:t>
        <a:bodyPr/>
        <a:lstStyle/>
        <a:p>
          <a:endParaRPr lang="ru-RU"/>
        </a:p>
      </dgm:t>
    </dgm:pt>
    <dgm:pt modelId="{F4EBE1DC-7A41-4D4E-AA99-E9B0F9BE58D5}">
      <dgm:prSet/>
      <dgm:spPr/>
      <dgm:t>
        <a:bodyPr/>
        <a:lstStyle/>
        <a:p>
          <a:endParaRPr lang="ru-RU"/>
        </a:p>
      </dgm:t>
    </dgm:pt>
    <dgm:pt modelId="{1C19EB18-443F-4EFD-B733-E9A3AB694946}" type="parTrans" cxnId="{4052DAF4-3B96-4371-ACF5-4C0D288EE429}">
      <dgm:prSet/>
      <dgm:spPr/>
      <dgm:t>
        <a:bodyPr/>
        <a:lstStyle/>
        <a:p>
          <a:endParaRPr lang="ru-RU"/>
        </a:p>
      </dgm:t>
    </dgm:pt>
    <dgm:pt modelId="{E9DDDF14-D1A8-46DE-B1BA-36EE04DF6436}" type="sibTrans" cxnId="{4052DAF4-3B96-4371-ACF5-4C0D288EE429}">
      <dgm:prSet/>
      <dgm:spPr/>
      <dgm:t>
        <a:bodyPr/>
        <a:lstStyle/>
        <a:p>
          <a:endParaRPr lang="ru-RU"/>
        </a:p>
      </dgm:t>
    </dgm:pt>
    <dgm:pt modelId="{3165A28C-A4C6-43EB-AC3D-259FDD023248}">
      <dgm:prSet/>
      <dgm:spPr/>
      <dgm:t>
        <a:bodyPr/>
        <a:lstStyle/>
        <a:p>
          <a:endParaRPr lang="ru-RU" b="1" i="0" dirty="0"/>
        </a:p>
      </dgm:t>
    </dgm:pt>
    <dgm:pt modelId="{4B4ADA10-C1D4-4FFF-AB83-65C4E336CF5D}" type="parTrans" cxnId="{4BA752A9-8F33-45C6-8CB8-065127DBF97F}">
      <dgm:prSet/>
      <dgm:spPr/>
      <dgm:t>
        <a:bodyPr/>
        <a:lstStyle/>
        <a:p>
          <a:endParaRPr lang="ru-RU"/>
        </a:p>
      </dgm:t>
    </dgm:pt>
    <dgm:pt modelId="{9BFAE0E8-4BA8-40FC-B07A-77C0391353F8}" type="sibTrans" cxnId="{4BA752A9-8F33-45C6-8CB8-065127DBF97F}">
      <dgm:prSet/>
      <dgm:spPr/>
      <dgm:t>
        <a:bodyPr/>
        <a:lstStyle/>
        <a:p>
          <a:endParaRPr lang="ru-RU"/>
        </a:p>
      </dgm:t>
    </dgm:pt>
    <dgm:pt modelId="{B325CF7A-8A26-41FE-BEB0-D3918AF276D6}">
      <dgm:prSet/>
      <dgm:spPr/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</a:rPr>
            <a:t>упражнения в узнавании и дифференциации грамматического явления</a:t>
          </a:r>
          <a:endParaRPr lang="ru-RU" dirty="0">
            <a:solidFill>
              <a:schemeClr val="tx1">
                <a:lumMod val="50000"/>
              </a:schemeClr>
            </a:solidFill>
          </a:endParaRPr>
        </a:p>
      </dgm:t>
    </dgm:pt>
    <dgm:pt modelId="{35FF2F36-C38C-451D-A009-D63322C58F24}" type="parTrans" cxnId="{A83DE408-F0BB-4961-8A11-4F88A0603DCB}">
      <dgm:prSet/>
      <dgm:spPr/>
      <dgm:t>
        <a:bodyPr/>
        <a:lstStyle/>
        <a:p>
          <a:endParaRPr lang="ru-RU"/>
        </a:p>
      </dgm:t>
    </dgm:pt>
    <dgm:pt modelId="{AE271083-2453-41E2-9C06-2324D31C7481}" type="sibTrans" cxnId="{A83DE408-F0BB-4961-8A11-4F88A0603DCB}">
      <dgm:prSet/>
      <dgm:spPr/>
      <dgm:t>
        <a:bodyPr/>
        <a:lstStyle/>
        <a:p>
          <a:endParaRPr lang="ru-RU"/>
        </a:p>
      </dgm:t>
    </dgm:pt>
    <dgm:pt modelId="{03983F56-E9A0-411B-8564-834771FD0F53}">
      <dgm:prSet/>
      <dgm:spPr/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</a:rPr>
            <a:t>упражнения в субституции</a:t>
          </a:r>
          <a:endParaRPr lang="ru-RU" dirty="0">
            <a:solidFill>
              <a:schemeClr val="tx1">
                <a:lumMod val="50000"/>
              </a:schemeClr>
            </a:solidFill>
          </a:endParaRPr>
        </a:p>
      </dgm:t>
    </dgm:pt>
    <dgm:pt modelId="{F47DD569-4423-4396-8733-A72D87E57EAC}" type="parTrans" cxnId="{054D50AB-9566-48C1-AD87-51273D19D7B3}">
      <dgm:prSet/>
      <dgm:spPr/>
      <dgm:t>
        <a:bodyPr/>
        <a:lstStyle/>
        <a:p>
          <a:endParaRPr lang="ru-RU"/>
        </a:p>
      </dgm:t>
    </dgm:pt>
    <dgm:pt modelId="{A3839A5C-09B9-40C3-8B1A-C478E3F69104}" type="sibTrans" cxnId="{054D50AB-9566-48C1-AD87-51273D19D7B3}">
      <dgm:prSet/>
      <dgm:spPr/>
      <dgm:t>
        <a:bodyPr/>
        <a:lstStyle/>
        <a:p>
          <a:endParaRPr lang="ru-RU"/>
        </a:p>
      </dgm:t>
    </dgm:pt>
    <dgm:pt modelId="{C554281B-EBF4-4185-8652-68583FB486E3}">
      <dgm:prSet/>
      <dgm:spPr/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</a:rPr>
            <a:t>упражнения в трансформации</a:t>
          </a:r>
          <a:endParaRPr lang="ru-RU" dirty="0">
            <a:solidFill>
              <a:schemeClr val="tx1">
                <a:lumMod val="50000"/>
              </a:schemeClr>
            </a:solidFill>
          </a:endParaRPr>
        </a:p>
      </dgm:t>
    </dgm:pt>
    <dgm:pt modelId="{466AD9D6-9AF1-42F2-BEDB-FFCF48B6BE9E}" type="parTrans" cxnId="{9380FD72-325E-48D6-99BE-41896235DBAE}">
      <dgm:prSet/>
      <dgm:spPr/>
      <dgm:t>
        <a:bodyPr/>
        <a:lstStyle/>
        <a:p>
          <a:endParaRPr lang="ru-RU"/>
        </a:p>
      </dgm:t>
    </dgm:pt>
    <dgm:pt modelId="{E8724157-5022-4245-AC30-55AB716ADF6A}" type="sibTrans" cxnId="{9380FD72-325E-48D6-99BE-41896235DBAE}">
      <dgm:prSet/>
      <dgm:spPr/>
      <dgm:t>
        <a:bodyPr/>
        <a:lstStyle/>
        <a:p>
          <a:endParaRPr lang="ru-RU"/>
        </a:p>
      </dgm:t>
    </dgm:pt>
    <dgm:pt modelId="{ED2BB316-99E1-4B5B-913E-3D77CB331369}">
      <dgm:prSet/>
      <dgm:spPr/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</a:rPr>
            <a:t>вопросно-ответные упражнения</a:t>
          </a:r>
          <a:endParaRPr lang="ru-RU" dirty="0">
            <a:solidFill>
              <a:schemeClr val="tx1">
                <a:lumMod val="50000"/>
              </a:schemeClr>
            </a:solidFill>
          </a:endParaRPr>
        </a:p>
      </dgm:t>
    </dgm:pt>
    <dgm:pt modelId="{B805EF61-A135-48FB-8540-15A4F20C842E}" type="parTrans" cxnId="{ECD3352A-2A1B-41A1-BED5-2E6E6A0ED483}">
      <dgm:prSet/>
      <dgm:spPr/>
      <dgm:t>
        <a:bodyPr/>
        <a:lstStyle/>
        <a:p>
          <a:endParaRPr lang="ru-RU"/>
        </a:p>
      </dgm:t>
    </dgm:pt>
    <dgm:pt modelId="{109F73E0-EFEF-4096-A72B-8F65641ED54B}" type="sibTrans" cxnId="{ECD3352A-2A1B-41A1-BED5-2E6E6A0ED483}">
      <dgm:prSet/>
      <dgm:spPr/>
      <dgm:t>
        <a:bodyPr/>
        <a:lstStyle/>
        <a:p>
          <a:endParaRPr lang="ru-RU"/>
        </a:p>
      </dgm:t>
    </dgm:pt>
    <dgm:pt modelId="{8DCEF081-7704-43FA-96C1-DB25ED58AB19}">
      <dgm:prSet/>
      <dgm:spPr/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</a:rPr>
            <a:t>переводные упражнения</a:t>
          </a:r>
          <a:endParaRPr lang="ru-RU" dirty="0">
            <a:solidFill>
              <a:schemeClr val="tx1">
                <a:lumMod val="50000"/>
              </a:schemeClr>
            </a:solidFill>
          </a:endParaRPr>
        </a:p>
      </dgm:t>
    </dgm:pt>
    <dgm:pt modelId="{1A0C8442-45F3-4CDD-BFC6-9FB54A669370}" type="parTrans" cxnId="{6D929D0E-14B2-4D6E-91E3-F6CD7234EDD7}">
      <dgm:prSet/>
      <dgm:spPr/>
      <dgm:t>
        <a:bodyPr/>
        <a:lstStyle/>
        <a:p>
          <a:endParaRPr lang="ru-RU"/>
        </a:p>
      </dgm:t>
    </dgm:pt>
    <dgm:pt modelId="{A1AD25B9-B0AD-4F14-A6A6-D9CE26ABFF45}" type="sibTrans" cxnId="{6D929D0E-14B2-4D6E-91E3-F6CD7234EDD7}">
      <dgm:prSet/>
      <dgm:spPr/>
      <dgm:t>
        <a:bodyPr/>
        <a:lstStyle/>
        <a:p>
          <a:endParaRPr lang="ru-RU"/>
        </a:p>
      </dgm:t>
    </dgm:pt>
    <dgm:pt modelId="{963EE08E-D932-407E-8696-CBB94FE2A3C4}">
      <dgm:prSet/>
      <dgm:spPr/>
      <dgm:t>
        <a:bodyPr/>
        <a:lstStyle/>
        <a:p>
          <a:r>
            <a:rPr lang="ru-RU" dirty="0" smtClean="0">
              <a:solidFill>
                <a:schemeClr val="tx1">
                  <a:lumMod val="50000"/>
                </a:schemeClr>
              </a:solidFill>
            </a:rPr>
            <a:t>репродуктивные упражнения</a:t>
          </a:r>
          <a:endParaRPr lang="ru-RU" dirty="0">
            <a:solidFill>
              <a:schemeClr val="tx1">
                <a:lumMod val="50000"/>
              </a:schemeClr>
            </a:solidFill>
          </a:endParaRPr>
        </a:p>
      </dgm:t>
    </dgm:pt>
    <dgm:pt modelId="{78F78287-7114-4ACB-ABD0-858D3C358468}" type="sibTrans" cxnId="{04747897-7D3A-4A41-BA62-BCC042C878CB}">
      <dgm:prSet/>
      <dgm:spPr/>
      <dgm:t>
        <a:bodyPr/>
        <a:lstStyle/>
        <a:p>
          <a:endParaRPr lang="ru-RU"/>
        </a:p>
      </dgm:t>
    </dgm:pt>
    <dgm:pt modelId="{371DB8A9-5C38-4557-9DE8-BA2270AF4305}" type="parTrans" cxnId="{04747897-7D3A-4A41-BA62-BCC042C878CB}">
      <dgm:prSet/>
      <dgm:spPr/>
      <dgm:t>
        <a:bodyPr/>
        <a:lstStyle/>
        <a:p>
          <a:endParaRPr lang="ru-RU"/>
        </a:p>
      </dgm:t>
    </dgm:pt>
    <dgm:pt modelId="{7278FD71-1665-488B-B616-6ABAD88CB477}">
      <dgm:prSet phldrT="[Текст]"/>
      <dgm:spPr/>
      <dgm:t>
        <a:bodyPr/>
        <a:lstStyle/>
        <a:p>
          <a:endParaRPr lang="ru-RU" dirty="0"/>
        </a:p>
      </dgm:t>
    </dgm:pt>
    <dgm:pt modelId="{F09A7B48-F24F-4984-8CCD-A47CB6803237}" type="sibTrans" cxnId="{34D4A41B-A13B-4BED-8C74-B149B3B45F4F}">
      <dgm:prSet/>
      <dgm:spPr/>
      <dgm:t>
        <a:bodyPr/>
        <a:lstStyle/>
        <a:p>
          <a:endParaRPr lang="ru-RU"/>
        </a:p>
      </dgm:t>
    </dgm:pt>
    <dgm:pt modelId="{F5104F68-2D4A-41E2-BB0B-586F3C218D15}" type="parTrans" cxnId="{34D4A41B-A13B-4BED-8C74-B149B3B45F4F}">
      <dgm:prSet/>
      <dgm:spPr/>
      <dgm:t>
        <a:bodyPr/>
        <a:lstStyle/>
        <a:p>
          <a:endParaRPr lang="ru-RU"/>
        </a:p>
      </dgm:t>
    </dgm:pt>
    <dgm:pt modelId="{471F2C3B-04C1-4968-BF1D-A92CFE895F58}" type="pres">
      <dgm:prSet presAssocID="{F5054126-9A0B-4B31-A7EB-B47F40D7C26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6C2FE5-1E0A-46F4-8D94-8C9E07706CE1}" type="pres">
      <dgm:prSet presAssocID="{98374DCC-607F-455E-A352-F435A21227F3}" presName="composite" presStyleCnt="0"/>
      <dgm:spPr/>
    </dgm:pt>
    <dgm:pt modelId="{0EA47E5E-671F-490F-B88A-BC4ACBDE8589}" type="pres">
      <dgm:prSet presAssocID="{98374DCC-607F-455E-A352-F435A21227F3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EE4FF3-928F-4E39-89C8-13C1E18C2D67}" type="pres">
      <dgm:prSet presAssocID="{98374DCC-607F-455E-A352-F435A21227F3}" presName="descendantText" presStyleLbl="alignAcc1" presStyleIdx="0" presStyleCnt="4" custLinFactNeighborX="396" custLinFactNeighborY="81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BC6A73-5AD3-4B8B-96D4-1BE320C94706}" type="pres">
      <dgm:prSet presAssocID="{9FD6248D-7479-4F38-A1C5-B01A7D247AC7}" presName="sp" presStyleCnt="0"/>
      <dgm:spPr/>
    </dgm:pt>
    <dgm:pt modelId="{1235D13F-46B5-4ED5-9DD9-179C5D7E733B}" type="pres">
      <dgm:prSet presAssocID="{F4EBE1DC-7A41-4D4E-AA99-E9B0F9BE58D5}" presName="composite" presStyleCnt="0"/>
      <dgm:spPr/>
    </dgm:pt>
    <dgm:pt modelId="{C7A5CB6E-69BE-4F33-88AD-CC89A8C894E5}" type="pres">
      <dgm:prSet presAssocID="{F4EBE1DC-7A41-4D4E-AA99-E9B0F9BE58D5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7AF943-E3BD-4008-8B9E-9E0BF6354A38}" type="pres">
      <dgm:prSet presAssocID="{F4EBE1DC-7A41-4D4E-AA99-E9B0F9BE58D5}" presName="descendantText" presStyleLbl="alignAcc1" presStyleIdx="1" presStyleCnt="4" custLinFactNeighborX="221" custLinFactNeighborY="-6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DDF29-8AD1-4E76-BCCF-B74F24DDAD6A}" type="pres">
      <dgm:prSet presAssocID="{E9DDDF14-D1A8-46DE-B1BA-36EE04DF6436}" presName="sp" presStyleCnt="0"/>
      <dgm:spPr/>
    </dgm:pt>
    <dgm:pt modelId="{9201A400-A007-490E-8F15-88587DA8448A}" type="pres">
      <dgm:prSet presAssocID="{2FD73D73-C32C-4066-9ABF-B44CA00AC142}" presName="composite" presStyleCnt="0"/>
      <dgm:spPr/>
    </dgm:pt>
    <dgm:pt modelId="{2CB6DEF0-26EF-46F4-8907-FF9BE8118BE4}" type="pres">
      <dgm:prSet presAssocID="{2FD73D73-C32C-4066-9ABF-B44CA00AC142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21B6AB-509E-4102-87C2-92929F6C4722}" type="pres">
      <dgm:prSet presAssocID="{2FD73D73-C32C-4066-9ABF-B44CA00AC142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93E7E5-12E5-4EE3-A9F0-2A56CE058AC0}" type="pres">
      <dgm:prSet presAssocID="{D686A2EC-02DB-4DEB-96FE-605276D90D40}" presName="sp" presStyleCnt="0"/>
      <dgm:spPr/>
    </dgm:pt>
    <dgm:pt modelId="{53960A26-4038-4A93-9F9D-34EC665FD036}" type="pres">
      <dgm:prSet presAssocID="{CDAE1342-8A88-42B7-A66C-099BEE805800}" presName="composite" presStyleCnt="0"/>
      <dgm:spPr/>
    </dgm:pt>
    <dgm:pt modelId="{E24C0AD3-4FC1-4304-A22B-BAB7F140F3D6}" type="pres">
      <dgm:prSet presAssocID="{CDAE1342-8A88-42B7-A66C-099BEE805800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64A875-781B-48C4-BE6C-23AC5EB5AC4C}" type="pres">
      <dgm:prSet presAssocID="{CDAE1342-8A88-42B7-A66C-099BEE805800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3DE408-F0BB-4961-8A11-4F88A0603DCB}" srcId="{98374DCC-607F-455E-A352-F435A21227F3}" destId="{B325CF7A-8A26-41FE-BEB0-D3918AF276D6}" srcOrd="1" destOrd="0" parTransId="{35FF2F36-C38C-451D-A009-D63322C58F24}" sibTransId="{AE271083-2453-41E2-9C06-2324D31C7481}"/>
    <dgm:cxn modelId="{76A2A416-B28C-44A6-BE6E-E01D81CEF17A}" type="presOf" srcId="{3165A28C-A4C6-43EB-AC3D-259FDD023248}" destId="{437AF943-E3BD-4008-8B9E-9E0BF6354A38}" srcOrd="0" destOrd="0" presId="urn:microsoft.com/office/officeart/2005/8/layout/chevron2"/>
    <dgm:cxn modelId="{34D4A41B-A13B-4BED-8C74-B149B3B45F4F}" srcId="{2FD73D73-C32C-4066-9ABF-B44CA00AC142}" destId="{7278FD71-1665-488B-B616-6ABAD88CB477}" srcOrd="0" destOrd="0" parTransId="{F5104F68-2D4A-41E2-BB0B-586F3C218D15}" sibTransId="{F09A7B48-F24F-4984-8CCD-A47CB6803237}"/>
    <dgm:cxn modelId="{94E55B17-F22E-4AEB-B84C-5E386E76FFA7}" type="presOf" srcId="{2FD73D73-C32C-4066-9ABF-B44CA00AC142}" destId="{2CB6DEF0-26EF-46F4-8907-FF9BE8118BE4}" srcOrd="0" destOrd="0" presId="urn:microsoft.com/office/officeart/2005/8/layout/chevron2"/>
    <dgm:cxn modelId="{DC9B2C9D-AC37-4AE5-8EC9-74808B1F7FB6}" type="presOf" srcId="{B325CF7A-8A26-41FE-BEB0-D3918AF276D6}" destId="{4EEE4FF3-928F-4E39-89C8-13C1E18C2D67}" srcOrd="0" destOrd="1" presId="urn:microsoft.com/office/officeart/2005/8/layout/chevron2"/>
    <dgm:cxn modelId="{AEDD157C-CC30-4B4C-842D-B6B62F612199}" type="presOf" srcId="{ED2BB316-99E1-4B5B-913E-3D77CB331369}" destId="{437AF943-E3BD-4008-8B9E-9E0BF6354A38}" srcOrd="0" destOrd="2" presId="urn:microsoft.com/office/officeart/2005/8/layout/chevron2"/>
    <dgm:cxn modelId="{BF7BA34F-65AD-417E-B54C-91103E23A81A}" srcId="{98374DCC-607F-455E-A352-F435A21227F3}" destId="{743539C3-6626-463C-8B93-5812F588025E}" srcOrd="0" destOrd="0" parTransId="{A4628D60-336B-4F24-A268-0B14E9D6B3FC}" sibTransId="{61B91967-F78C-437D-81E0-3ED3AC5DB190}"/>
    <dgm:cxn modelId="{604BCC6F-F0F5-4DD4-906F-B8D22B6757B3}" type="presOf" srcId="{CDAE1342-8A88-42B7-A66C-099BEE805800}" destId="{E24C0AD3-4FC1-4304-A22B-BAB7F140F3D6}" srcOrd="0" destOrd="0" presId="urn:microsoft.com/office/officeart/2005/8/layout/chevron2"/>
    <dgm:cxn modelId="{ECD3352A-2A1B-41A1-BED5-2E6E6A0ED483}" srcId="{F4EBE1DC-7A41-4D4E-AA99-E9B0F9BE58D5}" destId="{ED2BB316-99E1-4B5B-913E-3D77CB331369}" srcOrd="2" destOrd="0" parTransId="{B805EF61-A135-48FB-8540-15A4F20C842E}" sibTransId="{109F73E0-EFEF-4096-A72B-8F65641ED54B}"/>
    <dgm:cxn modelId="{988E15B9-F492-4115-8E25-203CE2A3A090}" type="presOf" srcId="{D50DA541-39BF-4C67-B3F8-826B98DDAC54}" destId="{5464A875-781B-48C4-BE6C-23AC5EB5AC4C}" srcOrd="0" destOrd="0" presId="urn:microsoft.com/office/officeart/2005/8/layout/chevron2"/>
    <dgm:cxn modelId="{4052DAF4-3B96-4371-ACF5-4C0D288EE429}" srcId="{F5054126-9A0B-4B31-A7EB-B47F40D7C26A}" destId="{F4EBE1DC-7A41-4D4E-AA99-E9B0F9BE58D5}" srcOrd="1" destOrd="0" parTransId="{1C19EB18-443F-4EFD-B733-E9A3AB694946}" sibTransId="{E9DDDF14-D1A8-46DE-B1BA-36EE04DF6436}"/>
    <dgm:cxn modelId="{6D929D0E-14B2-4D6E-91E3-F6CD7234EDD7}" srcId="{CDAE1342-8A88-42B7-A66C-099BEE805800}" destId="{8DCEF081-7704-43FA-96C1-DB25ED58AB19}" srcOrd="1" destOrd="0" parTransId="{1A0C8442-45F3-4CDD-BFC6-9FB54A669370}" sibTransId="{A1AD25B9-B0AD-4F14-A6A6-D9CE26ABFF45}"/>
    <dgm:cxn modelId="{131EB4EB-A13D-4CF5-9AB6-B733947A24CA}" srcId="{F5054126-9A0B-4B31-A7EB-B47F40D7C26A}" destId="{98374DCC-607F-455E-A352-F435A21227F3}" srcOrd="0" destOrd="0" parTransId="{A28E65CE-1825-4469-BE0F-000FC443F5EB}" sibTransId="{9FD6248D-7479-4F38-A1C5-B01A7D247AC7}"/>
    <dgm:cxn modelId="{DFB1EC0F-5A4D-463C-BF32-90B5E8B93CC0}" type="presOf" srcId="{98374DCC-607F-455E-A352-F435A21227F3}" destId="{0EA47E5E-671F-490F-B88A-BC4ACBDE8589}" srcOrd="0" destOrd="0" presId="urn:microsoft.com/office/officeart/2005/8/layout/chevron2"/>
    <dgm:cxn modelId="{E99AC671-01A8-432E-BC1D-F4F0807BF41F}" type="presOf" srcId="{F5054126-9A0B-4B31-A7EB-B47F40D7C26A}" destId="{471F2C3B-04C1-4968-BF1D-A92CFE895F58}" srcOrd="0" destOrd="0" presId="urn:microsoft.com/office/officeart/2005/8/layout/chevron2"/>
    <dgm:cxn modelId="{A9A8C2E2-E9A1-4BFC-9B85-054ABE8782F2}" type="presOf" srcId="{F4EBE1DC-7A41-4D4E-AA99-E9B0F9BE58D5}" destId="{C7A5CB6E-69BE-4F33-88AD-CC89A8C894E5}" srcOrd="0" destOrd="0" presId="urn:microsoft.com/office/officeart/2005/8/layout/chevron2"/>
    <dgm:cxn modelId="{BD8F0643-90E6-424F-93CD-0535BE4E6C5C}" srcId="{F5054126-9A0B-4B31-A7EB-B47F40D7C26A}" destId="{2FD73D73-C32C-4066-9ABF-B44CA00AC142}" srcOrd="2" destOrd="0" parTransId="{D97FDA97-1F89-4EFF-8EBA-383FE7D3A406}" sibTransId="{D686A2EC-02DB-4DEB-96FE-605276D90D40}"/>
    <dgm:cxn modelId="{9380FD72-325E-48D6-99BE-41896235DBAE}" srcId="{F4EBE1DC-7A41-4D4E-AA99-E9B0F9BE58D5}" destId="{C554281B-EBF4-4185-8652-68583FB486E3}" srcOrd="1" destOrd="0" parTransId="{466AD9D6-9AF1-42F2-BEDB-FFCF48B6BE9E}" sibTransId="{E8724157-5022-4245-AC30-55AB716ADF6A}"/>
    <dgm:cxn modelId="{054D50AB-9566-48C1-AD87-51273D19D7B3}" srcId="{98374DCC-607F-455E-A352-F435A21227F3}" destId="{03983F56-E9A0-411B-8564-834771FD0F53}" srcOrd="2" destOrd="0" parTransId="{F47DD569-4423-4396-8733-A72D87E57EAC}" sibTransId="{A3839A5C-09B9-40C3-8B1A-C478E3F69104}"/>
    <dgm:cxn modelId="{92E105D6-2519-4F0B-B779-C6FCDB1BE0B8}" type="presOf" srcId="{7278FD71-1665-488B-B616-6ABAD88CB477}" destId="{2721B6AB-509E-4102-87C2-92929F6C4722}" srcOrd="0" destOrd="0" presId="urn:microsoft.com/office/officeart/2005/8/layout/chevron2"/>
    <dgm:cxn modelId="{A74C0957-544B-4F5B-AC29-4AC416DC0F41}" type="presOf" srcId="{C554281B-EBF4-4185-8652-68583FB486E3}" destId="{437AF943-E3BD-4008-8B9E-9E0BF6354A38}" srcOrd="0" destOrd="1" presId="urn:microsoft.com/office/officeart/2005/8/layout/chevron2"/>
    <dgm:cxn modelId="{CAC3A44A-F065-4BD9-B0B1-7663249512DC}" type="presOf" srcId="{743539C3-6626-463C-8B93-5812F588025E}" destId="{4EEE4FF3-928F-4E39-89C8-13C1E18C2D67}" srcOrd="0" destOrd="0" presId="urn:microsoft.com/office/officeart/2005/8/layout/chevron2"/>
    <dgm:cxn modelId="{86CF3AD9-3769-4F80-B9B9-D4DB9B63AE5C}" type="presOf" srcId="{8DCEF081-7704-43FA-96C1-DB25ED58AB19}" destId="{5464A875-781B-48C4-BE6C-23AC5EB5AC4C}" srcOrd="0" destOrd="1" presId="urn:microsoft.com/office/officeart/2005/8/layout/chevron2"/>
    <dgm:cxn modelId="{4BA752A9-8F33-45C6-8CB8-065127DBF97F}" srcId="{F4EBE1DC-7A41-4D4E-AA99-E9B0F9BE58D5}" destId="{3165A28C-A4C6-43EB-AC3D-259FDD023248}" srcOrd="0" destOrd="0" parTransId="{4B4ADA10-C1D4-4FFF-AB83-65C4E336CF5D}" sibTransId="{9BFAE0E8-4BA8-40FC-B07A-77C0391353F8}"/>
    <dgm:cxn modelId="{D62EC512-F4B9-4660-994C-8FFBD24F2941}" srcId="{F5054126-9A0B-4B31-A7EB-B47F40D7C26A}" destId="{CDAE1342-8A88-42B7-A66C-099BEE805800}" srcOrd="3" destOrd="0" parTransId="{C899B19E-6068-4221-A7EC-D2C7C8409457}" sibTransId="{FA38AEE7-6E16-48A8-BE90-287EDD1A4A55}"/>
    <dgm:cxn modelId="{126F80CC-56F0-4C33-AF30-E47D5E67AC27}" type="presOf" srcId="{963EE08E-D932-407E-8696-CBB94FE2A3C4}" destId="{2721B6AB-509E-4102-87C2-92929F6C4722}" srcOrd="0" destOrd="1" presId="urn:microsoft.com/office/officeart/2005/8/layout/chevron2"/>
    <dgm:cxn modelId="{DBC3F751-1A93-40A6-A9A4-FDF193572A4B}" type="presOf" srcId="{03983F56-E9A0-411B-8564-834771FD0F53}" destId="{4EEE4FF3-928F-4E39-89C8-13C1E18C2D67}" srcOrd="0" destOrd="2" presId="urn:microsoft.com/office/officeart/2005/8/layout/chevron2"/>
    <dgm:cxn modelId="{8BE04F42-6277-4E5F-AA86-776D7F479AD9}" srcId="{CDAE1342-8A88-42B7-A66C-099BEE805800}" destId="{D50DA541-39BF-4C67-B3F8-826B98DDAC54}" srcOrd="0" destOrd="0" parTransId="{F367CB92-E153-4DFD-AD55-2FE85DA19074}" sibTransId="{8186A20A-75BA-462F-A66A-079C53642A87}"/>
    <dgm:cxn modelId="{04747897-7D3A-4A41-BA62-BCC042C878CB}" srcId="{2FD73D73-C32C-4066-9ABF-B44CA00AC142}" destId="{963EE08E-D932-407E-8696-CBB94FE2A3C4}" srcOrd="1" destOrd="0" parTransId="{371DB8A9-5C38-4557-9DE8-BA2270AF4305}" sibTransId="{78F78287-7114-4ACB-ABD0-858D3C358468}"/>
    <dgm:cxn modelId="{897B54C2-1EF3-489F-A71F-69D57C96299B}" type="presParOf" srcId="{471F2C3B-04C1-4968-BF1D-A92CFE895F58}" destId="{4B6C2FE5-1E0A-46F4-8D94-8C9E07706CE1}" srcOrd="0" destOrd="0" presId="urn:microsoft.com/office/officeart/2005/8/layout/chevron2"/>
    <dgm:cxn modelId="{DB8B0BF5-FFC2-4448-B6BE-6328D44A9303}" type="presParOf" srcId="{4B6C2FE5-1E0A-46F4-8D94-8C9E07706CE1}" destId="{0EA47E5E-671F-490F-B88A-BC4ACBDE8589}" srcOrd="0" destOrd="0" presId="urn:microsoft.com/office/officeart/2005/8/layout/chevron2"/>
    <dgm:cxn modelId="{8068F773-0DB1-43B7-B911-27C0EB9C9428}" type="presParOf" srcId="{4B6C2FE5-1E0A-46F4-8D94-8C9E07706CE1}" destId="{4EEE4FF3-928F-4E39-89C8-13C1E18C2D67}" srcOrd="1" destOrd="0" presId="urn:microsoft.com/office/officeart/2005/8/layout/chevron2"/>
    <dgm:cxn modelId="{D10D5B06-C693-4074-89E6-3F38B521BCAE}" type="presParOf" srcId="{471F2C3B-04C1-4968-BF1D-A92CFE895F58}" destId="{6BBC6A73-5AD3-4B8B-96D4-1BE320C94706}" srcOrd="1" destOrd="0" presId="urn:microsoft.com/office/officeart/2005/8/layout/chevron2"/>
    <dgm:cxn modelId="{55746591-981A-433D-895D-69B86DF69A88}" type="presParOf" srcId="{471F2C3B-04C1-4968-BF1D-A92CFE895F58}" destId="{1235D13F-46B5-4ED5-9DD9-179C5D7E733B}" srcOrd="2" destOrd="0" presId="urn:microsoft.com/office/officeart/2005/8/layout/chevron2"/>
    <dgm:cxn modelId="{B6950ED9-C2B4-4FE2-BC82-6432DB26EFD0}" type="presParOf" srcId="{1235D13F-46B5-4ED5-9DD9-179C5D7E733B}" destId="{C7A5CB6E-69BE-4F33-88AD-CC89A8C894E5}" srcOrd="0" destOrd="0" presId="urn:microsoft.com/office/officeart/2005/8/layout/chevron2"/>
    <dgm:cxn modelId="{B3426CDC-3D41-453D-930B-84D51CECA48E}" type="presParOf" srcId="{1235D13F-46B5-4ED5-9DD9-179C5D7E733B}" destId="{437AF943-E3BD-4008-8B9E-9E0BF6354A38}" srcOrd="1" destOrd="0" presId="urn:microsoft.com/office/officeart/2005/8/layout/chevron2"/>
    <dgm:cxn modelId="{55D0B8CC-E61B-4CCD-A19D-DE2A32429110}" type="presParOf" srcId="{471F2C3B-04C1-4968-BF1D-A92CFE895F58}" destId="{267DDF29-8AD1-4E76-BCCF-B74F24DDAD6A}" srcOrd="3" destOrd="0" presId="urn:microsoft.com/office/officeart/2005/8/layout/chevron2"/>
    <dgm:cxn modelId="{EF1E35BB-B19B-42A0-84FF-D4DEB9F0081A}" type="presParOf" srcId="{471F2C3B-04C1-4968-BF1D-A92CFE895F58}" destId="{9201A400-A007-490E-8F15-88587DA8448A}" srcOrd="4" destOrd="0" presId="urn:microsoft.com/office/officeart/2005/8/layout/chevron2"/>
    <dgm:cxn modelId="{E4F8AB2F-2B3C-4140-90A7-97F86496F49A}" type="presParOf" srcId="{9201A400-A007-490E-8F15-88587DA8448A}" destId="{2CB6DEF0-26EF-46F4-8907-FF9BE8118BE4}" srcOrd="0" destOrd="0" presId="urn:microsoft.com/office/officeart/2005/8/layout/chevron2"/>
    <dgm:cxn modelId="{CF9B924F-413A-4D52-A7D1-6438E2ECE044}" type="presParOf" srcId="{9201A400-A007-490E-8F15-88587DA8448A}" destId="{2721B6AB-509E-4102-87C2-92929F6C4722}" srcOrd="1" destOrd="0" presId="urn:microsoft.com/office/officeart/2005/8/layout/chevron2"/>
    <dgm:cxn modelId="{620446ED-B015-4E79-A127-DEAE096EF3CF}" type="presParOf" srcId="{471F2C3B-04C1-4968-BF1D-A92CFE895F58}" destId="{F593E7E5-12E5-4EE3-A9F0-2A56CE058AC0}" srcOrd="5" destOrd="0" presId="urn:microsoft.com/office/officeart/2005/8/layout/chevron2"/>
    <dgm:cxn modelId="{9CF31499-7965-4E66-8BA3-599EC4A00F6D}" type="presParOf" srcId="{471F2C3B-04C1-4968-BF1D-A92CFE895F58}" destId="{53960A26-4038-4A93-9F9D-34EC665FD036}" srcOrd="6" destOrd="0" presId="urn:microsoft.com/office/officeart/2005/8/layout/chevron2"/>
    <dgm:cxn modelId="{277819FF-A510-4AD7-BAD3-265F7F69426F}" type="presParOf" srcId="{53960A26-4038-4A93-9F9D-34EC665FD036}" destId="{E24C0AD3-4FC1-4304-A22B-BAB7F140F3D6}" srcOrd="0" destOrd="0" presId="urn:microsoft.com/office/officeart/2005/8/layout/chevron2"/>
    <dgm:cxn modelId="{A347B704-1A36-4CF7-B680-EC6935E3D748}" type="presParOf" srcId="{53960A26-4038-4A93-9F9D-34EC665FD036}" destId="{5464A875-781B-48C4-BE6C-23AC5EB5AC4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7449CE-9B35-43F5-8172-4E4A507E1B7B}">
      <dsp:nvSpPr>
        <dsp:cNvPr id="0" name=""/>
        <dsp:cNvSpPr/>
      </dsp:nvSpPr>
      <dsp:spPr>
        <a:xfrm>
          <a:off x="532337" y="0"/>
          <a:ext cx="7315212" cy="4572008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8F5756B8-AF7E-4E79-A28E-47BBCD8148E7}">
      <dsp:nvSpPr>
        <dsp:cNvPr id="0" name=""/>
        <dsp:cNvSpPr/>
      </dsp:nvSpPr>
      <dsp:spPr>
        <a:xfrm>
          <a:off x="1285884" y="3357586"/>
          <a:ext cx="168249" cy="1682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42CF7-C9EA-4916-A7DF-8059C2C60B29}">
      <dsp:nvSpPr>
        <dsp:cNvPr id="0" name=""/>
        <dsp:cNvSpPr/>
      </dsp:nvSpPr>
      <dsp:spPr>
        <a:xfrm>
          <a:off x="714384" y="2214578"/>
          <a:ext cx="1755777" cy="1436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152" tIns="0" rIns="0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C00000"/>
              </a:solidFill>
            </a:rPr>
            <a:t>Учет психолого-возрастных и индивидуальных особенностей ребенка </a:t>
          </a:r>
          <a:endParaRPr lang="ru-RU" sz="1600" b="1" kern="1200" dirty="0">
            <a:solidFill>
              <a:srgbClr val="C00000"/>
            </a:solidFill>
          </a:endParaRPr>
        </a:p>
      </dsp:txBody>
      <dsp:txXfrm>
        <a:off x="714384" y="2214578"/>
        <a:ext cx="1755777" cy="1436167"/>
      </dsp:txXfrm>
    </dsp:sp>
    <dsp:sp modelId="{A9CAF47D-C33C-4979-9B18-93C32BA0ADA3}">
      <dsp:nvSpPr>
        <dsp:cNvPr id="0" name=""/>
        <dsp:cNvSpPr/>
      </dsp:nvSpPr>
      <dsp:spPr>
        <a:xfrm>
          <a:off x="2500329" y="2286016"/>
          <a:ext cx="292608" cy="29260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C632C3-4BA4-47C0-9100-09B24AC43653}">
      <dsp:nvSpPr>
        <dsp:cNvPr id="0" name=""/>
        <dsp:cNvSpPr/>
      </dsp:nvSpPr>
      <dsp:spPr>
        <a:xfrm>
          <a:off x="2857523" y="2286013"/>
          <a:ext cx="1962872" cy="779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047" tIns="0" rIns="0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C00000"/>
              </a:solidFill>
            </a:rPr>
            <a:t>Учение через обучение мысли и действию</a:t>
          </a:r>
          <a:endParaRPr lang="ru-RU" sz="1600" b="1" kern="1200" dirty="0">
            <a:solidFill>
              <a:srgbClr val="C00000"/>
            </a:solidFill>
          </a:endParaRPr>
        </a:p>
      </dsp:txBody>
      <dsp:txXfrm>
        <a:off x="2857523" y="2286013"/>
        <a:ext cx="1962872" cy="779328"/>
      </dsp:txXfrm>
    </dsp:sp>
    <dsp:sp modelId="{030ECF83-9366-4D6F-BBCE-4529D8D86C8A}">
      <dsp:nvSpPr>
        <dsp:cNvPr id="0" name=""/>
        <dsp:cNvSpPr/>
      </dsp:nvSpPr>
      <dsp:spPr>
        <a:xfrm>
          <a:off x="4000530" y="1571637"/>
          <a:ext cx="387706" cy="387706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42B1B4A-671D-4953-8354-3A4115A7920A}">
      <dsp:nvSpPr>
        <dsp:cNvPr id="0" name=""/>
        <dsp:cNvSpPr/>
      </dsp:nvSpPr>
      <dsp:spPr>
        <a:xfrm>
          <a:off x="5915530" y="1541209"/>
          <a:ext cx="1855953" cy="1292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438" tIns="0" rIns="0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C00000"/>
              </a:solidFill>
            </a:rPr>
            <a:t>Творческая работа и сотрудничество</a:t>
          </a:r>
          <a:endParaRPr lang="ru-RU" sz="1600" b="1" kern="1200" dirty="0">
            <a:solidFill>
              <a:srgbClr val="C00000"/>
            </a:solidFill>
          </a:endParaRPr>
        </a:p>
      </dsp:txBody>
      <dsp:txXfrm>
        <a:off x="5915530" y="1541209"/>
        <a:ext cx="1855953" cy="1292299"/>
      </dsp:txXfrm>
    </dsp:sp>
    <dsp:sp modelId="{290BF78F-3ED8-4324-9036-D317BB3B22A5}">
      <dsp:nvSpPr>
        <dsp:cNvPr id="0" name=""/>
        <dsp:cNvSpPr/>
      </dsp:nvSpPr>
      <dsp:spPr>
        <a:xfrm>
          <a:off x="5572162" y="1071572"/>
          <a:ext cx="519380" cy="519380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9E30504-0774-413D-8FDD-868F053660E4}">
      <dsp:nvSpPr>
        <dsp:cNvPr id="0" name=""/>
        <dsp:cNvSpPr/>
      </dsp:nvSpPr>
      <dsp:spPr>
        <a:xfrm>
          <a:off x="3000397" y="142871"/>
          <a:ext cx="2150933" cy="22181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209" tIns="0" rIns="0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C00000"/>
              </a:solidFill>
            </a:rPr>
            <a:t>Познание и знание – следствие решения поставленных проблем</a:t>
          </a:r>
          <a:endParaRPr lang="ru-RU" sz="1600" b="1" kern="1200" dirty="0">
            <a:solidFill>
              <a:srgbClr val="C00000"/>
            </a:solidFill>
          </a:endParaRPr>
        </a:p>
      </dsp:txBody>
      <dsp:txXfrm>
        <a:off x="3000397" y="142871"/>
        <a:ext cx="2150933" cy="22181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A47E5E-671F-490F-B88A-BC4ACBDE8589}">
      <dsp:nvSpPr>
        <dsp:cNvPr id="0" name=""/>
        <dsp:cNvSpPr/>
      </dsp:nvSpPr>
      <dsp:spPr>
        <a:xfrm rot="5400000">
          <a:off x="-156233" y="159283"/>
          <a:ext cx="1041558" cy="72909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 rot="-5400000">
        <a:off x="1" y="367594"/>
        <a:ext cx="729090" cy="312468"/>
      </dsp:txXfrm>
    </dsp:sp>
    <dsp:sp modelId="{4EEE4FF3-928F-4E39-89C8-13C1E18C2D67}">
      <dsp:nvSpPr>
        <dsp:cNvPr id="0" name=""/>
        <dsp:cNvSpPr/>
      </dsp:nvSpPr>
      <dsp:spPr>
        <a:xfrm rot="5400000">
          <a:off x="3955128" y="-3222988"/>
          <a:ext cx="677012" cy="712908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solidFill>
                <a:schemeClr val="tx1">
                  <a:lumMod val="50000"/>
                </a:schemeClr>
              </a:solidFill>
            </a:rPr>
            <a:t>ориентировать занятия по языку на обучение общению и использовать язык с целью обмена мыслями. </a:t>
          </a:r>
        </a:p>
      </dsp:txBody>
      <dsp:txXfrm rot="-5400000">
        <a:off x="729090" y="36099"/>
        <a:ext cx="7096040" cy="610914"/>
      </dsp:txXfrm>
    </dsp:sp>
    <dsp:sp modelId="{C7A5CB6E-69BE-4F33-88AD-CC89A8C894E5}">
      <dsp:nvSpPr>
        <dsp:cNvPr id="0" name=""/>
        <dsp:cNvSpPr/>
      </dsp:nvSpPr>
      <dsp:spPr>
        <a:xfrm rot="5400000">
          <a:off x="-156233" y="1050966"/>
          <a:ext cx="1041558" cy="72909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-5400000">
        <a:off x="1" y="1259277"/>
        <a:ext cx="729090" cy="312468"/>
      </dsp:txXfrm>
    </dsp:sp>
    <dsp:sp modelId="{437AF943-E3BD-4008-8B9E-9E0BF6354A38}">
      <dsp:nvSpPr>
        <dsp:cNvPr id="0" name=""/>
        <dsp:cNvSpPr/>
      </dsp:nvSpPr>
      <dsp:spPr>
        <a:xfrm rot="5400000">
          <a:off x="3955128" y="-2373185"/>
          <a:ext cx="677012" cy="712908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chemeClr val="tx1">
                  <a:lumMod val="50000"/>
                </a:schemeClr>
              </a:solidFill>
            </a:rPr>
            <a:t>поддерживать у обучающихся потребности в общении.</a:t>
          </a:r>
          <a:endParaRPr lang="ru-RU" sz="2000" b="1" i="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729090" y="885902"/>
        <a:ext cx="7096040" cy="610914"/>
      </dsp:txXfrm>
    </dsp:sp>
    <dsp:sp modelId="{2CB6DEF0-26EF-46F4-8907-FF9BE8118BE4}">
      <dsp:nvSpPr>
        <dsp:cNvPr id="0" name=""/>
        <dsp:cNvSpPr/>
      </dsp:nvSpPr>
      <dsp:spPr>
        <a:xfrm rot="5400000">
          <a:off x="-156233" y="1942649"/>
          <a:ext cx="1041558" cy="72909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1" y="2150960"/>
        <a:ext cx="729090" cy="312468"/>
      </dsp:txXfrm>
    </dsp:sp>
    <dsp:sp modelId="{2721B6AB-509E-4102-87C2-92929F6C4722}">
      <dsp:nvSpPr>
        <dsp:cNvPr id="0" name=""/>
        <dsp:cNvSpPr/>
      </dsp:nvSpPr>
      <dsp:spPr>
        <a:xfrm rot="5400000">
          <a:off x="3955128" y="-1439622"/>
          <a:ext cx="677012" cy="712908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chemeClr val="tx1">
                  <a:lumMod val="50000"/>
                </a:schemeClr>
              </a:solidFill>
            </a:rPr>
            <a:t>реализовать принцип индивидуализации.</a:t>
          </a:r>
          <a:r>
            <a:rPr lang="ru-RU" sz="2000" kern="1200" dirty="0" smtClean="0"/>
            <a:t> </a:t>
          </a:r>
          <a:endParaRPr lang="ru-RU" sz="2000" kern="1200" dirty="0"/>
        </a:p>
      </dsp:txBody>
      <dsp:txXfrm rot="-5400000">
        <a:off x="729090" y="1819465"/>
        <a:ext cx="7096040" cy="610914"/>
      </dsp:txXfrm>
    </dsp:sp>
    <dsp:sp modelId="{E24C0AD3-4FC1-4304-A22B-BAB7F140F3D6}">
      <dsp:nvSpPr>
        <dsp:cNvPr id="0" name=""/>
        <dsp:cNvSpPr/>
      </dsp:nvSpPr>
      <dsp:spPr>
        <a:xfrm rot="5400000">
          <a:off x="-156233" y="2834332"/>
          <a:ext cx="1041558" cy="72909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1" y="3042643"/>
        <a:ext cx="729090" cy="312468"/>
      </dsp:txXfrm>
    </dsp:sp>
    <dsp:sp modelId="{5464A875-781B-48C4-BE6C-23AC5EB5AC4C}">
      <dsp:nvSpPr>
        <dsp:cNvPr id="0" name=""/>
        <dsp:cNvSpPr/>
      </dsp:nvSpPr>
      <dsp:spPr>
        <a:xfrm rot="5400000">
          <a:off x="3955128" y="-547939"/>
          <a:ext cx="677012" cy="712908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chemeClr val="tx1">
                  <a:lumMod val="50000"/>
                </a:schemeClr>
              </a:solidFill>
            </a:rPr>
            <a:t>формировать социокультурную компетенцию, изучая страноведение. </a:t>
          </a:r>
          <a:endParaRPr lang="ru-RU" sz="200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729090" y="2711148"/>
        <a:ext cx="7096040" cy="6109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A47E5E-671F-490F-B88A-BC4ACBDE8589}">
      <dsp:nvSpPr>
        <dsp:cNvPr id="0" name=""/>
        <dsp:cNvSpPr/>
      </dsp:nvSpPr>
      <dsp:spPr>
        <a:xfrm rot="5400000">
          <a:off x="-159269" y="163614"/>
          <a:ext cx="1061795" cy="74325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/>
        </a:p>
      </dsp:txBody>
      <dsp:txXfrm rot="-5400000">
        <a:off x="1" y="375972"/>
        <a:ext cx="743256" cy="318539"/>
      </dsp:txXfrm>
    </dsp:sp>
    <dsp:sp modelId="{4EEE4FF3-928F-4E39-89C8-13C1E18C2D67}">
      <dsp:nvSpPr>
        <dsp:cNvPr id="0" name=""/>
        <dsp:cNvSpPr/>
      </dsp:nvSpPr>
      <dsp:spPr>
        <a:xfrm rot="5400000">
          <a:off x="3955634" y="-3208033"/>
          <a:ext cx="690167" cy="711492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>
                  <a:lumMod val="50000"/>
                </a:schemeClr>
              </a:solidFill>
            </a:rPr>
            <a:t>использование упражнений, максимально воссоздающих значимые для учащихся </a:t>
          </a:r>
          <a:r>
            <a:rPr lang="ru-RU" sz="1400" b="1" i="1" kern="1200" dirty="0" smtClean="0">
              <a:solidFill>
                <a:schemeClr val="tx1">
                  <a:lumMod val="50000"/>
                </a:schemeClr>
              </a:solidFill>
              <a:hlinkClick xmlns:r="http://schemas.openxmlformats.org/officeDocument/2006/relationships" r:id="rId1"/>
            </a:rPr>
            <a:t>ситуации   общения</a:t>
          </a:r>
          <a:r>
            <a:rPr lang="ru-RU" sz="1400" b="1" kern="1200" dirty="0" smtClean="0">
              <a:solidFill>
                <a:schemeClr val="tx1">
                  <a:lumMod val="50000"/>
                </a:schemeClr>
              </a:solidFill>
            </a:rPr>
            <a:t>;</a:t>
          </a:r>
          <a:endParaRPr lang="ru-RU" sz="1400" b="1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743257" y="38035"/>
        <a:ext cx="7081232" cy="622785"/>
      </dsp:txXfrm>
    </dsp:sp>
    <dsp:sp modelId="{C7A5CB6E-69BE-4F33-88AD-CC89A8C894E5}">
      <dsp:nvSpPr>
        <dsp:cNvPr id="0" name=""/>
        <dsp:cNvSpPr/>
      </dsp:nvSpPr>
      <dsp:spPr>
        <a:xfrm rot="5400000">
          <a:off x="-159269" y="1091097"/>
          <a:ext cx="1061795" cy="74325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-5400000">
        <a:off x="1" y="1303455"/>
        <a:ext cx="743256" cy="318539"/>
      </dsp:txXfrm>
    </dsp:sp>
    <dsp:sp modelId="{437AF943-E3BD-4008-8B9E-9E0BF6354A38}">
      <dsp:nvSpPr>
        <dsp:cNvPr id="0" name=""/>
        <dsp:cNvSpPr/>
      </dsp:nvSpPr>
      <dsp:spPr>
        <a:xfrm rot="5400000">
          <a:off x="3955634" y="-2323243"/>
          <a:ext cx="690167" cy="711492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i="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>
                  <a:lumMod val="50000"/>
                </a:schemeClr>
              </a:solidFill>
            </a:rPr>
            <a:t>параллельное усвоение грамматической формы и ее функции в речи; </a:t>
          </a:r>
          <a:endParaRPr lang="ru-RU" sz="1400" b="1" kern="1200" dirty="0">
            <a:solidFill>
              <a:schemeClr val="tx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>
                  <a:lumMod val="50000"/>
                </a:schemeClr>
              </a:solidFill>
            </a:rPr>
            <a:t>учет индивидуальных особенностей учащегося; </a:t>
          </a:r>
          <a:endParaRPr lang="ru-RU" sz="1400" b="1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743257" y="922825"/>
        <a:ext cx="7081232" cy="622785"/>
      </dsp:txXfrm>
    </dsp:sp>
    <dsp:sp modelId="{2CB6DEF0-26EF-46F4-8907-FF9BE8118BE4}">
      <dsp:nvSpPr>
        <dsp:cNvPr id="0" name=""/>
        <dsp:cNvSpPr/>
      </dsp:nvSpPr>
      <dsp:spPr>
        <a:xfrm rot="5400000">
          <a:off x="-159269" y="2126437"/>
          <a:ext cx="1061795" cy="74325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1" y="2338795"/>
        <a:ext cx="743256" cy="318539"/>
      </dsp:txXfrm>
    </dsp:sp>
    <dsp:sp modelId="{2721B6AB-509E-4102-87C2-92929F6C4722}">
      <dsp:nvSpPr>
        <dsp:cNvPr id="0" name=""/>
        <dsp:cNvSpPr/>
      </dsp:nvSpPr>
      <dsp:spPr>
        <a:xfrm rot="5400000">
          <a:off x="3818892" y="-1318574"/>
          <a:ext cx="905878" cy="711492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1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>
                  <a:lumMod val="50000"/>
                </a:schemeClr>
              </a:solidFill>
            </a:rPr>
            <a:t>ситуативность процесса обучения, которая стимулирует речевую  деятельность.</a:t>
          </a:r>
          <a:endParaRPr lang="ru-RU" sz="1400" b="1" kern="1200" dirty="0">
            <a:solidFill>
              <a:schemeClr val="tx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>
                  <a:lumMod val="50000"/>
                </a:schemeClr>
              </a:solidFill>
            </a:rPr>
            <a:t>повышение мотивации и познавательной активности при обучению иностранному языку.</a:t>
          </a:r>
          <a:endParaRPr lang="ru-RU" sz="1400" b="1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714370" y="1830169"/>
        <a:ext cx="7070702" cy="817436"/>
      </dsp:txXfrm>
    </dsp:sp>
    <dsp:sp modelId="{E24C0AD3-4FC1-4304-A22B-BAB7F140F3D6}">
      <dsp:nvSpPr>
        <dsp:cNvPr id="0" name=""/>
        <dsp:cNvSpPr/>
      </dsp:nvSpPr>
      <dsp:spPr>
        <a:xfrm rot="5400000">
          <a:off x="-159269" y="3327921"/>
          <a:ext cx="1061795" cy="74325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1" y="3540279"/>
        <a:ext cx="743256" cy="318539"/>
      </dsp:txXfrm>
    </dsp:sp>
    <dsp:sp modelId="{5464A875-781B-48C4-BE6C-23AC5EB5AC4C}">
      <dsp:nvSpPr>
        <dsp:cNvPr id="0" name=""/>
        <dsp:cNvSpPr/>
      </dsp:nvSpPr>
      <dsp:spPr>
        <a:xfrm rot="5400000">
          <a:off x="3681635" y="-66287"/>
          <a:ext cx="1238166" cy="711492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>
                  <a:lumMod val="50000"/>
                </a:schemeClr>
              </a:solidFill>
            </a:rPr>
            <a:t>обучение ведется  в комплексе, подводя учащегося к использованию базовых знаний в различных обстоятельствах.</a:t>
          </a:r>
          <a:endParaRPr lang="ru-RU" sz="1400" b="1" kern="1200" dirty="0">
            <a:solidFill>
              <a:schemeClr val="tx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>
                  <a:lumMod val="50000"/>
                </a:schemeClr>
              </a:solidFill>
            </a:rPr>
            <a:t>основание на гармоничном сочетании коммуникативной методики с инновационными элементами и приемами преподавания.</a:t>
          </a:r>
          <a:endParaRPr lang="ru-RU" sz="1400" b="1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743257" y="2932533"/>
        <a:ext cx="7054481" cy="11172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A47E5E-671F-490F-B88A-BC4ACBDE8589}">
      <dsp:nvSpPr>
        <dsp:cNvPr id="0" name=""/>
        <dsp:cNvSpPr/>
      </dsp:nvSpPr>
      <dsp:spPr>
        <a:xfrm rot="5400000">
          <a:off x="-156233" y="159283"/>
          <a:ext cx="1041558" cy="72909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 rot="-5400000">
        <a:off x="1" y="367594"/>
        <a:ext cx="729090" cy="312468"/>
      </dsp:txXfrm>
    </dsp:sp>
    <dsp:sp modelId="{4EEE4FF3-928F-4E39-89C8-13C1E18C2D67}">
      <dsp:nvSpPr>
        <dsp:cNvPr id="0" name=""/>
        <dsp:cNvSpPr/>
      </dsp:nvSpPr>
      <dsp:spPr>
        <a:xfrm rot="5400000">
          <a:off x="3955128" y="-3167709"/>
          <a:ext cx="677012" cy="712908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2456" tIns="8255" rIns="8255" bIns="825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tx1">
                  <a:lumMod val="50000"/>
                </a:schemeClr>
              </a:solidFill>
            </a:rPr>
            <a:t>упражнения в узнавании и дифференциации грамматического явления</a:t>
          </a:r>
          <a:endParaRPr lang="ru-RU" sz="1300" kern="1200" dirty="0">
            <a:solidFill>
              <a:schemeClr val="tx1">
                <a:lumMod val="50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tx1">
                  <a:lumMod val="50000"/>
                </a:schemeClr>
              </a:solidFill>
            </a:rPr>
            <a:t>упражнения в субституции</a:t>
          </a:r>
          <a:endParaRPr lang="ru-RU" sz="130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729090" y="91378"/>
        <a:ext cx="7096040" cy="610914"/>
      </dsp:txXfrm>
    </dsp:sp>
    <dsp:sp modelId="{C7A5CB6E-69BE-4F33-88AD-CC89A8C894E5}">
      <dsp:nvSpPr>
        <dsp:cNvPr id="0" name=""/>
        <dsp:cNvSpPr/>
      </dsp:nvSpPr>
      <dsp:spPr>
        <a:xfrm rot="5400000">
          <a:off x="-156233" y="1050966"/>
          <a:ext cx="1041558" cy="72909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-5400000">
        <a:off x="1" y="1259277"/>
        <a:ext cx="729090" cy="312468"/>
      </dsp:txXfrm>
    </dsp:sp>
    <dsp:sp modelId="{437AF943-E3BD-4008-8B9E-9E0BF6354A38}">
      <dsp:nvSpPr>
        <dsp:cNvPr id="0" name=""/>
        <dsp:cNvSpPr/>
      </dsp:nvSpPr>
      <dsp:spPr>
        <a:xfrm rot="5400000">
          <a:off x="3955128" y="-2373185"/>
          <a:ext cx="677012" cy="712908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2456" tIns="8255" rIns="8255" bIns="825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b="1" i="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tx1">
                  <a:lumMod val="50000"/>
                </a:schemeClr>
              </a:solidFill>
            </a:rPr>
            <a:t>упражнения в трансформации</a:t>
          </a:r>
          <a:endParaRPr lang="ru-RU" sz="1300" kern="1200" dirty="0">
            <a:solidFill>
              <a:schemeClr val="tx1">
                <a:lumMod val="50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tx1">
                  <a:lumMod val="50000"/>
                </a:schemeClr>
              </a:solidFill>
            </a:rPr>
            <a:t>вопросно-ответные упражнения</a:t>
          </a:r>
          <a:endParaRPr lang="ru-RU" sz="130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729090" y="885902"/>
        <a:ext cx="7096040" cy="610914"/>
      </dsp:txXfrm>
    </dsp:sp>
    <dsp:sp modelId="{2CB6DEF0-26EF-46F4-8907-FF9BE8118BE4}">
      <dsp:nvSpPr>
        <dsp:cNvPr id="0" name=""/>
        <dsp:cNvSpPr/>
      </dsp:nvSpPr>
      <dsp:spPr>
        <a:xfrm rot="5400000">
          <a:off x="-156233" y="1942649"/>
          <a:ext cx="1041558" cy="72909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1" y="2150960"/>
        <a:ext cx="729090" cy="312468"/>
      </dsp:txXfrm>
    </dsp:sp>
    <dsp:sp modelId="{2721B6AB-509E-4102-87C2-92929F6C4722}">
      <dsp:nvSpPr>
        <dsp:cNvPr id="0" name=""/>
        <dsp:cNvSpPr/>
      </dsp:nvSpPr>
      <dsp:spPr>
        <a:xfrm rot="5400000">
          <a:off x="3955128" y="-1439622"/>
          <a:ext cx="677012" cy="712908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2456" tIns="8255" rIns="8255" bIns="825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tx1">
                  <a:lumMod val="50000"/>
                </a:schemeClr>
              </a:solidFill>
            </a:rPr>
            <a:t>репродуктивные упражнения</a:t>
          </a:r>
          <a:endParaRPr lang="ru-RU" sz="130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729090" y="1819465"/>
        <a:ext cx="7096040" cy="610914"/>
      </dsp:txXfrm>
    </dsp:sp>
    <dsp:sp modelId="{E24C0AD3-4FC1-4304-A22B-BAB7F140F3D6}">
      <dsp:nvSpPr>
        <dsp:cNvPr id="0" name=""/>
        <dsp:cNvSpPr/>
      </dsp:nvSpPr>
      <dsp:spPr>
        <a:xfrm rot="5400000">
          <a:off x="-156233" y="2834332"/>
          <a:ext cx="1041558" cy="72909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1" y="3042643"/>
        <a:ext cx="729090" cy="312468"/>
      </dsp:txXfrm>
    </dsp:sp>
    <dsp:sp modelId="{5464A875-781B-48C4-BE6C-23AC5EB5AC4C}">
      <dsp:nvSpPr>
        <dsp:cNvPr id="0" name=""/>
        <dsp:cNvSpPr/>
      </dsp:nvSpPr>
      <dsp:spPr>
        <a:xfrm rot="5400000">
          <a:off x="3955128" y="-547939"/>
          <a:ext cx="677012" cy="712908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2456" tIns="8255" rIns="8255" bIns="825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tx1">
                  <a:lumMod val="50000"/>
                </a:schemeClr>
              </a:solidFill>
            </a:rPr>
            <a:t>переводные упражнения</a:t>
          </a:r>
          <a:endParaRPr lang="ru-RU" sz="130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729090" y="2711148"/>
        <a:ext cx="7096040" cy="6109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2244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F21A0B-34F0-4609-8B20-1D452C056AD8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FAAF9F-1299-4EA4-BDD7-69453F9E32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476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3671888"/>
            <a:ext cx="6048375" cy="1109662"/>
          </a:xfrm>
        </p:spPr>
        <p:txBody>
          <a:bodyPr/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4532313"/>
            <a:ext cx="6048375" cy="696912"/>
          </a:xfrm>
        </p:spPr>
        <p:txBody>
          <a:bodyPr/>
          <a:lstStyle>
            <a:lvl1pPr marL="0" indent="0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76338" y="2492375"/>
            <a:ext cx="3744912" cy="3959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73650" y="2492375"/>
            <a:ext cx="3746500" cy="3959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8" y="1984375"/>
            <a:ext cx="1909762" cy="44672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76338" y="1984375"/>
            <a:ext cx="5581650" cy="44672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1984375"/>
            <a:ext cx="6553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2492375"/>
            <a:ext cx="7643812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3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27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35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38.jpe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13" Type="http://schemas.openxmlformats.org/officeDocument/2006/relationships/image" Target="../media/image60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12" Type="http://schemas.openxmlformats.org/officeDocument/2006/relationships/image" Target="../media/image59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11" Type="http://schemas.openxmlformats.org/officeDocument/2006/relationships/image" Target="../media/image58.jpeg"/><Relationship Id="rId5" Type="http://schemas.openxmlformats.org/officeDocument/2006/relationships/image" Target="../media/image52.jpeg"/><Relationship Id="rId15" Type="http://schemas.openxmlformats.org/officeDocument/2006/relationships/image" Target="../media/image62.jpeg"/><Relationship Id="rId10" Type="http://schemas.openxmlformats.org/officeDocument/2006/relationships/image" Target="../media/image57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Relationship Id="rId14" Type="http://schemas.openxmlformats.org/officeDocument/2006/relationships/image" Target="../media/image6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://aphorism-list.com/autors.php?page=kluchevskiy&amp;tkautors=kluchevskiy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4282" y="142852"/>
            <a:ext cx="8763019" cy="1785950"/>
          </a:xfrm>
          <a:noFill/>
        </p:spPr>
        <p:txBody>
          <a:bodyPr/>
          <a:lstStyle/>
          <a:p>
            <a:pPr algn="ctr"/>
            <a:r>
              <a:rPr lang="ru-RU" sz="2800" dirty="0" smtClean="0">
                <a:latin typeface="Arial" charset="0"/>
                <a:cs typeface="Arial" charset="0"/>
              </a:rPr>
              <a:t/>
            </a:r>
            <a:br>
              <a:rPr lang="ru-RU" sz="2800" dirty="0" smtClean="0">
                <a:latin typeface="Arial" charset="0"/>
                <a:cs typeface="Arial" charset="0"/>
              </a:rPr>
            </a:br>
            <a:r>
              <a:rPr lang="ru-RU" sz="3600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КОММУНИКАТИВНО – ДЕЯТЕЛЬНОСТНЫЙ ПОДХОД В ОБУЧЕНИИ АНГЛИЙСКОМУ ЯЗЫКУ</a:t>
            </a:r>
            <a:endParaRPr lang="uk-UA" sz="2800" i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644008" y="4077072"/>
            <a:ext cx="4248472" cy="2376264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b="1" i="1" kern="0" dirty="0" err="1" smtClean="0">
                <a:solidFill>
                  <a:srgbClr val="FFC000"/>
                </a:solidFill>
                <a:cs typeface="Arial" charset="0"/>
              </a:rPr>
              <a:t>Учитель:</a:t>
            </a:r>
            <a:r>
              <a:rPr lang="ru-RU" b="1" i="1" kern="0" dirty="0" err="1" smtClean="0">
                <a:solidFill>
                  <a:srgbClr val="C00000"/>
                </a:solidFill>
                <a:cs typeface="Arial" charset="0"/>
              </a:rPr>
              <a:t>ПЕРЕЖОГИНА</a:t>
            </a:r>
            <a:r>
              <a:rPr lang="ru-RU" b="1" i="1" kern="0" dirty="0" smtClean="0">
                <a:solidFill>
                  <a:srgbClr val="FFC000"/>
                </a:solidFill>
                <a:cs typeface="Arial" charset="0"/>
              </a:rPr>
              <a:t> </a:t>
            </a:r>
            <a:r>
              <a:rPr lang="ru-RU" b="1" i="1" kern="0" dirty="0" smtClean="0">
                <a:solidFill>
                  <a:srgbClr val="C00000"/>
                </a:solidFill>
                <a:cs typeface="Arial" charset="0"/>
              </a:rPr>
              <a:t>Н.В.</a:t>
            </a:r>
            <a:r>
              <a:rPr lang="ru-RU" kern="0" dirty="0" smtClean="0">
                <a:solidFill>
                  <a:srgbClr val="FFC000"/>
                </a:solidFill>
                <a:cs typeface="Arial" charset="0"/>
              </a:rPr>
              <a:t> 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b="1" i="1" kern="0" dirty="0" smtClean="0">
                <a:solidFill>
                  <a:srgbClr val="FFC000"/>
                </a:solidFill>
                <a:cs typeface="Arial" charset="0"/>
              </a:rPr>
              <a:t>Образование:</a:t>
            </a:r>
            <a:r>
              <a:rPr lang="ru-RU" kern="0" dirty="0" smtClean="0">
                <a:solidFill>
                  <a:srgbClr val="FFC000"/>
                </a:solidFill>
                <a:cs typeface="Arial" charset="0"/>
              </a:rPr>
              <a:t> факультет английского языка ГППИИЯ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b="1" i="1" kern="0" dirty="0" smtClean="0">
                <a:solidFill>
                  <a:srgbClr val="FFC000"/>
                </a:solidFill>
                <a:cs typeface="Arial" charset="0"/>
              </a:rPr>
              <a:t>ОУ:</a:t>
            </a:r>
            <a:r>
              <a:rPr lang="ru-RU" kern="0" dirty="0" smtClean="0">
                <a:solidFill>
                  <a:srgbClr val="FFC000"/>
                </a:solidFill>
                <a:cs typeface="Arial" charset="0"/>
              </a:rPr>
              <a:t> МБОУ СОШ№3 </a:t>
            </a:r>
            <a:r>
              <a:rPr lang="ru-RU" kern="0" dirty="0" err="1" smtClean="0">
                <a:solidFill>
                  <a:srgbClr val="FFC000"/>
                </a:solidFill>
                <a:cs typeface="Arial" charset="0"/>
              </a:rPr>
              <a:t>г.Ессентуки</a:t>
            </a:r>
            <a:endParaRPr lang="ru-RU" kern="0" dirty="0" smtClean="0">
              <a:solidFill>
                <a:srgbClr val="FFC000"/>
              </a:solidFill>
              <a:cs typeface="Arial" charset="0"/>
            </a:endParaRPr>
          </a:p>
          <a:p>
            <a:pPr lvl="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b="1" i="1" kern="0" dirty="0" smtClean="0">
                <a:solidFill>
                  <a:srgbClr val="FFC000"/>
                </a:solidFill>
                <a:cs typeface="Arial" charset="0"/>
              </a:rPr>
              <a:t>Должность:</a:t>
            </a:r>
            <a:r>
              <a:rPr lang="ru-RU" kern="0" dirty="0" smtClean="0">
                <a:solidFill>
                  <a:srgbClr val="FFC000"/>
                </a:solidFill>
                <a:cs typeface="Arial" charset="0"/>
              </a:rPr>
              <a:t> учитель английского языка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b="1" i="1" kern="0" dirty="0" smtClean="0">
                <a:solidFill>
                  <a:srgbClr val="FFC000"/>
                </a:solidFill>
                <a:cs typeface="Arial" charset="0"/>
              </a:rPr>
              <a:t>Категория:</a:t>
            </a:r>
            <a:r>
              <a:rPr lang="ru-RU" kern="0" dirty="0" smtClean="0">
                <a:solidFill>
                  <a:srgbClr val="FFC000"/>
                </a:solidFill>
                <a:cs typeface="Arial" charset="0"/>
              </a:rPr>
              <a:t> высшая</a:t>
            </a:r>
          </a:p>
        </p:txBody>
      </p:sp>
      <p:pic>
        <p:nvPicPr>
          <p:cNvPr id="1026" name="Picture 2" descr="C:\Users\qwest\Pictures\ФОТОГРАФИИ\Фото на докум\4х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717" y="2815475"/>
            <a:ext cx="2016224" cy="2448272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bliqueTop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1015"/>
            <a:ext cx="8352926" cy="4608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7824" y="2132856"/>
            <a:ext cx="5184576" cy="194421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b="1" i="1" dirty="0">
                <a:solidFill>
                  <a:schemeClr val="tx1">
                    <a:lumMod val="50000"/>
                  </a:schemeClr>
                </a:solidFill>
                <a:latin typeface="Arial" pitchFamily="34" charset="0"/>
                <a:ea typeface="PMingLiU-ExtB" pitchFamily="18" charset="-120"/>
                <a:cs typeface="Arial" pitchFamily="34" charset="0"/>
              </a:rPr>
              <a:t>«Для изучения языка гораздо важнее свободная любознательность, чем грозная необходимость</a:t>
            </a:r>
            <a:r>
              <a:rPr lang="ru-RU" b="1" i="1" dirty="0" smtClean="0">
                <a:solidFill>
                  <a:schemeClr val="tx1">
                    <a:lumMod val="50000"/>
                  </a:schemeClr>
                </a:solidFill>
                <a:latin typeface="Arial" pitchFamily="34" charset="0"/>
                <a:ea typeface="PMingLiU-ExtB" pitchFamily="18" charset="-120"/>
                <a:cs typeface="Arial" pitchFamily="34" charset="0"/>
              </a:rPr>
              <a:t>».</a:t>
            </a:r>
          </a:p>
          <a:p>
            <a:pPr marL="0" indent="0" algn="ctr">
              <a:buNone/>
            </a:pPr>
            <a:r>
              <a:rPr lang="ru-RU" sz="3600" dirty="0" smtClean="0"/>
              <a:t> </a:t>
            </a:r>
          </a:p>
          <a:p>
            <a:pPr marL="0" indent="0" algn="ctr">
              <a:buNone/>
            </a:pPr>
            <a:r>
              <a:rPr lang="ru-RU" sz="3600" i="1" dirty="0" smtClean="0">
                <a:solidFill>
                  <a:schemeClr val="tx1">
                    <a:lumMod val="50000"/>
                  </a:schemeClr>
                </a:solidFill>
              </a:rPr>
              <a:t>Святой Августин.</a:t>
            </a:r>
            <a:endParaRPr lang="ru-RU" sz="3600" i="1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3600" dirty="0"/>
              <a:t> </a:t>
            </a:r>
            <a:r>
              <a:rPr lang="ru-RU" sz="3600" dirty="0" smtClean="0"/>
              <a:t>					2</a:t>
            </a:r>
            <a:endParaRPr lang="ru-RU" sz="3600" dirty="0"/>
          </a:p>
          <a:p>
            <a:endParaRPr lang="ru-RU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21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6338" y="2204865"/>
            <a:ext cx="7643812" cy="4246736"/>
          </a:xfrm>
        </p:spPr>
        <p:txBody>
          <a:bodyPr/>
          <a:lstStyle/>
          <a:p>
            <a:r>
              <a:rPr lang="ru-RU" sz="2400" dirty="0">
                <a:solidFill>
                  <a:schemeClr val="tx1">
                    <a:lumMod val="50000"/>
                  </a:schemeClr>
                </a:solidFill>
              </a:rPr>
              <a:t>-</a:t>
            </a:r>
            <a:r>
              <a:rPr lang="ru-RU" sz="2400" dirty="0" smtClean="0">
                <a:solidFill>
                  <a:schemeClr val="tx1">
                    <a:lumMod val="50000"/>
                  </a:schemeClr>
                </a:solidFill>
              </a:rPr>
              <a:t>когнитивные (</a:t>
            </a:r>
            <a:r>
              <a:rPr lang="ru-RU" sz="2400" dirty="0">
                <a:solidFill>
                  <a:schemeClr val="tx1">
                    <a:lumMod val="50000"/>
                  </a:schemeClr>
                </a:solidFill>
              </a:rPr>
              <a:t>проектная деятельность ,конференции, круглые столы, дискуссии</a:t>
            </a:r>
            <a:r>
              <a:rPr lang="ru-RU" sz="2400" dirty="0" smtClean="0">
                <a:solidFill>
                  <a:schemeClr val="tx1">
                    <a:lumMod val="50000"/>
                  </a:schemeClr>
                </a:solidFill>
              </a:rPr>
              <a:t>)</a:t>
            </a:r>
          </a:p>
          <a:p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endParaRPr lang="ru-RU" sz="2400" dirty="0"/>
          </a:p>
          <a:p>
            <a:pPr>
              <a:buNone/>
            </a:pPr>
            <a:endParaRPr lang="ru-RU" sz="2400" dirty="0" smtClean="0"/>
          </a:p>
          <a:p>
            <a:endParaRPr lang="ru-RU" sz="2400" dirty="0"/>
          </a:p>
        </p:txBody>
      </p:sp>
      <p:pic>
        <p:nvPicPr>
          <p:cNvPr id="7" name="Рисунок 6" descr="C:\Users\qwest\Desktop\DSC01686(1)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0961"/>
            <a:ext cx="2267744" cy="1823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836712"/>
            <a:ext cx="6696744" cy="1368153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Классификация современных технологий обучения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C:\Users\qwest\Desktop\DSC0166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916002"/>
            <a:ext cx="3397121" cy="216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qwest\Desktop\DSC0166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760" y="2947875"/>
            <a:ext cx="3367405" cy="22504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qwest\Desktop\DSC0167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511" y="4848103"/>
            <a:ext cx="3596005" cy="2043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qwest\Desktop\DSC0167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71" y="2568707"/>
            <a:ext cx="1520825" cy="1940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Слайд №7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643834" y="5500702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pic>
        <p:nvPicPr>
          <p:cNvPr id="23" name="Рисунок 22" descr="C:\Users\qwest\Desktop\проекты детей\DSC0169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51" y="4736944"/>
            <a:ext cx="2904490" cy="19621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186353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:\Users\qwest\Pictures\ФОТОГРАФИИ\Неделя англ.яз.2010\SAM_009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270" y="14242"/>
            <a:ext cx="2030730" cy="2153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268760"/>
            <a:ext cx="8280598" cy="5182841"/>
          </a:xfrm>
        </p:spPr>
        <p:txBody>
          <a:bodyPr/>
          <a:lstStyle/>
          <a:p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-сотрудничающие(драматизация, ролевые игры, интерактивные беседы, совместное составление рассказов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)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4" name="Рисунок 3" descr="C:\Users\qwest\Pictures\ФОТОГРАФИИ\открытый урок\DSC0033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301" y="2312539"/>
            <a:ext cx="2646045" cy="2004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qwest\Pictures\ФОТОГРАФИИ\Неделя англ.яз.2010\IMG_248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4904"/>
            <a:ext cx="3288030" cy="2188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qwest\Pictures\ФОТОГРАФИИ\Неделя англ.яз.2010\SAM_003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437112"/>
            <a:ext cx="3112135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qwest\Pictures\ФОТОГРАФИИ\Неделя англ.яз.2010\IMG_247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614" y="4509120"/>
            <a:ext cx="2716530" cy="2145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qwest\Pictures\ФОТОГРАФИИ\Разное\DSC00226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71" y="4887243"/>
            <a:ext cx="2646045" cy="1863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8358214" y="321468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10150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:\Users\qwest\Pictures\ФОТОГРАФИИ\фотографии\IMG_248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140" y="4293096"/>
            <a:ext cx="2435860" cy="1771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qwest\Pictures\ФОТОГРАФИИ\открытый урок\DSC0033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17032"/>
            <a:ext cx="1951355" cy="17316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6338" y="908721"/>
            <a:ext cx="7643812" cy="5542880"/>
          </a:xfrm>
        </p:spPr>
        <p:txBody>
          <a:bodyPr/>
          <a:lstStyle/>
          <a:p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-контролирующие (тестирование,  конкурсы, олимпиады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)</a:t>
            </a:r>
          </a:p>
          <a:p>
            <a:endParaRPr lang="ru-RU" dirty="0">
              <a:solidFill>
                <a:schemeClr val="tx1">
                  <a:lumMod val="50000"/>
                </a:schemeClr>
              </a:solidFill>
            </a:endParaRPr>
          </a:p>
          <a:p>
            <a:endParaRPr lang="ru-RU" dirty="0" smtClean="0">
              <a:solidFill>
                <a:schemeClr val="tx1">
                  <a:lumMod val="50000"/>
                </a:schemeClr>
              </a:solidFill>
            </a:endParaRPr>
          </a:p>
          <a:p>
            <a:endParaRPr lang="ru-RU" dirty="0">
              <a:solidFill>
                <a:schemeClr val="tx1">
                  <a:lumMod val="50000"/>
                </a:schemeClr>
              </a:solidFill>
            </a:endParaRPr>
          </a:p>
          <a:p>
            <a:endParaRPr lang="ru-RU" dirty="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-мультимедийные (аудио,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видио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, компьютерные программы, Интернет-ресурсы)</a:t>
            </a:r>
          </a:p>
          <a:p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-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здоровьесберегающие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(смена видов деятельности, музыка,  физзарядка),</a:t>
            </a:r>
          </a:p>
          <a:p>
            <a:endParaRPr lang="ru-RU" dirty="0"/>
          </a:p>
        </p:txBody>
      </p:sp>
      <p:pic>
        <p:nvPicPr>
          <p:cNvPr id="4" name="Рисунок 3" descr="C:\Users\qwest\Pictures\ФОТОГРАФИИ\Брит. бульдог2011\DSC0059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12777"/>
            <a:ext cx="2023125" cy="18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qwest\Pictures\ФОТОГРАФИИ\Брит. бульдог2011\DSC0058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83" y="1913671"/>
            <a:ext cx="2444115" cy="1635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qwest\Pictures\ФОТОГРАФИИ\Брит. бульдог2011\DSC0058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13671"/>
            <a:ext cx="3086100" cy="20307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8286776" y="364331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73780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redstarbet.com/zapr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60057"/>
            <a:ext cx="1928793" cy="2555025"/>
          </a:xfrm>
          <a:prstGeom prst="rect">
            <a:avLst/>
          </a:prstGeom>
          <a:noFill/>
        </p:spPr>
      </p:pic>
      <p:pic>
        <p:nvPicPr>
          <p:cNvPr id="3076" name="Picture 4" descr="http://kopeisk.en-france.ru/files/kopeisk/image/1277925467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214290"/>
            <a:ext cx="1857356" cy="2324545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>
            <a:off x="7000892" y="0"/>
            <a:ext cx="1785950" cy="5715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Позиция ученика</a:t>
            </a:r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 flipH="1">
            <a:off x="7143767" y="928670"/>
            <a:ext cx="45719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400" b="1" kern="0" dirty="0" smtClean="0">
              <a:solidFill>
                <a:srgbClr val="AD419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714348" y="2285992"/>
          <a:ext cx="8143900" cy="4572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214282" y="1376562"/>
            <a:ext cx="7000924" cy="1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400" b="1" kern="0" dirty="0" smtClean="0">
              <a:solidFill>
                <a:srgbClr val="AD4191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i="1" kern="0" dirty="0" smtClean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Реализация коммуникативно - </a:t>
            </a:r>
            <a:r>
              <a:rPr lang="ru-RU" sz="2000" b="1" i="1" kern="0" dirty="0" err="1" smtClean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деятельностного</a:t>
            </a:r>
            <a:r>
              <a:rPr lang="ru-RU" sz="2000" b="1" i="1" kern="0" dirty="0" smtClean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 подхода на уроках английского языка. </a:t>
            </a: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0" y="6286496"/>
            <a:ext cx="1785950" cy="5715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Позиция учителя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42844" y="1643050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C:\Users\qwest\Pictures\ФОТОГРАФИИ\все фото по моему классу\6-б уроки\Фото022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662" y="116632"/>
            <a:ext cx="2382520" cy="1670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7286676" cy="1341932"/>
          </a:xfrm>
        </p:spPr>
        <p:txBody>
          <a:bodyPr/>
          <a:lstStyle/>
          <a:p>
            <a:pPr algn="ctr"/>
            <a:r>
              <a:rPr lang="ru-RU" sz="2400" b="1" i="1" dirty="0" smtClean="0">
                <a:solidFill>
                  <a:srgbClr val="AD4191"/>
                </a:solidFill>
              </a:rPr>
              <a:t/>
            </a:r>
            <a:br>
              <a:rPr lang="ru-RU" sz="2400" b="1" i="1" dirty="0" smtClean="0">
                <a:solidFill>
                  <a:srgbClr val="AD4191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Задачи коммуникативно-</a:t>
            </a:r>
            <a:r>
              <a:rPr lang="ru-RU" sz="2800" b="1" i="1" dirty="0" err="1" smtClean="0">
                <a:solidFill>
                  <a:srgbClr val="FF0000"/>
                </a:solidFill>
              </a:rPr>
              <a:t>деятельностного</a:t>
            </a:r>
            <a:r>
              <a:rPr lang="ru-RU" sz="2800" b="1" i="1" dirty="0" smtClean="0">
                <a:solidFill>
                  <a:srgbClr val="FF0000"/>
                </a:solidFill>
              </a:rPr>
              <a:t> подхода</a:t>
            </a:r>
            <a:endParaRPr lang="ru-RU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2000183"/>
              </p:ext>
            </p:extLst>
          </p:nvPr>
        </p:nvGraphicFramePr>
        <p:xfrm>
          <a:off x="214282" y="1714488"/>
          <a:ext cx="7858180" cy="37227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Рисунок 8" descr="C:\Users\qwest\Desktop\DSC01664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266690"/>
            <a:ext cx="2030730" cy="1591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bandera ingles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87624" y="5013176"/>
            <a:ext cx="4392488" cy="1794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8429652" y="3000372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692696"/>
            <a:ext cx="6786610" cy="792088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rgbClr val="AD4191"/>
                </a:solidFill>
              </a:rPr>
              <a:t/>
            </a:r>
            <a:br>
              <a:rPr lang="ru-RU" sz="2400" b="1" dirty="0" smtClean="0">
                <a:solidFill>
                  <a:srgbClr val="AD4191"/>
                </a:solidFill>
              </a:rPr>
            </a:br>
            <a:r>
              <a:rPr lang="ru-RU" sz="2400" b="1" i="1" dirty="0">
                <a:solidFill>
                  <a:srgbClr val="C00000"/>
                </a:solidFill>
              </a:rPr>
              <a:t>П</a:t>
            </a:r>
            <a:r>
              <a:rPr lang="ru-RU" sz="2400" b="1" i="1" dirty="0" smtClean="0">
                <a:solidFill>
                  <a:srgbClr val="C00000"/>
                </a:solidFill>
              </a:rPr>
              <a:t>оложительные </a:t>
            </a:r>
            <a:r>
              <a:rPr lang="ru-RU" sz="2400" b="1" i="1" dirty="0">
                <a:solidFill>
                  <a:srgbClr val="C00000"/>
                </a:solidFill>
              </a:rPr>
              <a:t>особенности данного подхода при обучении иностранному языку:</a:t>
            </a: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6672081"/>
              </p:ext>
            </p:extLst>
          </p:nvPr>
        </p:nvGraphicFramePr>
        <p:xfrm>
          <a:off x="214282" y="1714488"/>
          <a:ext cx="7858180" cy="4234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 descr="C:\Users\qwest\Desktop\DSC0167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8640"/>
            <a:ext cx="2060446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8358214" y="3214686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  <p:pic>
        <p:nvPicPr>
          <p:cNvPr id="7" name="Рисунок 6" descr="C:\Users\qwest\Desktop\проекты детей\DSC01703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815" y="5373216"/>
            <a:ext cx="1726887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937128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qwest\Pictures\ФОТОГРАФИИ\открытый урок\DSC0033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985" y="44624"/>
            <a:ext cx="2787015" cy="18637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450" y="620689"/>
            <a:ext cx="6553200" cy="1008112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C00000"/>
                </a:solidFill>
              </a:rPr>
              <a:t>Для обучению говорению я часто использую </a:t>
            </a:r>
            <a:r>
              <a:rPr lang="ru-RU" b="1" i="1" dirty="0" smtClean="0">
                <a:solidFill>
                  <a:srgbClr val="C00000"/>
                </a:solidFill>
              </a:rPr>
              <a:t>: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772816"/>
            <a:ext cx="7643812" cy="4750792"/>
          </a:xfrm>
        </p:spPr>
        <p:txBody>
          <a:bodyPr/>
          <a:lstStyle/>
          <a:p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1) ролевые игры (</a:t>
            </a:r>
            <a:r>
              <a:rPr lang="en-US" sz="1800" dirty="0">
                <a:solidFill>
                  <a:schemeClr val="tx1">
                    <a:lumMod val="50000"/>
                  </a:schemeClr>
                </a:solidFill>
              </a:rPr>
              <a:t>Role Games</a:t>
            </a:r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), </a:t>
            </a:r>
            <a:endParaRPr lang="ru-RU" sz="1800" dirty="0" smtClean="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 2)проблемные</a:t>
            </a:r>
            <a:r>
              <a:rPr lang="ru-RU" sz="1800" b="1" dirty="0">
                <a:solidFill>
                  <a:schemeClr val="tx1">
                    <a:lumMod val="50000"/>
                  </a:schemeClr>
                </a:solidFill>
              </a:rPr>
              <a:t> с</a:t>
            </a:r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итуации (</a:t>
            </a:r>
            <a:r>
              <a:rPr lang="en-US" sz="1800" dirty="0">
                <a:solidFill>
                  <a:schemeClr val="tx1">
                    <a:lumMod val="50000"/>
                  </a:schemeClr>
                </a:solidFill>
              </a:rPr>
              <a:t>discussing problems</a:t>
            </a:r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) </a:t>
            </a:r>
            <a:endParaRPr lang="ru-RU" sz="1800" dirty="0" smtClean="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3) в свободном (спонтанном) общении (</a:t>
            </a:r>
            <a:r>
              <a:rPr lang="en-US" sz="1800" dirty="0">
                <a:solidFill>
                  <a:schemeClr val="tx1">
                    <a:lumMod val="50000"/>
                  </a:schemeClr>
                </a:solidFill>
              </a:rPr>
              <a:t>Free communication</a:t>
            </a:r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). </a:t>
            </a:r>
            <a:endParaRPr lang="ru-RU" sz="1800" dirty="0" smtClean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000" b="1" i="1" dirty="0" smtClean="0">
                <a:solidFill>
                  <a:srgbClr val="C00000"/>
                </a:solidFill>
              </a:rPr>
              <a:t>Работа </a:t>
            </a:r>
            <a:r>
              <a:rPr lang="ru-RU" sz="2000" b="1" i="1" dirty="0">
                <a:solidFill>
                  <a:srgbClr val="C00000"/>
                </a:solidFill>
              </a:rPr>
              <a:t>над диалогической и монологической </a:t>
            </a:r>
            <a:r>
              <a:rPr lang="ru-RU" sz="2000" b="1" i="1" dirty="0" smtClean="0">
                <a:solidFill>
                  <a:srgbClr val="C00000"/>
                </a:solidFill>
              </a:rPr>
              <a:t>речью строится следующим образом:</a:t>
            </a:r>
            <a:endParaRPr lang="ru-RU" sz="2000" b="1" i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</a:t>
            </a:r>
            <a:r>
              <a:rPr lang="ru-RU" sz="2400" b="1" u="sng" dirty="0" smtClean="0">
                <a:solidFill>
                  <a:srgbClr val="C00000"/>
                </a:solidFill>
              </a:rPr>
              <a:t>Путь сверху</a:t>
            </a:r>
            <a:r>
              <a:rPr lang="ru-RU" sz="2400" b="1" dirty="0" smtClean="0">
                <a:solidFill>
                  <a:srgbClr val="C00000"/>
                </a:solidFill>
              </a:rPr>
              <a:t>                           </a:t>
            </a:r>
            <a:r>
              <a:rPr lang="ru-RU" sz="2400" b="1" u="sng" dirty="0" smtClean="0">
                <a:solidFill>
                  <a:srgbClr val="C00000"/>
                </a:solidFill>
              </a:rPr>
              <a:t> Путь снизу</a:t>
            </a:r>
            <a:endParaRPr lang="ru-RU" u="sng" dirty="0">
              <a:solidFill>
                <a:srgbClr val="C00000"/>
              </a:solidFill>
            </a:endParaRPr>
          </a:p>
          <a:p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 - пересказ                                                                     -описание картинок</a:t>
            </a:r>
          </a:p>
          <a:p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-творческая переработка текста                             </a:t>
            </a:r>
            <a:r>
              <a:rPr lang="ru-RU" sz="14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-использование опор</a:t>
            </a:r>
            <a:r>
              <a:rPr lang="ru-RU" sz="1400" b="1" dirty="0" smtClean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клише      </a:t>
            </a:r>
          </a:p>
          <a:p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-занятия в парах                                                         </a:t>
            </a:r>
            <a:r>
              <a:rPr lang="ru-RU" sz="14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-рассказ по цепочке</a:t>
            </a:r>
          </a:p>
          <a:p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-заполнение таблиц                                                   </a:t>
            </a:r>
            <a:r>
              <a:rPr lang="ru-RU" sz="14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 восстановление реплик</a:t>
            </a:r>
          </a:p>
          <a:p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-ответы на вопросы                                                   </a:t>
            </a:r>
            <a:r>
              <a:rPr lang="ru-RU" sz="14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-использование игровых моментов</a:t>
            </a:r>
          </a:p>
          <a:p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-интервью</a:t>
            </a:r>
          </a:p>
          <a:p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-дискуссия</a:t>
            </a:r>
          </a:p>
          <a:p>
            <a:r>
              <a:rPr lang="ru-RU" sz="1400" b="1" dirty="0">
                <a:solidFill>
                  <a:schemeClr val="tx1">
                    <a:lumMod val="50000"/>
                  </a:schemeClr>
                </a:solidFill>
              </a:rPr>
              <a:t>-</a:t>
            </a:r>
            <a:r>
              <a:rPr lang="ru-RU" sz="1400" b="1" dirty="0" smtClean="0">
                <a:solidFill>
                  <a:schemeClr val="tx1">
                    <a:lumMod val="50000"/>
                  </a:schemeClr>
                </a:solidFill>
              </a:rPr>
              <a:t>драматизация</a:t>
            </a:r>
            <a:endParaRPr lang="ru-RU" sz="1400" dirty="0" smtClean="0"/>
          </a:p>
          <a:p>
            <a:endParaRPr lang="ru-RU" sz="1400" b="1" dirty="0">
              <a:solidFill>
                <a:schemeClr val="tx1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C:\Users\qwest\Pictures\ФОТОГРАФИИ\Неделя англ.яз.2010\SAM_005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857766"/>
            <a:ext cx="2962910" cy="1714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8358214" y="5715016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9</a:t>
            </a:r>
            <a:endParaRPr lang="ru-RU" dirty="0"/>
          </a:p>
        </p:txBody>
      </p:sp>
      <p:pic>
        <p:nvPicPr>
          <p:cNvPr id="7" name="Рисунок 6" descr="D:\фотки  по классам\DSC0167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439" y="5042432"/>
            <a:ext cx="2771775" cy="1714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10738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75" y="0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450" y="908721"/>
            <a:ext cx="6553200" cy="79208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Работа с грамматикой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6338" y="1628801"/>
            <a:ext cx="7643812" cy="48228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>
                <a:solidFill>
                  <a:schemeClr val="tx1">
                    <a:lumMod val="50000"/>
                  </a:schemeClr>
                </a:solidFill>
              </a:rPr>
              <a:t>1 этап – </a:t>
            </a:r>
            <a:r>
              <a:rPr lang="ru-RU" sz="2400" i="1" dirty="0" smtClean="0">
                <a:solidFill>
                  <a:schemeClr val="tx1">
                    <a:lumMod val="50000"/>
                  </a:schemeClr>
                </a:solidFill>
              </a:rPr>
              <a:t>ознакомительно-</a:t>
            </a:r>
            <a:r>
              <a:rPr lang="ru-RU" sz="2400" i="1" dirty="0">
                <a:solidFill>
                  <a:schemeClr val="tx1">
                    <a:lumMod val="50000"/>
                  </a:schemeClr>
                </a:solidFill>
              </a:rPr>
              <a:t>подготовительный</a:t>
            </a:r>
            <a:r>
              <a:rPr lang="ru-RU" sz="2400" i="1" dirty="0" smtClean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marL="0" indent="0" algn="ctr">
              <a:buNone/>
            </a:pPr>
            <a:r>
              <a:rPr lang="ru-RU" sz="2400" b="1" dirty="0">
                <a:solidFill>
                  <a:schemeClr val="tx1">
                    <a:lumMod val="50000"/>
                  </a:schemeClr>
                </a:solidFill>
              </a:rPr>
              <a:t>2 этап – </a:t>
            </a:r>
            <a:r>
              <a:rPr lang="ru-RU" sz="2400" i="1" dirty="0">
                <a:solidFill>
                  <a:schemeClr val="tx1">
                    <a:lumMod val="50000"/>
                  </a:schemeClr>
                </a:solidFill>
              </a:rPr>
              <a:t>автоматизация.</a:t>
            </a:r>
            <a:r>
              <a:rPr lang="ru-RU" sz="2400" dirty="0">
                <a:solidFill>
                  <a:schemeClr val="tx1">
                    <a:lumMod val="50000"/>
                  </a:schemeClr>
                </a:solidFill>
              </a:rPr>
              <a:t> </a:t>
            </a:r>
            <a:endParaRPr lang="ru-RU" sz="2400" dirty="0" smtClean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400" dirty="0" smtClean="0">
                <a:solidFill>
                  <a:schemeClr val="tx1">
                    <a:lumMod val="50000"/>
                  </a:schemeClr>
                </a:solidFill>
              </a:rPr>
              <a:t>(</a:t>
            </a:r>
            <a:r>
              <a:rPr lang="ru-RU" sz="1800" dirty="0" smtClean="0">
                <a:solidFill>
                  <a:schemeClr val="tx1">
                    <a:lumMod val="50000"/>
                  </a:schemeClr>
                </a:solidFill>
              </a:rPr>
              <a:t>1</a:t>
            </a:r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) </a:t>
            </a:r>
            <a:r>
              <a:rPr lang="ru-RU" sz="1800" u="sng" dirty="0" smtClean="0">
                <a:solidFill>
                  <a:schemeClr val="tx1">
                    <a:lumMod val="50000"/>
                  </a:schemeClr>
                </a:solidFill>
              </a:rPr>
              <a:t>имитация,</a:t>
            </a:r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 2) </a:t>
            </a:r>
            <a:r>
              <a:rPr lang="ru-RU" sz="1800" u="sng" dirty="0">
                <a:solidFill>
                  <a:schemeClr val="tx1">
                    <a:lumMod val="50000"/>
                  </a:schemeClr>
                </a:solidFill>
              </a:rPr>
              <a:t>подстановка</a:t>
            </a:r>
            <a:r>
              <a:rPr lang="ru-RU" sz="1800" dirty="0" smtClean="0">
                <a:solidFill>
                  <a:schemeClr val="tx1">
                    <a:lumMod val="50000"/>
                  </a:schemeClr>
                </a:solidFill>
              </a:rPr>
              <a:t>,</a:t>
            </a:r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 3) </a:t>
            </a:r>
            <a:r>
              <a:rPr lang="ru-RU" sz="1800" u="sng" dirty="0" smtClean="0">
                <a:solidFill>
                  <a:schemeClr val="tx1">
                    <a:lumMod val="50000"/>
                  </a:schemeClr>
                </a:solidFill>
              </a:rPr>
              <a:t>трансформация</a:t>
            </a:r>
            <a:r>
              <a:rPr lang="ru-RU" sz="1800" dirty="0" smtClean="0">
                <a:solidFill>
                  <a:schemeClr val="tx1">
                    <a:lumMod val="50000"/>
                  </a:schemeClr>
                </a:solidFill>
              </a:rPr>
              <a:t>.)</a:t>
            </a:r>
            <a:endParaRPr lang="ru-RU" sz="2400" dirty="0" smtClean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400" b="1" dirty="0">
                <a:solidFill>
                  <a:schemeClr val="tx1">
                    <a:lumMod val="50000"/>
                  </a:schemeClr>
                </a:solidFill>
              </a:rPr>
              <a:t>3 этап – </a:t>
            </a:r>
            <a:r>
              <a:rPr lang="ru-RU" sz="2400" i="1" dirty="0">
                <a:solidFill>
                  <a:schemeClr val="tx1">
                    <a:lumMod val="50000"/>
                  </a:schemeClr>
                </a:solidFill>
              </a:rPr>
              <a:t>ситуативный или этап выхода в речь</a:t>
            </a:r>
            <a:r>
              <a:rPr lang="ru-RU" sz="2400" i="1" dirty="0" smtClean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marL="0" indent="0" algn="ctr">
              <a:buNone/>
            </a:pPr>
            <a:r>
              <a:rPr lang="ru-RU" sz="2400" i="1" dirty="0" smtClean="0">
                <a:solidFill>
                  <a:schemeClr val="tx1">
                    <a:lumMod val="50000"/>
                  </a:schemeClr>
                </a:solidFill>
              </a:rPr>
              <a:t> (</a:t>
            </a:r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1) </a:t>
            </a:r>
            <a:r>
              <a:rPr lang="ru-RU" sz="1800" u="sng" dirty="0">
                <a:solidFill>
                  <a:schemeClr val="tx1">
                    <a:lumMod val="50000"/>
                  </a:schemeClr>
                </a:solidFill>
              </a:rPr>
              <a:t>репродукция грамматического явления</a:t>
            </a:r>
            <a:r>
              <a:rPr lang="ru-RU" sz="1800" dirty="0" smtClean="0">
                <a:solidFill>
                  <a:schemeClr val="tx1">
                    <a:lumMod val="50000"/>
                  </a:schemeClr>
                </a:solidFill>
              </a:rPr>
              <a:t>,</a:t>
            </a:r>
            <a:r>
              <a:rPr lang="ru-RU" sz="1800" dirty="0">
                <a:solidFill>
                  <a:schemeClr val="tx1">
                    <a:lumMod val="50000"/>
                  </a:schemeClr>
                </a:solidFill>
              </a:rPr>
              <a:t> 2) </a:t>
            </a:r>
            <a:r>
              <a:rPr lang="ru-RU" sz="1800" u="sng" dirty="0" smtClean="0">
                <a:solidFill>
                  <a:schemeClr val="tx1">
                    <a:lumMod val="50000"/>
                  </a:schemeClr>
                </a:solidFill>
              </a:rPr>
              <a:t>комбинирование</a:t>
            </a:r>
            <a:r>
              <a:rPr lang="ru-RU" sz="2400" dirty="0" smtClean="0">
                <a:solidFill>
                  <a:schemeClr val="tx1">
                    <a:lumMod val="50000"/>
                  </a:schemeClr>
                </a:solidFill>
              </a:rPr>
              <a:t>.)  </a:t>
            </a:r>
            <a:endParaRPr lang="ru-RU" sz="2400" i="1" dirty="0" smtClean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2400" i="1" dirty="0" smtClean="0">
                <a:solidFill>
                  <a:schemeClr val="tx1">
                    <a:lumMod val="50000"/>
                  </a:schemeClr>
                </a:solidFill>
              </a:rPr>
              <a:t>PAST SIMPLE</a:t>
            </a:r>
            <a:endParaRPr lang="ru-RU" sz="2400" i="1" dirty="0" smtClean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4" name="Рисунок 3" descr="Безымянный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149080"/>
            <a:ext cx="5486400" cy="2088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286256"/>
            <a:ext cx="15240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8215338" y="5715016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64992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692696"/>
            <a:ext cx="6786610" cy="576064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rgbClr val="AD4191"/>
                </a:solidFill>
              </a:rPr>
              <a:t/>
            </a:r>
            <a:br>
              <a:rPr lang="ru-RU" sz="2400" b="1" dirty="0" smtClean="0">
                <a:solidFill>
                  <a:srgbClr val="AD4191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Работа </a:t>
            </a:r>
            <a:r>
              <a:rPr lang="ru-RU" b="1" dirty="0">
                <a:solidFill>
                  <a:srgbClr val="C00000"/>
                </a:solidFill>
              </a:rPr>
              <a:t>над  лексикой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1911845"/>
              </p:ext>
            </p:extLst>
          </p:nvPr>
        </p:nvGraphicFramePr>
        <p:xfrm>
          <a:off x="214282" y="1714488"/>
          <a:ext cx="7858180" cy="37227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 descr="englandow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59824" y="27423"/>
            <a:ext cx="1584176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58082" y="4500570"/>
            <a:ext cx="1657350" cy="2181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29256" y="4643446"/>
            <a:ext cx="1643074" cy="2047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8429652" y="3286124"/>
            <a:ext cx="4240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11</a:t>
            </a:r>
            <a:endParaRPr lang="ru-RU" dirty="0"/>
          </a:p>
        </p:txBody>
      </p:sp>
      <p:pic>
        <p:nvPicPr>
          <p:cNvPr id="9" name="Рисунок 8" descr="C:\Users\qwest\Desktop\проекты детей\DSC01700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129220"/>
            <a:ext cx="2133600" cy="15525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407475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qwest\Pictures\ФОТОГРАФИИ\Разное\DSC0021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8" y="44624"/>
            <a:ext cx="2522855" cy="16967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qwest\Desktop\DSC0166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845" y="0"/>
            <a:ext cx="2637155" cy="20834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450" y="764705"/>
            <a:ext cx="6553200" cy="648071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C00000"/>
                </a:solidFill>
              </a:rPr>
              <a:t>Система работы с текстом</a:t>
            </a: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55576" y="1628801"/>
            <a:ext cx="4165674" cy="48228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i="1" dirty="0" smtClean="0"/>
              <a:t>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Дотекстовый</a:t>
            </a:r>
            <a:r>
              <a:rPr lang="ru-RU" sz="2400" b="1" i="1" dirty="0" smtClean="0">
                <a:solidFill>
                  <a:srgbClr val="C00000"/>
                </a:solidFill>
              </a:rPr>
              <a:t>  этап</a:t>
            </a:r>
          </a:p>
          <a:p>
            <a:r>
              <a:rPr lang="ru-RU" sz="1200" b="1" dirty="0">
                <a:latin typeface="+mj-lt"/>
              </a:rPr>
              <a:t>1. Работа с заголовком.</a:t>
            </a:r>
          </a:p>
          <a:p>
            <a:r>
              <a:rPr lang="ru-RU" sz="1200" b="1" dirty="0">
                <a:latin typeface="+mj-lt"/>
              </a:rPr>
              <a:t>2. Использование ассоциаций, связанных с именем автора.</a:t>
            </a:r>
          </a:p>
          <a:p>
            <a:r>
              <a:rPr lang="ru-RU" sz="1200" b="1" dirty="0">
                <a:latin typeface="+mj-lt"/>
              </a:rPr>
              <a:t>3.Сформулировать предположения о тематике текста на основе имеющихся иллюстраций.</a:t>
            </a:r>
          </a:p>
          <a:p>
            <a:r>
              <a:rPr lang="ru-RU" sz="1200" b="1" dirty="0">
                <a:latin typeface="+mj-lt"/>
              </a:rPr>
              <a:t>4. Попытаться ответить на предложенные вопросы до чтения текста.</a:t>
            </a:r>
          </a:p>
          <a:p>
            <a:pPr algn="ctr"/>
            <a:r>
              <a:rPr lang="ru-RU" sz="1200" b="1" i="1" dirty="0">
                <a:latin typeface="+mj-lt"/>
              </a:rPr>
              <a:t>Переходя к </a:t>
            </a:r>
            <a:r>
              <a:rPr lang="ru-RU" sz="1200" b="1" i="1" dirty="0" smtClean="0">
                <a:latin typeface="+mj-lt"/>
              </a:rPr>
              <a:t>текстовому </a:t>
            </a:r>
            <a:r>
              <a:rPr lang="ru-RU" sz="1200" b="1" i="1" dirty="0">
                <a:latin typeface="+mj-lt"/>
              </a:rPr>
              <a:t>этапу я могу вам предложить следующие упражнения и </a:t>
            </a:r>
            <a:r>
              <a:rPr lang="ru-RU" sz="1200" b="1" i="1" dirty="0" smtClean="0">
                <a:latin typeface="+mj-lt"/>
              </a:rPr>
              <a:t>задания:</a:t>
            </a:r>
            <a:endParaRPr lang="ru-RU" sz="1200" b="1" i="1" dirty="0">
              <a:latin typeface="+mj-lt"/>
            </a:endParaRPr>
          </a:p>
          <a:p>
            <a:r>
              <a:rPr lang="ru-RU" sz="1200" b="1" dirty="0" smtClean="0">
                <a:latin typeface="+mj-lt"/>
              </a:rPr>
              <a:t>1 </a:t>
            </a:r>
            <a:r>
              <a:rPr lang="ru-RU" sz="1200" b="1" dirty="0">
                <a:latin typeface="+mj-lt"/>
              </a:rPr>
              <a:t>Найти/выбрать/прочесть/соединить/вставить</a:t>
            </a:r>
          </a:p>
          <a:p>
            <a:r>
              <a:rPr lang="ru-RU" sz="1200" b="1" dirty="0">
                <a:latin typeface="+mj-lt"/>
              </a:rPr>
              <a:t>2 Ответить на предложенные вопросы; </a:t>
            </a:r>
          </a:p>
          <a:p>
            <a:r>
              <a:rPr lang="ru-RU" sz="1200" b="1" dirty="0">
                <a:latin typeface="+mj-lt"/>
              </a:rPr>
              <a:t>3 Подтвердить правильности/ложности </a:t>
            </a:r>
            <a:r>
              <a:rPr lang="ru-RU" sz="1200" b="1" dirty="0" smtClean="0">
                <a:latin typeface="+mj-lt"/>
              </a:rPr>
              <a:t>утверждений.</a:t>
            </a:r>
            <a:endParaRPr lang="ru-RU" sz="1200" b="1" dirty="0">
              <a:latin typeface="+mj-lt"/>
            </a:endParaRPr>
          </a:p>
          <a:p>
            <a:r>
              <a:rPr lang="ru-RU" sz="1200" b="1" dirty="0">
                <a:latin typeface="+mj-lt"/>
              </a:rPr>
              <a:t>4 Описать </a:t>
            </a:r>
            <a:r>
              <a:rPr lang="ru-RU" sz="1200" b="1" dirty="0" smtClean="0">
                <a:latin typeface="+mj-lt"/>
              </a:rPr>
              <a:t>внешность/место </a:t>
            </a:r>
            <a:r>
              <a:rPr lang="ru-RU" sz="1200" b="1" dirty="0">
                <a:latin typeface="+mj-lt"/>
              </a:rPr>
              <a:t>события/отношения кого-либо к </a:t>
            </a:r>
            <a:r>
              <a:rPr lang="ru-RU" sz="1200" b="1" dirty="0" smtClean="0">
                <a:latin typeface="+mj-lt"/>
              </a:rPr>
              <a:t>чему-либо.</a:t>
            </a:r>
            <a:endParaRPr lang="ru-RU" sz="1200" b="1" dirty="0">
              <a:latin typeface="+mj-lt"/>
            </a:endParaRPr>
          </a:p>
          <a:p>
            <a:r>
              <a:rPr lang="ru-RU" sz="1200" b="1" dirty="0">
                <a:latin typeface="+mj-lt"/>
              </a:rPr>
              <a:t>5 Догадаться, как будут развиваться события во второй главе/следующей части </a:t>
            </a:r>
            <a:r>
              <a:rPr lang="ru-RU" sz="1200" b="1" dirty="0" smtClean="0">
                <a:latin typeface="+mj-lt"/>
              </a:rPr>
              <a:t>текста.</a:t>
            </a:r>
            <a:endParaRPr lang="ru-RU" sz="1200" b="1" dirty="0">
              <a:latin typeface="+mj-lt"/>
            </a:endParaRPr>
          </a:p>
          <a:p>
            <a:pPr marL="0" indent="0">
              <a:buNone/>
            </a:pPr>
            <a:endParaRPr lang="ru-RU" sz="1200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32040" y="1628801"/>
            <a:ext cx="3888110" cy="48228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i="1" dirty="0" err="1" smtClean="0">
                <a:solidFill>
                  <a:srgbClr val="C00000"/>
                </a:solidFill>
                <a:latin typeface="+mj-lt"/>
              </a:rPr>
              <a:t>Послетекстовый</a:t>
            </a:r>
            <a:r>
              <a:rPr lang="ru-RU" sz="2400" b="1" i="1" dirty="0" smtClean="0">
                <a:solidFill>
                  <a:srgbClr val="C00000"/>
                </a:solidFill>
                <a:latin typeface="+mj-lt"/>
              </a:rPr>
              <a:t> этап</a:t>
            </a:r>
          </a:p>
          <a:p>
            <a:r>
              <a:rPr lang="ru-RU" sz="1600" b="1" dirty="0">
                <a:latin typeface="+mj-lt"/>
              </a:rPr>
              <a:t>1. Опровергнуть утверждения или согласиться с </a:t>
            </a:r>
            <a:r>
              <a:rPr lang="ru-RU" sz="1600" b="1" dirty="0" smtClean="0">
                <a:latin typeface="+mj-lt"/>
              </a:rPr>
              <a:t>ними.</a:t>
            </a:r>
            <a:endParaRPr lang="ru-RU" sz="1600" b="1" dirty="0">
              <a:latin typeface="+mj-lt"/>
            </a:endParaRPr>
          </a:p>
          <a:p>
            <a:r>
              <a:rPr lang="ru-RU" sz="1600" b="1" dirty="0">
                <a:latin typeface="+mj-lt"/>
              </a:rPr>
              <a:t>2. Доказать, </a:t>
            </a:r>
            <a:r>
              <a:rPr lang="ru-RU" sz="1600" b="1" dirty="0" smtClean="0">
                <a:latin typeface="+mj-lt"/>
              </a:rPr>
              <a:t>что…</a:t>
            </a:r>
            <a:endParaRPr lang="ru-RU" sz="1600" b="1" dirty="0">
              <a:latin typeface="+mj-lt"/>
            </a:endParaRPr>
          </a:p>
          <a:p>
            <a:r>
              <a:rPr lang="ru-RU" sz="1600" b="1" dirty="0">
                <a:latin typeface="+mj-lt"/>
              </a:rPr>
              <a:t>3. Охарактеризовать</a:t>
            </a:r>
          </a:p>
          <a:p>
            <a:r>
              <a:rPr lang="ru-RU" sz="1600" b="1" dirty="0">
                <a:latin typeface="+mj-lt"/>
              </a:rPr>
              <a:t>4. Сказать, какое из следующих высказываний наиболее точно передает основную мысль текста. Обосновать свой </a:t>
            </a:r>
            <a:r>
              <a:rPr lang="ru-RU" sz="1600" b="1" dirty="0" smtClean="0">
                <a:latin typeface="+mj-lt"/>
              </a:rPr>
              <a:t>ответ.</a:t>
            </a:r>
            <a:endParaRPr lang="ru-RU" sz="1600" b="1" dirty="0">
              <a:latin typeface="+mj-lt"/>
            </a:endParaRPr>
          </a:p>
          <a:p>
            <a:r>
              <a:rPr lang="ru-RU" sz="1600" b="1" dirty="0">
                <a:latin typeface="+mj-lt"/>
              </a:rPr>
              <a:t>5. Сказать, с каким из данных выражений был бы не согласен автор.</a:t>
            </a:r>
          </a:p>
          <a:p>
            <a:r>
              <a:rPr lang="ru-RU" sz="1600" b="1" dirty="0">
                <a:latin typeface="+mj-lt"/>
              </a:rPr>
              <a:t>7. Взять за основу ситуацию текста, написать собственный текст в другом жанре.</a:t>
            </a:r>
          </a:p>
          <a:p>
            <a:pPr marL="0" indent="0" algn="ctr">
              <a:buNone/>
            </a:pPr>
            <a:endParaRPr lang="ru-RU" sz="2400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143900" y="5715016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47280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D:\фотки  по классам\DSC0163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082" y="5086350"/>
            <a:ext cx="3104515" cy="1771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450" y="620689"/>
            <a:ext cx="6553200" cy="648072"/>
          </a:xfrm>
        </p:spPr>
        <p:txBody>
          <a:bodyPr/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>Внеклассная деятельность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qwest\Pictures\ФОТОГРАФИИ\Неделя англ.яз.2010\SAM_006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2381142" cy="22325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C:\Users\qwest\Pictures\ФОТОГРАФИИ\Неделя англ.яз.2010\SAM_006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268760"/>
            <a:ext cx="2540635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qwest\Pictures\ФОТОГРАФИИ\лингво-страноведческий конкурс в 1 школе\DSC0062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931" y="1052736"/>
            <a:ext cx="3112135" cy="2352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qwest\Pictures\ФОТОГРАФИИ\открытый урок\DSC0033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501008"/>
            <a:ext cx="2448272" cy="1755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D:\Pictures\клубничный фестиваль-фото\DSC0125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501007"/>
            <a:ext cx="2110105" cy="1755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qwest\городской праздник англ.яз\DSC01545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931" y="3541087"/>
            <a:ext cx="3164840" cy="2181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8001024" y="5715016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13</a:t>
            </a:r>
            <a:endParaRPr lang="ru-RU" dirty="0"/>
          </a:p>
        </p:txBody>
      </p:sp>
      <p:pic>
        <p:nvPicPr>
          <p:cNvPr id="11" name="Рисунок 10" descr="C:\Users\qwest\Desktop\проекты детей\DSC01694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044319"/>
            <a:ext cx="3162300" cy="1838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47921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qwest\грамоты мультитест\фролова надя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9" y="263051"/>
            <a:ext cx="1661160" cy="2312035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pic>
        <p:nvPicPr>
          <p:cNvPr id="3" name="Рисунок 2" descr="C:\Users\qwest\грамоты мультитест\мерц.марина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20688"/>
            <a:ext cx="1800200" cy="2461260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pic>
        <p:nvPicPr>
          <p:cNvPr id="4" name="Рисунок 3" descr="C:\Users\qwest\грамоты эрудит\бережной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941" y="142364"/>
            <a:ext cx="1844040" cy="2584450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pic>
        <p:nvPicPr>
          <p:cNvPr id="5" name="Рисунок 4" descr="C:\Users\qwest\грамоты эрудит\кондрат.jpe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094" y="129211"/>
            <a:ext cx="1738630" cy="2496820"/>
          </a:xfrm>
          <a:prstGeom prst="rect">
            <a:avLst/>
          </a:prstGeom>
          <a:noFill/>
          <a:ln>
            <a:noFill/>
          </a:ln>
          <a:scene3d>
            <a:camera prst="isometricOffAxis2Left"/>
            <a:lightRig rig="threePt" dir="t"/>
          </a:scene3d>
        </p:spPr>
      </p:pic>
      <p:pic>
        <p:nvPicPr>
          <p:cNvPr id="6" name="Рисунок 5" descr="C:\Users\qwest\грамоты эрудит\мар.анж..jpe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456" y="69694"/>
            <a:ext cx="1720850" cy="2698750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pic>
        <p:nvPicPr>
          <p:cNvPr id="7" name="Рисунок 6" descr="C:\Users\qwest\грамоты эрудит\отсканированные документы.jpe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154236"/>
            <a:ext cx="1869619" cy="2725420"/>
          </a:xfrm>
          <a:prstGeom prst="rect">
            <a:avLst/>
          </a:prstGeom>
          <a:noFill/>
          <a:ln>
            <a:noFill/>
          </a:ln>
          <a:scene3d>
            <a:camera prst="isometricOffAxis2Left"/>
            <a:lightRig rig="threePt" dir="t"/>
          </a:scene3d>
        </p:spPr>
      </p:pic>
      <p:pic>
        <p:nvPicPr>
          <p:cNvPr id="8" name="Рисунок 7" descr="C:\Users\qwest\грамоты эрудит\отсканированные документы-1.jpe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912806"/>
            <a:ext cx="1887855" cy="2784782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pic>
        <p:nvPicPr>
          <p:cNvPr id="9" name="Рисунок 8" descr="C:\Users\qwest\Брит.бульдог 2012,грамоты\папка-рабочий стол 007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09" y="2620581"/>
            <a:ext cx="1662764" cy="2584450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pic>
        <p:nvPicPr>
          <p:cNvPr id="10" name="Рисунок 9" descr="C:\Users\qwest\Брит.бульдог 2012,грамоты\папка-рабочий стол 006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726814"/>
            <a:ext cx="1608455" cy="2654935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pic>
        <p:nvPicPr>
          <p:cNvPr id="11" name="Рисунок 10" descr="C:\Users\qwest\гор. праздник англ.яз декабрь\грамота за праздник.jpe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119" y="2312669"/>
            <a:ext cx="1662941" cy="2408555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pic>
        <p:nvPicPr>
          <p:cNvPr id="12" name="Рисунок 11" descr="C:\Users\qwest\Documents\Scanned Documents\грамота.jp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43775"/>
            <a:ext cx="1685166" cy="2448271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sp>
        <p:nvSpPr>
          <p:cNvPr id="13" name="Прямоугольник 12"/>
          <p:cNvSpPr/>
          <p:nvPr/>
        </p:nvSpPr>
        <p:spPr>
          <a:xfrm>
            <a:off x="8215338" y="5715016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14</a:t>
            </a:r>
            <a:endParaRPr lang="ru-RU" dirty="0"/>
          </a:p>
        </p:txBody>
      </p:sp>
      <p:pic>
        <p:nvPicPr>
          <p:cNvPr id="14" name="Рисунок 13" descr="C:\Users\qwest\Desktop\грамота.jpe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260" y="4221088"/>
            <a:ext cx="1752600" cy="2486025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pic>
        <p:nvPicPr>
          <p:cNvPr id="15" name="Рисунок 14" descr="C:\Users\qwest\Desktop\грамоа-2.jpeg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409737"/>
            <a:ext cx="1714500" cy="2400300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  <p:pic>
        <p:nvPicPr>
          <p:cNvPr id="16" name="Рисунок 15" descr="C:\Users\qwest\Desktop\грамота-3.jpeg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435" y="4474774"/>
            <a:ext cx="1647825" cy="2295525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9675092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571612"/>
            <a:ext cx="756084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i="1" dirty="0">
                <a:solidFill>
                  <a:srgbClr val="C00000"/>
                </a:solidFill>
              </a:rPr>
              <a:t>«Чтобы быть хорошим преподавателем, нужно любить то, что преподаешь и любить тех, кому преподаешь»</a:t>
            </a:r>
            <a:r>
              <a:rPr lang="ru-RU" sz="4000" dirty="0">
                <a:solidFill>
                  <a:srgbClr val="C00000"/>
                </a:solidFill>
              </a:rPr>
              <a:t>.</a:t>
            </a:r>
          </a:p>
          <a:p>
            <a:pPr algn="ctr"/>
            <a:r>
              <a:rPr lang="ru-RU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2"/>
              </a:rPr>
              <a:t>В.О. Ключевский</a:t>
            </a: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ru-RU" dirty="0"/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072462" y="5214950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15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786322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748071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WordArt 2"/>
          <p:cNvSpPr>
            <a:spLocks noChangeArrowheads="1" noChangeShapeType="1" noTextEdit="1"/>
          </p:cNvSpPr>
          <p:nvPr/>
        </p:nvSpPr>
        <p:spPr bwMode="auto">
          <a:xfrm rot="-683288">
            <a:off x="1190625" y="862013"/>
            <a:ext cx="6427788" cy="2306637"/>
          </a:xfrm>
          <a:prstGeom prst="rect">
            <a:avLst/>
          </a:prstGeom>
        </p:spPr>
        <p:txBody>
          <a:bodyPr wrap="none" fromWordArt="1">
            <a:prstTxWarp prst="textFadeRight">
              <a:avLst>
                <a:gd name="adj" fmla="val 31417"/>
              </a:avLst>
            </a:prstTxWarp>
          </a:bodyPr>
          <a:lstStyle/>
          <a:p>
            <a:pPr algn="ctr"/>
            <a:r>
              <a:rPr lang="en-US" sz="4000" b="1" kern="10" spc="80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rgbClr val="0000FF"/>
                    </a:gs>
                  </a:gsLst>
                  <a:lin ang="606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Good luck!</a:t>
            </a:r>
            <a:endParaRPr lang="ru-RU" sz="4000" b="1" kern="10" spc="80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3300"/>
                  </a:gs>
                  <a:gs pos="100000">
                    <a:srgbClr val="0000FF"/>
                  </a:gs>
                </a:gsLst>
                <a:lin ang="606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18435" name="Picture 3" descr="AG00315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781300"/>
            <a:ext cx="247491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072462" y="5500702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2266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nimBg="1"/>
    </p:bldLst>
  </p:timing>
</p:sld>
</file>

<file path=ppt/theme/theme1.xml><?xml version="1.0" encoding="utf-8"?>
<a:theme xmlns:a="http://schemas.openxmlformats.org/drawingml/2006/main" name="TS102364121">
  <a:themeElements>
    <a:clrScheme name="template 3">
      <a:dk1>
        <a:srgbClr val="4D4D4D"/>
      </a:dk1>
      <a:lt1>
        <a:srgbClr val="FFFFFF"/>
      </a:lt1>
      <a:dk2>
        <a:srgbClr val="4D4D4D"/>
      </a:dk2>
      <a:lt2>
        <a:srgbClr val="003399"/>
      </a:lt2>
      <a:accent1>
        <a:srgbClr val="66CCFF"/>
      </a:accent1>
      <a:accent2>
        <a:srgbClr val="3366FF"/>
      </a:accent2>
      <a:accent3>
        <a:srgbClr val="FFFFFF"/>
      </a:accent3>
      <a:accent4>
        <a:srgbClr val="404040"/>
      </a:accent4>
      <a:accent5>
        <a:srgbClr val="B8E2FF"/>
      </a:accent5>
      <a:accent6>
        <a:srgbClr val="2D5CE7"/>
      </a:accent6>
      <a:hlink>
        <a:srgbClr val="FFCC00"/>
      </a:hlink>
      <a:folHlink>
        <a:srgbClr val="DDDDDD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0099FF"/>
        </a:lt2>
        <a:accent1>
          <a:srgbClr val="003399"/>
        </a:accent1>
        <a:accent2>
          <a:srgbClr val="CCECFF"/>
        </a:accent2>
        <a:accent3>
          <a:srgbClr val="FFFFFF"/>
        </a:accent3>
        <a:accent4>
          <a:srgbClr val="404040"/>
        </a:accent4>
        <a:accent5>
          <a:srgbClr val="AAADCA"/>
        </a:accent5>
        <a:accent6>
          <a:srgbClr val="B9D6E7"/>
        </a:accent6>
        <a:hlink>
          <a:srgbClr val="6699F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333333"/>
        </a:dk1>
        <a:lt1>
          <a:srgbClr val="FFFFFF"/>
        </a:lt1>
        <a:dk2>
          <a:srgbClr val="808080"/>
        </a:dk2>
        <a:lt2>
          <a:srgbClr val="003366"/>
        </a:lt2>
        <a:accent1>
          <a:srgbClr val="6699FF"/>
        </a:accent1>
        <a:accent2>
          <a:srgbClr val="990000"/>
        </a:accent2>
        <a:accent3>
          <a:srgbClr val="FFFFFF"/>
        </a:accent3>
        <a:accent4>
          <a:srgbClr val="2A2A2A"/>
        </a:accent4>
        <a:accent5>
          <a:srgbClr val="B8CAFF"/>
        </a:accent5>
        <a:accent6>
          <a:srgbClr val="8A0000"/>
        </a:accent6>
        <a:hlink>
          <a:srgbClr val="0066C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CCFF"/>
        </a:accent1>
        <a:accent2>
          <a:srgbClr val="3366FF"/>
        </a:accent2>
        <a:accent3>
          <a:srgbClr val="FFFFFF"/>
        </a:accent3>
        <a:accent4>
          <a:srgbClr val="404040"/>
        </a:accent4>
        <a:accent5>
          <a:srgbClr val="B8E2FF"/>
        </a:accent5>
        <a:accent6>
          <a:srgbClr val="2D5CE7"/>
        </a:accent6>
        <a:hlink>
          <a:srgbClr val="FFCC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3366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2D5CE7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CC0000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B90000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99CC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8AB9E7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70B294C-3536-4D1D-9981-52CF2C8695C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TS102364121</Template>
  <TotalTime>36157</TotalTime>
  <Words>642</Words>
  <Application>Microsoft Office PowerPoint</Application>
  <PresentationFormat>Экран (4:3)</PresentationFormat>
  <Paragraphs>124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TS102364121</vt:lpstr>
      <vt:lpstr> КОММУНИКАТИВНО – ДЕЯТЕЛЬНОСТНЫЙ ПОДХОД В ОБУЧЕНИИ АНГЛИЙСКОМУ ЯЗЫКУ</vt:lpstr>
      <vt:lpstr>Презентация PowerPoint</vt:lpstr>
      <vt:lpstr>Классификация современных технологий обучения</vt:lpstr>
      <vt:lpstr>Презентация PowerPoint</vt:lpstr>
      <vt:lpstr>Презентация PowerPoint</vt:lpstr>
      <vt:lpstr>Презентация PowerPoint</vt:lpstr>
      <vt:lpstr> Задачи коммуникативно-деятельностного подхода</vt:lpstr>
      <vt:lpstr> Положительные особенности данного подхода при обучении иностранному языку: </vt:lpstr>
      <vt:lpstr>Для обучению говорению я часто использую :</vt:lpstr>
      <vt:lpstr>Работа с грамматикой</vt:lpstr>
      <vt:lpstr> Работа над  лексикой</vt:lpstr>
      <vt:lpstr>Система работы с текстом </vt:lpstr>
      <vt:lpstr>Внеклассная деятельность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keywords/>
  <cp:lastModifiedBy>qwest</cp:lastModifiedBy>
  <cp:revision>170</cp:revision>
  <dcterms:created xsi:type="dcterms:W3CDTF">2013-03-20T19:23:34Z</dcterms:created>
  <dcterms:modified xsi:type="dcterms:W3CDTF">2014-03-26T11:40:06Z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TC023641219991</vt:lpwstr>
  </property>
</Properties>
</file>