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8" r:id="rId15"/>
    <p:sldId id="269" r:id="rId16"/>
    <p:sldId id="270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030819-FD9E-4F45-B9BA-E4742E23A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8A4BF6F-6B2E-4E91-AFDA-1CD95CF3F3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F46A70-A6AA-4D11-AABF-12F758EBF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645581-5FFF-4E85-88FF-A6A7B570F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9B7D0B-1E1F-405D-95C5-437CE032C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67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DF2894-8BF6-45A6-8ACF-0B6375F8A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5EDA32-6088-4B47-A558-432328C0A0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F18BF2-8DB3-46A7-94D6-7CBC0575F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598750-2521-47BD-8444-C64DA7E24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390551-6B07-4EB4-B481-1E70FE79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22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557732-4645-471A-ACB0-4B006716B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E8AA209-3981-4E0A-B6E8-1D110CF26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7A3373-BD8A-4467-9BC8-8F2022F2E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6B2DDE-1923-4813-A70F-5EFCF9610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022E75-54DB-4AB4-AE20-DBB1BE465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85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F8ECD1-515F-4D15-9E2B-754DF5DB0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9C43BF-E1D9-4A3E-87D8-FB6F730F80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0889615-6992-46AD-8ADD-8EF3709C8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7D93872-B00B-4B07-90A4-1DDC553B2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A56823-EC2E-4304-8B6A-3E9BE871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0B49B4-8580-4865-B6C1-639958DED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90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1D2901-87BF-4306-ADEA-E31832A8D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528E77-94E4-407D-864A-0BE73084A8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A03E97E-8CE1-4CC2-8B6A-41D7906C8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B74FF76-3088-4C01-B05E-81187E9FF7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F12B41F-65B7-4310-A0EF-E9F7CEE652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DCD12C6-138C-4FC3-A05E-71095200C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D13361C-1F7D-4020-9136-32931E4A4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A0F5059-F162-49F6-A34E-75D8B49EE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248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EC28CB-4EF1-454E-89D6-D32C93C99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F48357A-3540-4CB9-8C62-E0D08DC93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94F5FCF-F50D-44E7-830F-32DD8C67C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EF3BC66-B847-4B51-BB34-8A9A22E5D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880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96A9462-E653-401F-9E2D-BE923E572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0924621-D830-4350-9FB1-CE24E235D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2A60D20-2D4D-4B76-A272-D5E6D9225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06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3FA2B5-DD9E-42C1-A116-752B6F784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E23C77-6839-4A58-A1E8-3AF0B2EA5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B914A56-5FB6-4F41-940C-B2A5A52387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D085B9-EC34-4AAC-B2CA-E2A040833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8C2D4FD-AB9E-4DF5-8B57-52969447D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731D93-90D9-45AF-9F02-8793BE1E5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94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D92F76-4A53-4F39-ACC7-70392CA83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31DCBB8-3A6C-4A7E-A218-53FBD5BE19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184021F-BD05-40F4-82B6-D2D76E072A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A39A2C0-F6D2-40F6-A1E5-16D4A1778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B145B63-E4D3-4461-B3E7-4DCB2A440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6AC6064-45BF-4400-97F4-ADA82B5A2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261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0B05E3-93DF-441E-AD0C-7F01012E7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42E9CDF-2B09-42D4-BAA7-DB41CCEB15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C51B231-C7EC-412A-A60B-EBD48AC4E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6BBD9E-D077-4531-B423-F80D035A6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35B75A-3B1B-4EE0-9D1E-32D25B5B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842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D225E5C-D5DD-4707-B0D8-9EE5371E6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24CAE18-8B7D-4654-B691-8E8CA4FADC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BCB670-9174-478B-96B8-43E772965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1F9575-4D03-4200-970B-3BC838C2C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06A1FF-A0B2-444C-96D0-2D6149EA0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174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3EB414-B9B8-4D80-B972-53BC56E39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8C7A3E1-19A0-464B-8361-3DD8E6736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FA3D83-E4A1-43E0-B60A-5E3D378D25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4DCA8-4A84-4CC6-9FAF-DDB8B58693A5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DB78F3-0225-44C1-8ADE-941FE99A56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EAB9D1-5C1D-47AD-886D-2338E4AD8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16CA1-439A-4487-9574-30937C58D4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96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rofilesportal.weebly.com/blog/himiya-i-geografiya-prezentaciya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761E39-A831-4555-B897-53241944B2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4966" y="2539970"/>
            <a:ext cx="9144000" cy="2387600"/>
          </a:xfrm>
        </p:spPr>
        <p:txBody>
          <a:bodyPr>
            <a:normAutofit/>
          </a:bodyPr>
          <a:lstStyle/>
          <a:p>
            <a:r>
              <a:rPr lang="ru-RU" sz="6600" b="1" dirty="0">
                <a:latin typeface="Candara Light" panose="020E0502030303020204" pitchFamily="34" charset="0"/>
              </a:rPr>
              <a:t>Удивительное рядом.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AF0192E-DCE5-4428-B96F-7593711218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26894"/>
            <a:ext cx="10058400" cy="1687158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sz="4800" b="1" dirty="0">
                <a:latin typeface="Gabriola" panose="04040605051002020D02" pitchFamily="82" charset="0"/>
              </a:rPr>
              <a:t>Мытищинский акведук.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4173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9ECA97C-E67D-411F-8D18-7DB697674A7C}"/>
              </a:ext>
            </a:extLst>
          </p:cNvPr>
          <p:cNvSpPr/>
          <p:nvPr/>
        </p:nvSpPr>
        <p:spPr>
          <a:xfrm>
            <a:off x="290286" y="875329"/>
            <a:ext cx="11683999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«Удивительное рядом» </a:t>
            </a:r>
          </a:p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(подготовительная группа)</a:t>
            </a:r>
          </a:p>
          <a:p>
            <a:pPr algn="ctr"/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познавательно-исследовательский, творческий.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Воспитатели, дети подготовительной группы, родители.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участников проекта: дети 6-7 лет.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краткосрочный, групповой, практико-ориентированный.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организации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образовательные ситуации занятия, беседы.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 проекта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целенаправленной и системной работы по расширению знаний детей о своём родном городе, местным достопримечательностям Мытищинского района, воспитывается любовь и уважение. Благодаря этому осуществляется комплексный подход к воспитанию детей в духе патриотизма.</a:t>
            </a:r>
          </a:p>
        </p:txBody>
      </p:sp>
    </p:spTree>
    <p:extLst>
      <p:ext uri="{BB962C8B-B14F-4D97-AF65-F5344CB8AC3E}">
        <p14:creationId xmlns:p14="http://schemas.microsoft.com/office/powerpoint/2010/main" val="840568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78F3F52-7D69-4BC4-9BB1-7EEFD03BAB75}"/>
              </a:ext>
            </a:extLst>
          </p:cNvPr>
          <p:cNvSpPr/>
          <p:nvPr/>
        </p:nvSpPr>
        <p:spPr>
          <a:xfrm>
            <a:off x="0" y="671691"/>
            <a:ext cx="1206137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расширение знания детей о прошлом родного города;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приобщение к истории и культуре родного города, местным достопримечательностям;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воспитания любви, уважения и привязанности к своему родному краю.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Расширять знания детей о г. Мытищи за счёт сведений об исторических событиях и явлениях.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Развивать познавательный интерес и бережное отношение к истории своего края.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3.Формировать основы экологического сознания целесообразного взаимодействия с природой 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4.Подолжать развивать эмоциональную сферу и речь у детей.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человек имеет свою малую Родину. Чаще всего любимым городом является то место, где человек родился и вырос. Для формирования у детей основ гражданской культуры, социально- нравственного развития личности, необходимо получение детьми знаний об их родном городе.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имея достаточного количества знаний, трудно сформировать у ребёнка бережного отношения к родному краю. Детские воспоминания самые яркие и волнительные. Чем больше ребёнок с детства будет знать о родных местах, родном городе, тем ближе и роднее будет становиться ему Родина, Россия.</a:t>
            </a:r>
          </a:p>
        </p:txBody>
      </p:sp>
    </p:spTree>
    <p:extLst>
      <p:ext uri="{BB962C8B-B14F-4D97-AF65-F5344CB8AC3E}">
        <p14:creationId xmlns:p14="http://schemas.microsoft.com/office/powerpoint/2010/main" val="1436387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13610FC-DDB9-4182-BBE3-80C9BF2AB346}"/>
              </a:ext>
            </a:extLst>
          </p:cNvPr>
          <p:cNvSpPr/>
          <p:nvPr/>
        </p:nvSpPr>
        <p:spPr>
          <a:xfrm>
            <a:off x="203200" y="671691"/>
            <a:ext cx="1146628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 результат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патриотические чувства у детей.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Актуализировать знания о родном городе.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Заинтересовать детей и взрослых историей родного края, сплотить родителей и детей в воспитании будущих граждан и патриотов нашей страны.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этап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информации о городе.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иллюстративного материала.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Отбор художественной литературы, художественного материала.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Перспективные планирования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Рассказ воспитателя об истории развития города.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Рассматривание фотографий и беседа на тему «любимый город Мытищи».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Просмотр слайдов и видеоматериалов.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Беседа на тему «Екатерининский водопровод».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Рассматривание репродукций картин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В.Зотов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«Старые Мытищи»,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В.Перов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«Чаепитие близ Москвы», «Купчиха за чаем»</a:t>
            </a:r>
          </a:p>
        </p:txBody>
      </p:sp>
    </p:spTree>
    <p:extLst>
      <p:ext uri="{BB962C8B-B14F-4D97-AF65-F5344CB8AC3E}">
        <p14:creationId xmlns:p14="http://schemas.microsoft.com/office/powerpoint/2010/main" val="2094035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58A4D85-10AB-4CF4-A4D9-146CE1754943}"/>
              </a:ext>
            </a:extLst>
          </p:cNvPr>
          <p:cNvSpPr/>
          <p:nvPr/>
        </p:nvSpPr>
        <p:spPr>
          <a:xfrm>
            <a:off x="188686" y="1228397"/>
            <a:ext cx="1200331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Цикл занятий</a:t>
            </a:r>
          </a:p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«История возникновения родного города.»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Вызвать интерес и желание узнать об достопримечательности своего города. Формировать познавательные интересы, любознательность, активность. Воспитывать любовь к родному городу.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«Чаепитие в Мытищах близ Москвы»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познакомить и рассказать о художнике В. Перове и о его картине «Чаепитие в Мытищах.</a:t>
            </a:r>
          </a:p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Экспериментальная деятельность</a:t>
            </a:r>
          </a:p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«Волшебница вода.»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Ознакомление детей со свойствами воды: отсутствие собственной формы;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текучесть; пар тоже вода; вода может тоже растворять предметы.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умение работать с посудой стеклянной и прозрачной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и самостоятельная деятельность.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Памятник самовару».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Познавательные 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«Мытищинский водопровод».</a:t>
            </a:r>
          </a:p>
        </p:txBody>
      </p:sp>
    </p:spTree>
    <p:extLst>
      <p:ext uri="{BB962C8B-B14F-4D97-AF65-F5344CB8AC3E}">
        <p14:creationId xmlns:p14="http://schemas.microsoft.com/office/powerpoint/2010/main" val="1168277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893D312-1C66-4DC0-A760-1878F348FDBA}"/>
              </a:ext>
            </a:extLst>
          </p:cNvPr>
          <p:cNvSpPr/>
          <p:nvPr/>
        </p:nvSpPr>
        <p:spPr>
          <a:xfrm>
            <a:off x="420914" y="1247285"/>
            <a:ext cx="892628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</a:t>
            </a:r>
          </a:p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Построим акведук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водопровода</a:t>
            </a:r>
          </a:p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Лото «Наш город»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«Выложи герб из фрагментов»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«Где находится памятник?»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по городу».</a:t>
            </a:r>
          </a:p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уголка «Мой город родной».</a:t>
            </a:r>
          </a:p>
          <a:p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Картина -карта «Екатерининский водопровод»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Предложить родителям вместе с детьми посетить Мытищинский историко-художественный музей.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Побывать в парке «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Ростокинский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акведук».</a:t>
            </a:r>
          </a:p>
        </p:txBody>
      </p:sp>
    </p:spTree>
    <p:extLst>
      <p:ext uri="{BB962C8B-B14F-4D97-AF65-F5344CB8AC3E}">
        <p14:creationId xmlns:p14="http://schemas.microsoft.com/office/powerpoint/2010/main" val="1327195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CA23136-9741-42E5-8852-1B4814179FDC}"/>
              </a:ext>
            </a:extLst>
          </p:cNvPr>
          <p:cNvSpPr/>
          <p:nvPr/>
        </p:nvSpPr>
        <p:spPr>
          <a:xfrm>
            <a:off x="130629" y="1166843"/>
            <a:ext cx="119162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проекта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Знания, полученные во время проекта, помогли повысить значимость патриотического воспитания детей, формированию патриотических чувств у дошкольников. Родители и воспитатели убедились в том, насколько актуальна тема изучения родного города. Проект заинтересовал детей и взрослых, сплотил родителей и детей в воспитании будущих граждан своего города и страны.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этапы проекта прошли через разные виды деятельности, использовался развивающий, дифференцированный подход к каждому ребёнку. Родители вместе с детьми представили очень интересную информацию по теме «Былое нашего города», сопровождали свои рассказы показом фотографий о родном городе.</a:t>
            </a:r>
          </a:p>
        </p:txBody>
      </p:sp>
    </p:spTree>
    <p:extLst>
      <p:ext uri="{BB962C8B-B14F-4D97-AF65-F5344CB8AC3E}">
        <p14:creationId xmlns:p14="http://schemas.microsoft.com/office/powerpoint/2010/main" val="3842794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F02F7E8-B0BF-494E-84A4-75EFCC2B3556}"/>
              </a:ext>
            </a:extLst>
          </p:cNvPr>
          <p:cNvSpPr/>
          <p:nvPr/>
        </p:nvSpPr>
        <p:spPr>
          <a:xfrm>
            <a:off x="1404731" y="379776"/>
            <a:ext cx="959457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человек любит свою малую Родину. Мы тоже любим родной город и хотим, чтобы он стал ещё краше, прекраснее.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Действительно, мы много знаем о своём городе и хотим рассказать Вам, об одной достопримечательности, которой наш город гордится, - Мытищинском водопроводе. Ему уже более 200 лет.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Стали думать и гадать, как об этом рассказать…</a:t>
            </a:r>
          </a:p>
        </p:txBody>
      </p:sp>
    </p:spTree>
    <p:extLst>
      <p:ext uri="{BB962C8B-B14F-4D97-AF65-F5344CB8AC3E}">
        <p14:creationId xmlns:p14="http://schemas.microsoft.com/office/powerpoint/2010/main" val="4236486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1690F81-30A6-46C0-8993-66ADEF736CF6}"/>
              </a:ext>
            </a:extLst>
          </p:cNvPr>
          <p:cNvSpPr/>
          <p:nvPr/>
        </p:nvSpPr>
        <p:spPr>
          <a:xfrm>
            <a:off x="1683657" y="215543"/>
            <a:ext cx="457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Segoe Script" panose="030B0504020000000003" pitchFamily="66" charset="0"/>
              </a:rPr>
              <a:t>Давным</a:t>
            </a:r>
            <a:r>
              <a:rPr lang="ru-RU" dirty="0">
                <a:latin typeface="Segoe Script" panose="030B0504020000000003" pitchFamily="66" charset="0"/>
              </a:rPr>
              <a:t> -давно жила в России царица. Звали её Екатерина Вторая. Жила эта царица в Москве, пила воду московскую, </a:t>
            </a:r>
          </a:p>
          <a:p>
            <a:r>
              <a:rPr lang="ru-RU" dirty="0">
                <a:latin typeface="Segoe Script" panose="030B0504020000000003" pitchFamily="66" charset="0"/>
              </a:rPr>
              <a:t>и не очень ей эта вода нравилась. Приказала она слугам своим найти воду самую лучшую, самую вкусную. Стали все тогда вокруг Москвы воду искать и нашли её близ села Большие Мытищи. В селе этом бил из-под земли Громовой ключ. Говорят, появился он от удара молнии, а вода в нём была не только вкусная, но и целебная. От любой болезни  излечивала. Попробовала царица эту воду и так она ей понравилась, что приказала Екатерина провести её к ней во дворец.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C3341DE-EA5F-43BF-8ED7-09A325EDE4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0056" y="491314"/>
            <a:ext cx="2643115" cy="333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35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5ED3017-106D-47BA-851D-32123ACB5EC9}"/>
              </a:ext>
            </a:extLst>
          </p:cNvPr>
          <p:cNvSpPr/>
          <p:nvPr/>
        </p:nvSpPr>
        <p:spPr>
          <a:xfrm>
            <a:off x="1921329" y="478019"/>
            <a:ext cx="417467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Segoe Script" panose="030B0504020000000003" pitchFamily="66" charset="0"/>
              </a:rPr>
              <a:t>Стали думать- гадать инженеры разные, как эту воду из Мытищ в Москву провести. Пока думали, воду лечебную в бочках на лошадях возили. Да разве на лошади много привезёшь? И пришлось построить по приказу царицы водовод, водопровод. Вот уже более 200лет прошло, а люди до сих пор его «</a:t>
            </a:r>
            <a:r>
              <a:rPr lang="ru-RU" sz="2000" dirty="0" err="1">
                <a:latin typeface="Segoe Script" panose="030B0504020000000003" pitchFamily="66" charset="0"/>
              </a:rPr>
              <a:t>Екатериненским</a:t>
            </a:r>
            <a:r>
              <a:rPr lang="ru-RU" sz="2000" dirty="0">
                <a:latin typeface="Segoe Script" panose="030B0504020000000003" pitchFamily="66" charset="0"/>
              </a:rPr>
              <a:t>» зовут.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6E7CC7-9D5D-4CBE-BD8F-D87BC0BCC7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162" y="1163268"/>
            <a:ext cx="2793580" cy="370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723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C571F85-769C-4FF3-9F37-A935148CDA24}"/>
              </a:ext>
            </a:extLst>
          </p:cNvPr>
          <p:cNvSpPr/>
          <p:nvPr/>
        </p:nvSpPr>
        <p:spPr>
          <a:xfrm>
            <a:off x="6350000" y="501640"/>
            <a:ext cx="40513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Segoe Script" panose="030B0504020000000003" pitchFamily="66" charset="0"/>
              </a:rPr>
              <a:t>Повёл водопровод  воду </a:t>
            </a:r>
            <a:r>
              <a:rPr lang="ru-RU" dirty="0" err="1">
                <a:latin typeface="Segoe Script" panose="030B0504020000000003" pitchFamily="66" charset="0"/>
              </a:rPr>
              <a:t>мытищинскую</a:t>
            </a:r>
            <a:r>
              <a:rPr lang="ru-RU" dirty="0">
                <a:latin typeface="Segoe Script" panose="030B0504020000000003" pitchFamily="66" charset="0"/>
              </a:rPr>
              <a:t> в Москву, а дорога долгая, длинная, на пути овраги встречаются, преграды разные. Чтобы водопроводу эти препятствия преодолеть, построили люди специальные мосты.</a:t>
            </a:r>
          </a:p>
          <a:p>
            <a:r>
              <a:rPr lang="ru-RU" dirty="0">
                <a:latin typeface="Segoe Script" panose="030B0504020000000003" pitchFamily="66" charset="0"/>
              </a:rPr>
              <a:t>А вы знаете как называется мост для воды? (Акведук.) </a:t>
            </a:r>
          </a:p>
          <a:p>
            <a:r>
              <a:rPr lang="ru-RU" dirty="0">
                <a:latin typeface="Segoe Script" panose="030B0504020000000003" pitchFamily="66" charset="0"/>
              </a:rPr>
              <a:t>Наконец, добрался водопровод </a:t>
            </a:r>
            <a:r>
              <a:rPr lang="ru-RU" dirty="0" err="1">
                <a:latin typeface="Segoe Script" panose="030B0504020000000003" pitchFamily="66" charset="0"/>
              </a:rPr>
              <a:t>мытищинский</a:t>
            </a:r>
            <a:r>
              <a:rPr lang="ru-RU" dirty="0">
                <a:latin typeface="Segoe Script" panose="030B0504020000000003" pitchFamily="66" charset="0"/>
              </a:rPr>
              <a:t> до Москвы и напоил весь город водой замечательной.</a:t>
            </a:r>
          </a:p>
          <a:p>
            <a:endParaRPr lang="ru-RU" dirty="0">
              <a:latin typeface="Segoe Script" panose="030B0504020000000003" pitchFamily="66" charset="0"/>
            </a:endParaRPr>
          </a:p>
          <a:p>
            <a:pPr algn="ctr"/>
            <a:r>
              <a:rPr lang="ru-RU" dirty="0">
                <a:latin typeface="Segoe Script" panose="030B0504020000000003" pitchFamily="66" charset="0"/>
              </a:rPr>
              <a:t>Закончен наш рассказ, </a:t>
            </a:r>
          </a:p>
          <a:p>
            <a:pPr algn="ctr"/>
            <a:r>
              <a:rPr lang="ru-RU" dirty="0">
                <a:latin typeface="Segoe Script" panose="030B0504020000000003" pitchFamily="66" charset="0"/>
              </a:rPr>
              <a:t>Но много дел у нас… </a:t>
            </a:r>
            <a:endParaRPr lang="ru-RU" sz="2400" dirty="0">
              <a:latin typeface="Segoe Script" panose="030B0504020000000003" pitchFamily="66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9223949-F670-46F6-B0E2-7E49D0FE43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8702" y="1323841"/>
            <a:ext cx="4447298" cy="308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9446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B3F15B7-41E3-4BE1-9422-AE0F201BD1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374" y="2564296"/>
            <a:ext cx="7633251" cy="42937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E5622E-A0F7-4AAD-8288-49E75D87AECF}"/>
              </a:ext>
            </a:extLst>
          </p:cNvPr>
          <p:cNvSpPr txBox="1"/>
          <p:nvPr/>
        </p:nvSpPr>
        <p:spPr>
          <a:xfrm>
            <a:off x="4081669" y="503581"/>
            <a:ext cx="40286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нашей группе книг стеллаж,</a:t>
            </a:r>
          </a:p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Знаем мы, что город наш</a:t>
            </a:r>
          </a:p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лучший на Земле!</a:t>
            </a:r>
          </a:p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нём расти тебе и мне.</a:t>
            </a:r>
          </a:p>
        </p:txBody>
      </p:sp>
    </p:spTree>
    <p:extLst>
      <p:ext uri="{BB962C8B-B14F-4D97-AF65-F5344CB8AC3E}">
        <p14:creationId xmlns:p14="http://schemas.microsoft.com/office/powerpoint/2010/main" val="34491735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0485625-5BAF-496E-B14D-2B0CFE6C0D6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14"/>
          <a:stretch/>
        </p:blipFill>
        <p:spPr>
          <a:xfrm>
            <a:off x="6096000" y="872671"/>
            <a:ext cx="5937957" cy="347980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E379A49-D996-4989-9C2C-70103033AE24}"/>
              </a:ext>
            </a:extLst>
          </p:cNvPr>
          <p:cNvSpPr/>
          <p:nvPr/>
        </p:nvSpPr>
        <p:spPr>
          <a:xfrm>
            <a:off x="5098134" y="61267"/>
            <a:ext cx="28691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воды»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D8AD745-5ADD-42C2-A020-239E60E1ED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27742"/>
            <a:ext cx="5486876" cy="471871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752ECD-9FA8-4D77-8787-0C43FE0EC04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33"/>
          <a:stretch/>
        </p:blipFill>
        <p:spPr>
          <a:xfrm>
            <a:off x="4448882" y="3052047"/>
            <a:ext cx="2939143" cy="374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170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DEE261C-CBBC-4B3C-A8DF-819818F17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71" y="193480"/>
            <a:ext cx="2938527" cy="52247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AC730C-6D9F-4B2B-A332-50AAB80CFF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2701" y="396680"/>
            <a:ext cx="3590128" cy="600315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03ECCA6-28F2-42E3-BA67-8E12C3A699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8281" y="3429000"/>
            <a:ext cx="5844420" cy="32874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54A808F-7005-44BC-A6B8-605FB3E0A4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5170" y="878471"/>
            <a:ext cx="2530059" cy="9327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FEE0C49-22B5-4561-8DEA-8079BACC99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19" y="669573"/>
            <a:ext cx="1539915" cy="272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0394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4B3304-AF1D-49B8-B64C-59B336D0C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506" y="1954695"/>
            <a:ext cx="8716987" cy="4903304"/>
          </a:xfrm>
          <a:prstGeom prst="rect">
            <a:avLst/>
          </a:prstGeom>
          <a:solidFill>
            <a:schemeClr val="bg1">
              <a:alpha val="1000"/>
            </a:schemeClr>
          </a:solidFill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384B8C3-6EE8-4E9D-BD62-24D66F412323}"/>
              </a:ext>
            </a:extLst>
          </p:cNvPr>
          <p:cNvSpPr/>
          <p:nvPr/>
        </p:nvSpPr>
        <p:spPr>
          <a:xfrm>
            <a:off x="3803375" y="0"/>
            <a:ext cx="419462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Жил был на свете белом, </a:t>
            </a:r>
          </a:p>
          <a:p>
            <a:pPr algn="ctr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Пузатый самовар</a:t>
            </a:r>
          </a:p>
          <a:p>
            <a:pPr algn="ctr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Хоть и пыхтел трубою,</a:t>
            </a:r>
          </a:p>
          <a:p>
            <a:pPr algn="ctr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был совсем не стар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C8638E3-0613-469E-B408-CA3598DCFE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4493" y="0"/>
            <a:ext cx="1737506" cy="229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113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332E5DC-D3C9-47DE-8BA9-F94256AD4F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2" b="13952"/>
          <a:stretch/>
        </p:blipFill>
        <p:spPr>
          <a:xfrm>
            <a:off x="0" y="3934099"/>
            <a:ext cx="4935302" cy="29239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F50E37-5073-4582-BD82-BF3A539F5B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4" b="23285"/>
          <a:stretch/>
        </p:blipFill>
        <p:spPr>
          <a:xfrm>
            <a:off x="14995" y="0"/>
            <a:ext cx="3184979" cy="39607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B0B8D3A-3946-42FA-A6D7-B39A79548A9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64" b="18261"/>
          <a:stretch/>
        </p:blipFill>
        <p:spPr>
          <a:xfrm>
            <a:off x="3101009" y="1109869"/>
            <a:ext cx="3633063" cy="41061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1E5B85-372A-4D5C-B033-9EBDD300CA9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8"/>
          <a:stretch/>
        </p:blipFill>
        <p:spPr>
          <a:xfrm>
            <a:off x="6011261" y="0"/>
            <a:ext cx="2700338" cy="453760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69CC22-7778-4E4E-8C2C-78D917EEF78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0" r="7475"/>
          <a:stretch/>
        </p:blipFill>
        <p:spPr>
          <a:xfrm>
            <a:off x="7044140" y="3429000"/>
            <a:ext cx="5060588" cy="341670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5756A1F-87DD-405D-85E2-0AA5D8DB5FCE}"/>
              </a:ext>
            </a:extLst>
          </p:cNvPr>
          <p:cNvSpPr txBox="1"/>
          <p:nvPr/>
        </p:nvSpPr>
        <p:spPr>
          <a:xfrm>
            <a:off x="8766752" y="569843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39495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8120F2-AB82-4A82-8F32-05D44A7BD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696" y="540654"/>
            <a:ext cx="7182304" cy="59702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F9BA9A-6F7B-40A9-8FFB-C33DC224764D}"/>
              </a:ext>
            </a:extLst>
          </p:cNvPr>
          <p:cNvSpPr txBox="1"/>
          <p:nvPr/>
        </p:nvSpPr>
        <p:spPr>
          <a:xfrm>
            <a:off x="768626" y="636105"/>
            <a:ext cx="3706271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Старались долго мы, трудились,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на картине появились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Истории родного края,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о которых и не знали.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лишь когда всё получилось,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очень сильно удивились.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Красиво как! Ожила сказка!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наша не напрасно!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44BE4F7-C253-4841-BA7D-E3C43A9AEF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4648"/>
            <a:ext cx="4916557" cy="133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66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</TotalTime>
  <Words>1090</Words>
  <Application>Microsoft Office PowerPoint</Application>
  <PresentationFormat>Широкоэкранный</PresentationFormat>
  <Paragraphs>101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Candara Light</vt:lpstr>
      <vt:lpstr>Gabriola</vt:lpstr>
      <vt:lpstr>Segoe Script</vt:lpstr>
      <vt:lpstr>Times New Roman</vt:lpstr>
      <vt:lpstr>Тема Office</vt:lpstr>
      <vt:lpstr>Удивительное рядом.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Удивительное рядом.</dc:title>
  <dc:creator>Пользователь</dc:creator>
  <cp:lastModifiedBy>Пользователь</cp:lastModifiedBy>
  <cp:revision>25</cp:revision>
  <dcterms:created xsi:type="dcterms:W3CDTF">2019-01-13T10:04:15Z</dcterms:created>
  <dcterms:modified xsi:type="dcterms:W3CDTF">2019-08-01T13:02:06Z</dcterms:modified>
</cp:coreProperties>
</file>