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AFE09131-AC32-46C4-BB01-214AE0AF2EC8}" type="datetimeFigureOut">
              <a:rPr lang="ru-RU" smtClean="0"/>
              <a:pPr/>
              <a:t>19.11.2022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04BEBB6-C202-4A27-9743-3AB017AA12E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AutoShape 4" descr="Московский зоопарк: цены и график работы в 2022 год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6" name="AutoShape 6" descr="Московский зоопарк: цены и график работы в 2022 год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88" name="AutoShape 8" descr="Московский зоопарк: цены и график работы в 2022 год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Зоопарк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3200" dirty="0" smtClean="0">
                <a:solidFill>
                  <a:schemeClr val="tx2"/>
                </a:solidFill>
                <a:latin typeface="Impact" pitchFamily="34" charset="0"/>
                <a:cs typeface="Miriam Fixed" pitchFamily="49" charset="-79"/>
              </a:rPr>
              <a:t>«Зоопарк»    </a:t>
            </a:r>
          </a:p>
          <a:p>
            <a:r>
              <a:rPr lang="ru-RU" dirty="0" smtClean="0">
                <a:solidFill>
                  <a:schemeClr val="tx2"/>
                </a:solidFill>
              </a:rPr>
              <a:t>Подготовила : Меркель Л.Н</a:t>
            </a:r>
          </a:p>
        </p:txBody>
      </p:sp>
      <p:sp>
        <p:nvSpPr>
          <p:cNvPr id="20490" name="AutoShape 10" descr="Московский зоопарк: цены и график работы в 2022 год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492" name="AutoShape 12" descr="Московский Зоопарк - самый большой зоопарк в Росс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94" name="Picture 14" descr="Московский зоопарк, зоопарк в Москве, цена, отзывы, режим работы, 201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52"/>
            <a:ext cx="2705100" cy="2786082"/>
          </a:xfrm>
          <a:prstGeom prst="rect">
            <a:avLst/>
          </a:prstGeom>
          <a:noFill/>
        </p:spPr>
      </p:pic>
      <p:pic>
        <p:nvPicPr>
          <p:cNvPr id="20496" name="Picture 16" descr="Московский зоопарк - Страница 11 из 22 - Южные горизонт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4572008"/>
            <a:ext cx="2619375" cy="2071702"/>
          </a:xfrm>
          <a:prstGeom prst="rect">
            <a:avLst/>
          </a:prstGeom>
          <a:noFill/>
        </p:spPr>
      </p:pic>
      <p:pic>
        <p:nvPicPr>
          <p:cNvPr id="20498" name="Picture 18" descr="Московский зоопарк: как добраться и метро, режим работы 2022 и цена билета,  официальный сайт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3071810"/>
            <a:ext cx="2857520" cy="3429024"/>
          </a:xfrm>
          <a:prstGeom prst="rect">
            <a:avLst/>
          </a:prstGeom>
          <a:noFill/>
        </p:spPr>
      </p:pic>
      <p:pic>
        <p:nvPicPr>
          <p:cNvPr id="20500" name="Picture 20" descr="Московский зоопарк: как добраться и метро, режим работы 2022 и цена билета,  официальный сайт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14744" y="357166"/>
            <a:ext cx="4643470" cy="250033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Что это ?зоопаркЗоопарк – это место, где животные &#10;             содержатся в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57166"/>
            <a:ext cx="8215370" cy="550072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Что можно делать в зоопарке ?Наблюдать за животнымиГладить животных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571480"/>
            <a:ext cx="4429124" cy="5643602"/>
          </a:xfrm>
          <a:prstGeom prst="rect">
            <a:avLst/>
          </a:prstGeom>
          <a:noFill/>
        </p:spPr>
      </p:pic>
      <p:pic>
        <p:nvPicPr>
          <p:cNvPr id="8196" name="Picture 4" descr="Что можно делать в зоопарке ?Кормить животных Фотографировать &#10;      животных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18"/>
            <a:ext cx="4429124" cy="521497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рофессии людей, которые работают в зоопаркеслужитель зоопаркакассир   Чистит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12594"/>
            <a:ext cx="4357718" cy="5159546"/>
          </a:xfrm>
          <a:prstGeom prst="rect">
            <a:avLst/>
          </a:prstGeom>
          <a:noFill/>
        </p:spPr>
      </p:pic>
      <p:pic>
        <p:nvPicPr>
          <p:cNvPr id="7172" name="Picture 4" descr="Профессии людей, которые работают в зоопаркеохранникэкскурсоводОтвечает за бе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357166"/>
            <a:ext cx="4357686" cy="521497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Правила поведения в зоопарке   не перелезать&#10;через ограждениякормить птиц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642918"/>
            <a:ext cx="6858000" cy="521497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Правила поведения в зоопарке                вход  с  домашними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500042"/>
            <a:ext cx="6929438" cy="55721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Правила поведения в зоопаркекормить животных&#10;       запрещеноне кричать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857233"/>
            <a:ext cx="7286676" cy="5214973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Правила поведения в зоопарке дразнить животных&#10;        запрещеноне просовывай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00042"/>
            <a:ext cx="7715304" cy="557216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Правила поведения в зоопаркебросать мусор&#10;   запрещено      рвать редкие&#10;раст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571480"/>
            <a:ext cx="7786742" cy="550072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Картинки по запросу фото  слона для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8" name="Picture 4" descr="Почему слоны боятся мышей: правда ли это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3929090" cy="3529026"/>
          </a:xfrm>
          <a:prstGeom prst="rect">
            <a:avLst/>
          </a:prstGeom>
          <a:noFill/>
        </p:spPr>
      </p:pic>
      <p:sp>
        <p:nvSpPr>
          <p:cNvPr id="1030" name="AutoShape 6" descr="Новорожденный слоненок Филимон в зоопарке находится под опекой матери и  сестры - РИАМ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32" name="AutoShape 8" descr="Новорожденный слоненок Филимон в зоопарке находится под опекой матери и  сестры - РИАМ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4" name="Picture 10" descr="Слон – описание, виды, где живет, чем питается,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3071810"/>
            <a:ext cx="4429124" cy="3500462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Картинки по запросу фото  крокодил в зоопарке для детей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356"/>
            <a:ext cx="4071966" cy="3571900"/>
          </a:xfrm>
          <a:prstGeom prst="rect">
            <a:avLst/>
          </a:prstGeom>
          <a:noFill/>
        </p:spPr>
      </p:pic>
      <p:pic>
        <p:nvPicPr>
          <p:cNvPr id="24580" name="Picture 4" descr="Детеныш крокодила - 57 фото: смотреть онлай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357562"/>
            <a:ext cx="4538676" cy="321471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Итоги дня: рождение обезьян в зоопарке Ижевска и уход с поста главы  Красногорского района // ИА Сусанин - проверенные новости Ижевска и  Удмуртии, факты и описания событий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857496"/>
            <a:ext cx="4071966" cy="3457588"/>
          </a:xfrm>
          <a:prstGeom prst="rect">
            <a:avLst/>
          </a:prstGeom>
          <a:noFill/>
        </p:spPr>
      </p:pic>
      <p:pic>
        <p:nvPicPr>
          <p:cNvPr id="23556" name="Picture 4" descr="В Московском зоопарке родились детёныши обезьян-капуцинов. Met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71480"/>
            <a:ext cx="3786214" cy="3000396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Зебра в зоопарке - 33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14356"/>
            <a:ext cx="4286280" cy="4071966"/>
          </a:xfrm>
          <a:prstGeom prst="rect">
            <a:avLst/>
          </a:prstGeom>
          <a:noFill/>
        </p:spPr>
      </p:pic>
      <p:pic>
        <p:nvPicPr>
          <p:cNvPr id="26628" name="Picture 4" descr="Акция в честь новорожденной зебры пройдет в зоопарке «Лимпопо» -  Нижегородские новост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6314" y="2500306"/>
            <a:ext cx="3357586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Жираф — Википед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571480"/>
            <a:ext cx="3786214" cy="4000528"/>
          </a:xfrm>
          <a:prstGeom prst="rect">
            <a:avLst/>
          </a:prstGeom>
          <a:noFill/>
        </p:spPr>
      </p:pic>
      <p:pic>
        <p:nvPicPr>
          <p:cNvPr id="25604" name="Picture 4" descr="Жираф и малыш | Giraffe, Giraffe pictures, Animals beautifu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571744"/>
            <a:ext cx="4000528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51</TotalTime>
  <Words>8</Words>
  <Application>Microsoft Office PowerPoint</Application>
  <PresentationFormat>Экран (4:3)</PresentationFormat>
  <Paragraphs>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Открытая</vt:lpstr>
      <vt:lpstr>Зоопарк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Лариса</dc:creator>
  <cp:lastModifiedBy>Лариса</cp:lastModifiedBy>
  <cp:revision>6</cp:revision>
  <dcterms:created xsi:type="dcterms:W3CDTF">2022-11-19T12:19:21Z</dcterms:created>
  <dcterms:modified xsi:type="dcterms:W3CDTF">2022-11-19T13:11:22Z</dcterms:modified>
</cp:coreProperties>
</file>