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9" r:id="rId2"/>
    <p:sldId id="256" r:id="rId3"/>
    <p:sldId id="305" r:id="rId4"/>
    <p:sldId id="304" r:id="rId5"/>
    <p:sldId id="306" r:id="rId6"/>
    <p:sldId id="270" r:id="rId7"/>
    <p:sldId id="271" r:id="rId8"/>
    <p:sldId id="307" r:id="rId9"/>
    <p:sldId id="308" r:id="rId10"/>
    <p:sldId id="310" r:id="rId11"/>
    <p:sldId id="311" r:id="rId12"/>
    <p:sldId id="312" r:id="rId13"/>
    <p:sldId id="313" r:id="rId14"/>
    <p:sldId id="314" r:id="rId15"/>
    <p:sldId id="294" r:id="rId16"/>
    <p:sldId id="296" r:id="rId17"/>
    <p:sldId id="315" r:id="rId18"/>
    <p:sldId id="257" r:id="rId19"/>
    <p:sldId id="298" r:id="rId20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21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Уровни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ниже среднего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0.24</c:v>
                </c:pt>
                <c:pt idx="1">
                  <c:v>0.4</c:v>
                </c:pt>
                <c:pt idx="2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13C-43E5-8549-691B81D67D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FD79C86-56CD-4443-86D3-EBF0DA45B373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C9241440-4BF3-4179-9A34-5DA7F16A11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472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41440-4BF3-4179-9A34-5DA7F16A11F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222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ДЕТСКИЕ\Nezhniy\Nezh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2420888"/>
            <a:ext cx="6622504" cy="125157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005064"/>
            <a:ext cx="6400800" cy="11045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A374B5-DBF3-4CE2-9D1A-D55AAA89CC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ДЕТСКИЕ\Nezhniy\NezhnySli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6"/>
          <p:cNvSpPr txBox="1">
            <a:spLocks noChangeArrowheads="1"/>
          </p:cNvSpPr>
          <p:nvPr/>
        </p:nvSpPr>
        <p:spPr bwMode="auto">
          <a:xfrm>
            <a:off x="0" y="6515100"/>
            <a:ext cx="15303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1400" smtClean="0">
                <a:solidFill>
                  <a:srgbClr val="BFBFBF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BFBFBF"/>
              </a:solidFill>
              <a:latin typeface="Ariston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7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900113" y="4508500"/>
            <a:ext cx="540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dirty="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11188" y="4365625"/>
            <a:ext cx="3225800" cy="1439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  <p:txBody>
          <a:bodyPr lIns="36576" tIns="36576" rIns="36576" bIns="36576"/>
          <a:lstStyle/>
          <a:p>
            <a:pPr>
              <a:spcAft>
                <a:spcPts val="113"/>
              </a:spcAft>
            </a:pPr>
            <a:endParaRPr lang="ru-RU" sz="2400" dirty="0">
              <a:latin typeface="Times New Roman" pitchFamily="18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39750" y="5753478"/>
            <a:ext cx="82804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000" dirty="0"/>
              <a:t/>
            </a:r>
            <a:br>
              <a:rPr lang="ru-RU" sz="2000" dirty="0"/>
            </a:br>
            <a:r>
              <a:rPr lang="ru-RU" dirty="0" smtClean="0">
                <a:cs typeface="Aharoni" pitchFamily="2" charset="-79"/>
              </a:rPr>
              <a:t>МКДОУ </a:t>
            </a:r>
            <a:r>
              <a:rPr lang="ru-RU" dirty="0">
                <a:cs typeface="Aharoni" pitchFamily="2" charset="-79"/>
              </a:rPr>
              <a:t>г.Новосибирска «Детский сад № 195 комбинированного вида»</a:t>
            </a:r>
          </a:p>
        </p:txBody>
      </p:sp>
      <p:pic>
        <p:nvPicPr>
          <p:cNvPr id="4101" name="Picture 5" descr="DSC050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400" cy="5445125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</p:spPr>
      </p:pic>
      <p:pic>
        <p:nvPicPr>
          <p:cNvPr id="4102" name="Picture 6" descr="DSC014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260350"/>
            <a:ext cx="2808288" cy="2106613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1071538" y="2857496"/>
            <a:ext cx="7631187" cy="12509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Современные технологии развития дошкольников</a:t>
            </a:r>
            <a:b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валеологическое</a:t>
            </a:r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воспитание)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357826"/>
            <a:ext cx="6400800" cy="11049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Педагог : </a:t>
            </a:r>
            <a:r>
              <a:rPr lang="ru-RU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Хамлова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Ю. Н.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 стрелкой 8"/>
          <p:cNvCxnSpPr/>
          <p:nvPr/>
        </p:nvCxnSpPr>
        <p:spPr>
          <a:xfrm rot="5400000">
            <a:off x="2107389" y="2035959"/>
            <a:ext cx="1500198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H="1">
            <a:off x="5214942" y="1928802"/>
            <a:ext cx="1500198" cy="15001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143108" y="1000108"/>
            <a:ext cx="5143536" cy="8572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714876" y="3500438"/>
            <a:ext cx="3643338" cy="12144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714348" y="3500438"/>
            <a:ext cx="3857652" cy="121444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500298" y="1142984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4348" y="3500438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представлений детей о здоровом образе жизни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00628" y="3786190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atin typeface="+mn-lt"/>
              </a:rPr>
              <a:t>Результаты диагностики сформированности  валеологических представлений у детей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9691395"/>
              </p:ext>
            </p:extLst>
          </p:nvPr>
        </p:nvGraphicFramePr>
        <p:xfrm>
          <a:off x="457200" y="1412875"/>
          <a:ext cx="8229600" cy="4713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ки по запросу картинки программа токаевой технология физического развити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2571768" cy="3810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картинки кулик школа здорового человек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4250" y="1214422"/>
            <a:ext cx="2547948" cy="3833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картинки    журнал дошкольное воспитание 201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786058"/>
            <a:ext cx="2571768" cy="374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ProPowerPoint\Шаблоны\ДЕТСКИЕ\Nezhniy\Nezhny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1043608" y="1412776"/>
            <a:ext cx="7344816" cy="1080120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1619672" y="2204864"/>
            <a:ext cx="6544816" cy="2904728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у детей среднего дошкольного возраста представлений  о здоровом образе жизни.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ProPowerPoint\Шаблоны\ДЕТСКИЕ\Nezhniy\Nezhny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528" y="188641"/>
            <a:ext cx="482453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валеологии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ДОУ: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формировать представление о значении частей тела и органов чувств для жизни и здоровья человека;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развивать умение устанавливать связь между совершаемым действием и состоянием организма;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формировать умение оказывать себе элементарную помощь при ушибах, обращаться за помощью к взрослым при заболевании, травме.</a:t>
            </a:r>
          </a:p>
          <a:p>
            <a:pPr algn="just"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24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573016"/>
            <a:ext cx="3851920" cy="3101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1000108"/>
            <a:ext cx="72866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Цикл бесед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устроено наше тело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Наш помощник нос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Глаза мои помощники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Ах, ты девочка чумазая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Моё сердечко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Мои ушки 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послушки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Мой добрый волшебный сон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Чистота – это здоровье</a:t>
            </a:r>
          </a:p>
          <a:p>
            <a:pPr marL="457200" indent="-457200"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63792" y="552754"/>
            <a:ext cx="72866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919" y="3688806"/>
            <a:ext cx="2279089" cy="30387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767" y="3717356"/>
            <a:ext cx="2210836" cy="2947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12" y="535278"/>
            <a:ext cx="2155910" cy="28745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305" y="465225"/>
            <a:ext cx="2208450" cy="2944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76" y="3688806"/>
            <a:ext cx="2232248" cy="29763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41" y="502485"/>
            <a:ext cx="2207914" cy="29438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9552" y="11663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ИНТЕЛЕКТ - КАРТЫ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41" y="552754"/>
            <a:ext cx="2207914" cy="29438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36" y="395919"/>
            <a:ext cx="2392219" cy="32142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72" y="492747"/>
            <a:ext cx="2336983" cy="31400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919" y="535278"/>
            <a:ext cx="2155910" cy="287454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060" y="454154"/>
            <a:ext cx="2263695" cy="30182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188640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АЛГОРИТМЫ БЕЗОПАСНОГО ПОВЕДЕНИЯ</a:t>
            </a:r>
            <a:endParaRPr lang="ru-RU" sz="20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41310"/>
            <a:ext cx="4320480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0442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9" y="332656"/>
            <a:ext cx="2880320" cy="38404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056" y="332656"/>
            <a:ext cx="2931790" cy="39090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539" y="2708920"/>
            <a:ext cx="2859782" cy="381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0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1218"/>
            <a:ext cx="3686967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4249737" cy="429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6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09" y="1988840"/>
            <a:ext cx="8108950" cy="416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71134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Пальчиковые игры с помощью Су - </a:t>
            </a:r>
            <a:r>
              <a:rPr lang="ru-RU" sz="24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Джок</a:t>
            </a:r>
            <a:endParaRPr lang="ru-RU" sz="2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53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master\Desktop\IMG_20180310_212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556792"/>
            <a:ext cx="3491880" cy="4032448"/>
          </a:xfrm>
          <a:prstGeom prst="rect">
            <a:avLst/>
          </a:prstGeom>
          <a:noFill/>
        </p:spPr>
      </p:pic>
      <p:pic>
        <p:nvPicPr>
          <p:cNvPr id="7" name="Picture 2" descr="C:\Users\master\Desktop\IMG_20180310_155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49404"/>
            <a:ext cx="4536504" cy="484722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19672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Художественная литература</a:t>
            </a:r>
            <a:endParaRPr lang="ru-RU" sz="2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43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218" y="188641"/>
            <a:ext cx="833593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Демонстрационный материал</a:t>
            </a:r>
            <a:endParaRPr lang="ru-RU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Рисунок 2" descr="%D0%BC%D0%B0%D1%81%D1%81%D0%B0%D0%B6+%D1%81+%D1%91%D0%B6%D0%B8%D0%BA%D0%BE%D0%B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36912"/>
            <a:ext cx="7704856" cy="3115047"/>
          </a:xfrm>
          <a:prstGeom prst="rect">
            <a:avLst/>
          </a:prstGeom>
        </p:spPr>
      </p:pic>
      <p:pic>
        <p:nvPicPr>
          <p:cNvPr id="4098" name="Picture 2" descr="C:\Users\master\Desktop\IMG_20180310_155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60"/>
            <a:ext cx="4211960" cy="5589240"/>
          </a:xfrm>
          <a:prstGeom prst="rect">
            <a:avLst/>
          </a:prstGeom>
          <a:noFill/>
        </p:spPr>
      </p:pic>
      <p:pic>
        <p:nvPicPr>
          <p:cNvPr id="4099" name="Picture 3" descr="C:\Users\master\Desktop\IMG_20180310_2122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268760"/>
            <a:ext cx="4860032" cy="5589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-962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ДОУ и семьи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692697"/>
            <a:ext cx="903649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Анкетирование родителей на тему «Условия здорового образа жизни в семье»</a:t>
            </a:r>
          </a:p>
          <a:p>
            <a:r>
              <a:rPr lang="ru-RU" dirty="0" smtClean="0"/>
              <a:t>Читаете </a:t>
            </a:r>
            <a:r>
              <a:rPr lang="ru-RU" dirty="0"/>
              <a:t>ли Вы литературу о здоровом образе жизни?	</a:t>
            </a:r>
          </a:p>
          <a:p>
            <a:r>
              <a:rPr lang="ru-RU" dirty="0"/>
              <a:t>Да,</a:t>
            </a:r>
          </a:p>
          <a:p>
            <a:r>
              <a:rPr lang="ru-RU" dirty="0"/>
              <a:t>Нет,</a:t>
            </a:r>
          </a:p>
          <a:p>
            <a:r>
              <a:rPr lang="ru-RU" dirty="0" smtClean="0"/>
              <a:t>Часто </a:t>
            </a:r>
            <a:r>
              <a:rPr lang="ru-RU" dirty="0"/>
              <a:t>ли болеет Ваш ребёнок?	</a:t>
            </a:r>
          </a:p>
          <a:p>
            <a:r>
              <a:rPr lang="ru-RU" dirty="0"/>
              <a:t>Да.</a:t>
            </a:r>
          </a:p>
          <a:p>
            <a:r>
              <a:rPr lang="ru-RU" dirty="0"/>
              <a:t>Нет.</a:t>
            </a:r>
          </a:p>
          <a:p>
            <a:r>
              <a:rPr lang="ru-RU" dirty="0" smtClean="0"/>
              <a:t>Делаете </a:t>
            </a:r>
            <a:r>
              <a:rPr lang="ru-RU" dirty="0"/>
              <a:t>ли вы утреннюю зарядку</a:t>
            </a:r>
            <a:r>
              <a:rPr lang="ru-RU" dirty="0" smtClean="0"/>
              <a:t>?</a:t>
            </a:r>
            <a:endParaRPr lang="ru-RU" dirty="0"/>
          </a:p>
          <a:p>
            <a:r>
              <a:rPr lang="ru-RU" dirty="0"/>
              <a:t>Да,</a:t>
            </a:r>
          </a:p>
          <a:p>
            <a:r>
              <a:rPr lang="ru-RU" dirty="0"/>
              <a:t>Нет,</a:t>
            </a:r>
          </a:p>
          <a:p>
            <a:r>
              <a:rPr lang="ru-RU" dirty="0" smtClean="0"/>
              <a:t>Как </a:t>
            </a:r>
            <a:r>
              <a:rPr lang="ru-RU" dirty="0"/>
              <a:t>Вы организуете питание в Вашей семье?	</a:t>
            </a:r>
          </a:p>
          <a:p>
            <a:r>
              <a:rPr lang="ru-RU" dirty="0"/>
              <a:t>- Полноценное питание.</a:t>
            </a:r>
          </a:p>
          <a:p>
            <a:r>
              <a:rPr lang="ru-RU" dirty="0"/>
              <a:t>- Предпочтение отдаёте каким-то одним видам продуктов (каким)……………………</a:t>
            </a:r>
          </a:p>
          <a:p>
            <a:r>
              <a:rPr lang="ru-RU" dirty="0" smtClean="0"/>
              <a:t>Занимаетесь </a:t>
            </a:r>
            <a:r>
              <a:rPr lang="ru-RU" dirty="0"/>
              <a:t>ли Вы закаливанием своих детей?	</a:t>
            </a:r>
          </a:p>
          <a:p>
            <a:r>
              <a:rPr lang="ru-RU" dirty="0"/>
              <a:t>Да.</a:t>
            </a:r>
          </a:p>
          <a:p>
            <a:r>
              <a:rPr lang="ru-RU" dirty="0"/>
              <a:t>Нет.</a:t>
            </a:r>
          </a:p>
          <a:p>
            <a:r>
              <a:rPr lang="ru-RU" dirty="0" smtClean="0"/>
              <a:t>Занимаетесь </a:t>
            </a:r>
            <a:r>
              <a:rPr lang="ru-RU" dirty="0"/>
              <a:t>ли Вы физической культурой и играми вместе со своими детьми?	</a:t>
            </a:r>
          </a:p>
          <a:p>
            <a:r>
              <a:rPr lang="ru-RU" dirty="0"/>
              <a:t>Да,</a:t>
            </a:r>
          </a:p>
          <a:p>
            <a:r>
              <a:rPr lang="ru-RU" dirty="0"/>
              <a:t>Нет,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-k_000\Desktop\CAM000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25122" y="1357369"/>
            <a:ext cx="5317388" cy="39880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44824"/>
            <a:ext cx="3933754" cy="5232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37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6120680" cy="2736304"/>
          </a:xfrm>
        </p:spPr>
        <p:txBody>
          <a:bodyPr/>
          <a:lstStyle/>
          <a:p>
            <a:r>
              <a:rPr lang="ru-RU" sz="3600" b="1" dirty="0" smtClean="0">
                <a:latin typeface="Comic Sans MS" pitchFamily="66" charset="0"/>
              </a:rPr>
              <a:t>«Я НЕ БОЮСЬ ЕЩЕ И ЕЩЕ РАЗ ПОВТОРИТЬ: ЗАБОТА О ЗДОРОВЬЕ РЕБЕНКА – ЭТО ВАЖНЕЙШИЙ ТРУД ВОСПИТАТЕЛЯ»</a:t>
            </a:r>
            <a:br>
              <a:rPr lang="ru-RU" sz="3600" b="1" dirty="0" smtClean="0">
                <a:latin typeface="Comic Sans MS" pitchFamily="66" charset="0"/>
              </a:rPr>
            </a:br>
            <a:r>
              <a:rPr lang="ru-RU" sz="2000" b="1" dirty="0" smtClean="0">
                <a:latin typeface="Comic Sans MS" pitchFamily="66" charset="0"/>
              </a:rPr>
              <a:t> В.А. СУХОМЛИНСКИЙ</a:t>
            </a:r>
          </a:p>
        </p:txBody>
      </p:sp>
      <p:pic>
        <p:nvPicPr>
          <p:cNvPr id="4" name="Рисунок 3" descr="воспитател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94040" y="3533775"/>
            <a:ext cx="3449960" cy="3324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0" y="69269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Благодарю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rDetstv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MirDetstva</Template>
  <TotalTime>597</TotalTime>
  <Words>194</Words>
  <Application>Microsoft Office PowerPoint</Application>
  <PresentationFormat>Экран (4:3)</PresentationFormat>
  <Paragraphs>59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Aharoni</vt:lpstr>
      <vt:lpstr>Arial</vt:lpstr>
      <vt:lpstr>Ariston</vt:lpstr>
      <vt:lpstr>Calibri</vt:lpstr>
      <vt:lpstr>Comic Sans MS</vt:lpstr>
      <vt:lpstr>Times New Roman</vt:lpstr>
      <vt:lpstr>Wingdings</vt:lpstr>
      <vt:lpstr>MirDetstva</vt:lpstr>
      <vt:lpstr>Презентация PowerPoint</vt:lpstr>
      <vt:lpstr>Современные технологии развития дошкольников (валеологическое воспитание)</vt:lpstr>
      <vt:lpstr>Презентация PowerPoint</vt:lpstr>
      <vt:lpstr>Результаты диагностики сформированности  валеологических представлений у детей</vt:lpstr>
      <vt:lpstr>Презентация PowerPoint</vt:lpstr>
      <vt:lpstr> Цель: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«Я НЕ БОЮСЬ ЕЩЕ И ЕЩЕ РАЗ ПОВТОРИТЬ: ЗАБОТА О ЗДОРОВЬЕ РЕБЕНКА – ЭТО ВАЖНЕЙШИЙ ТРУД ВОСПИТАТЕЛЯ»  В.А. СУХОМЛИНСКИЙ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Zverdvd.org</dc:creator>
  <dc:description>http://propowerpoint.ru - Бесплатные шаблоны для презентаций. Полезные советы и уроки  PowerPoint .</dc:description>
  <cp:lastModifiedBy>гнгнг</cp:lastModifiedBy>
  <cp:revision>60</cp:revision>
  <cp:lastPrinted>2020-01-23T14:27:20Z</cp:lastPrinted>
  <dcterms:created xsi:type="dcterms:W3CDTF">2016-03-14T16:26:16Z</dcterms:created>
  <dcterms:modified xsi:type="dcterms:W3CDTF">2020-01-23T14:35:52Z</dcterms:modified>
</cp:coreProperties>
</file>