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2" r:id="rId4"/>
    <p:sldId id="259" r:id="rId5"/>
    <p:sldId id="260" r:id="rId6"/>
    <p:sldId id="261" r:id="rId7"/>
    <p:sldId id="263" r:id="rId8"/>
    <p:sldId id="265" r:id="rId9"/>
    <p:sldId id="266" r:id="rId10"/>
    <p:sldId id="267" r:id="rId11"/>
    <p:sldId id="271" r:id="rId12"/>
    <p:sldId id="268" r:id="rId13"/>
    <p:sldId id="269" r:id="rId14"/>
    <p:sldId id="270" r:id="rId15"/>
    <p:sldId id="272" r:id="rId16"/>
    <p:sldId id="273" r:id="rId17"/>
    <p:sldId id="274" r:id="rId18"/>
    <p:sldId id="275" r:id="rId19"/>
    <p:sldId id="276" r:id="rId20"/>
    <p:sldId id="277" r:id="rId21"/>
    <p:sldId id="264" r:id="rId22"/>
    <p:sldId id="278" r:id="rId23"/>
  </p:sldIdLst>
  <p:sldSz cx="9144000" cy="6858000" type="screen4x3"/>
  <p:notesSz cx="7102475" cy="102346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1F5F3F"/>
    <a:srgbClr val="000099"/>
    <a:srgbClr val="16422C"/>
    <a:srgbClr val="FFB28B"/>
    <a:srgbClr val="FF9966"/>
    <a:srgbClr val="00D1CC"/>
    <a:srgbClr val="A54C0F"/>
    <a:srgbClr val="77D3A5"/>
    <a:srgbClr val="008A8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265" autoAdjust="0"/>
    <p:restoredTop sz="96433" autoAdjust="0"/>
  </p:normalViewPr>
  <p:slideViewPr>
    <p:cSldViewPr snapToGrid="0">
      <p:cViewPr varScale="1">
        <p:scale>
          <a:sx n="66" d="100"/>
          <a:sy n="66" d="100"/>
        </p:scale>
        <p:origin x="-1476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1.jpe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image" Target="../media/image37.jpe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image" Target="../media/image5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CC126D-25A5-426D-B782-9C8FD412839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4ABD236-1481-48EF-B02F-C77122E01D59}">
      <dgm:prSet phldrT="[Текст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chemeClr val="accent1">
            <a:lumMod val="40000"/>
            <a:lumOff val="60000"/>
          </a:schemeClr>
        </a:solidFill>
        <a:ln>
          <a:solidFill>
            <a:srgbClr val="0000FF"/>
          </a:solidFill>
        </a:ln>
      </dgm:spPr>
      <dgm:t>
        <a:bodyPr/>
        <a:lstStyle/>
        <a:p>
          <a:pPr algn="ctr"/>
          <a:r>
            <a:rPr lang="ru-RU" sz="2000" b="1" dirty="0" smtClean="0">
              <a:solidFill>
                <a:srgbClr val="0000FF"/>
              </a:solidFill>
            </a:rPr>
            <a:t>Развитие предвидения последствий своего поведения по сохранению и укреплению здоровья</a:t>
          </a:r>
          <a:endParaRPr lang="ru-RU" sz="2000" b="1" dirty="0">
            <a:solidFill>
              <a:srgbClr val="0000FF"/>
            </a:solidFill>
            <a:latin typeface="Calibri" pitchFamily="34" charset="0"/>
            <a:cs typeface="Calibri" pitchFamily="34" charset="0"/>
          </a:endParaRPr>
        </a:p>
      </dgm:t>
    </dgm:pt>
    <dgm:pt modelId="{07C09190-868F-459E-AB32-9392C7CB59D9}" type="parTrans" cxnId="{CDB5CC69-E643-4E11-9D1A-6721A6498AAB}">
      <dgm:prSet/>
      <dgm:spPr/>
      <dgm:t>
        <a:bodyPr/>
        <a:lstStyle/>
        <a:p>
          <a:endParaRPr lang="ru-RU"/>
        </a:p>
      </dgm:t>
    </dgm:pt>
    <dgm:pt modelId="{9293D550-123E-461D-A815-B90E77B34AA6}" type="sibTrans" cxnId="{CDB5CC69-E643-4E11-9D1A-6721A6498AAB}">
      <dgm:prSet/>
      <dgm:spPr/>
      <dgm:t>
        <a:bodyPr/>
        <a:lstStyle/>
        <a:p>
          <a:endParaRPr lang="ru-RU"/>
        </a:p>
      </dgm:t>
    </dgm:pt>
    <dgm:pt modelId="{D677E36D-769A-43EB-90FD-BF73D5E40F80}">
      <dgm:prSet phldrT="[Текст]"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>
        <a:solidFill>
          <a:srgbClr val="0070C0"/>
        </a:solidFill>
        <a:ln>
          <a:solidFill>
            <a:srgbClr val="0000FF"/>
          </a:solidFill>
        </a:ln>
      </dgm:spPr>
      <dgm:t>
        <a:bodyPr/>
        <a:lstStyle/>
        <a:p>
          <a:pPr algn="ctr"/>
          <a:r>
            <a:rPr lang="ru-RU" sz="2000" b="1" dirty="0" smtClean="0"/>
            <a:t>Разработка </a:t>
          </a:r>
          <a:r>
            <a:rPr lang="ru-RU" sz="2000" b="1" dirty="0" err="1" smtClean="0"/>
            <a:t>психолого-педогогических</a:t>
          </a:r>
          <a:r>
            <a:rPr lang="ru-RU" sz="2000" b="1" dirty="0" smtClean="0"/>
            <a:t> условий погружения ребенка в среду, влияющую на психологическое здоровье</a:t>
          </a:r>
          <a:endParaRPr lang="ru-RU" sz="2000" b="1" dirty="0">
            <a:solidFill>
              <a:srgbClr val="003300"/>
            </a:solidFill>
            <a:latin typeface="Calibri" pitchFamily="34" charset="0"/>
            <a:cs typeface="Calibri" pitchFamily="34" charset="0"/>
          </a:endParaRPr>
        </a:p>
      </dgm:t>
    </dgm:pt>
    <dgm:pt modelId="{C83B6B30-C2AE-453A-9CFA-2BDBFF34AA8E}" type="parTrans" cxnId="{DA13317F-EA7E-4568-9B64-DDA0C738531E}">
      <dgm:prSet/>
      <dgm:spPr/>
      <dgm:t>
        <a:bodyPr/>
        <a:lstStyle/>
        <a:p>
          <a:endParaRPr lang="ru-RU"/>
        </a:p>
      </dgm:t>
    </dgm:pt>
    <dgm:pt modelId="{B14F2B7C-EBE2-4226-9C24-61C30AE1E251}" type="sibTrans" cxnId="{DA13317F-EA7E-4568-9B64-DDA0C738531E}">
      <dgm:prSet/>
      <dgm:spPr/>
      <dgm:t>
        <a:bodyPr/>
        <a:lstStyle/>
        <a:p>
          <a:endParaRPr lang="ru-RU"/>
        </a:p>
      </dgm:t>
    </dgm:pt>
    <dgm:pt modelId="{69E031A6-3DBB-4603-970C-76206889421B}" type="pres">
      <dgm:prSet presAssocID="{43CC126D-25A5-426D-B782-9C8FD412839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7738E5-F194-44ED-B091-774EDA7A5B44}" type="pres">
      <dgm:prSet presAssocID="{74ABD236-1481-48EF-B02F-C77122E01D59}" presName="parentLin" presStyleCnt="0"/>
      <dgm:spPr/>
    </dgm:pt>
    <dgm:pt modelId="{FE86D7D0-BD6A-4E60-A464-E4C84258CEA7}" type="pres">
      <dgm:prSet presAssocID="{74ABD236-1481-48EF-B02F-C77122E01D59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9C1D64C6-3DD0-4218-B88A-CD90EB8F16B5}" type="pres">
      <dgm:prSet presAssocID="{74ABD236-1481-48EF-B02F-C77122E01D59}" presName="parentText" presStyleLbl="node1" presStyleIdx="0" presStyleCnt="2" custLinFactX="22420" custLinFactNeighborX="100000" custLinFactNeighborY="1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31E659-ABBB-4D82-A0FA-5CF1ECEC600C}" type="pres">
      <dgm:prSet presAssocID="{74ABD236-1481-48EF-B02F-C77122E01D59}" presName="negativeSpace" presStyleCnt="0"/>
      <dgm:spPr/>
    </dgm:pt>
    <dgm:pt modelId="{7E02E3FD-6DF9-42B3-847E-D195AE6735E9}" type="pres">
      <dgm:prSet presAssocID="{74ABD236-1481-48EF-B02F-C77122E01D59}" presName="childText" presStyleLbl="conFgAcc1" presStyleIdx="0" presStyleCnt="2" custScaleX="87501" custLinFactNeighborX="13889" custLinFactNeighborY="-23527">
        <dgm:presLayoutVars>
          <dgm:bulletEnabled val="1"/>
        </dgm:presLayoutVars>
      </dgm:prSet>
      <dgm:spPr>
        <a:noFill/>
        <a:ln>
          <a:solidFill>
            <a:srgbClr val="0000FF"/>
          </a:solidFill>
        </a:ln>
      </dgm:spPr>
      <dgm:t>
        <a:bodyPr/>
        <a:lstStyle/>
        <a:p>
          <a:endParaRPr lang="ru-RU"/>
        </a:p>
      </dgm:t>
    </dgm:pt>
    <dgm:pt modelId="{0FEE1367-0266-4F46-99D1-A0880386C868}" type="pres">
      <dgm:prSet presAssocID="{9293D550-123E-461D-A815-B90E77B34AA6}" presName="spaceBetweenRectangles" presStyleCnt="0"/>
      <dgm:spPr/>
    </dgm:pt>
    <dgm:pt modelId="{1E22571D-CDCF-4A2F-8067-29B705D30577}" type="pres">
      <dgm:prSet presAssocID="{D677E36D-769A-43EB-90FD-BF73D5E40F80}" presName="parentLin" presStyleCnt="0"/>
      <dgm:spPr/>
    </dgm:pt>
    <dgm:pt modelId="{5B144356-DB3B-43ED-84E4-12D08B625DD0}" type="pres">
      <dgm:prSet presAssocID="{D677E36D-769A-43EB-90FD-BF73D5E40F80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B0D9D8E6-FDF7-4E54-A374-9A9E4A6A530D}" type="pres">
      <dgm:prSet presAssocID="{D677E36D-769A-43EB-90FD-BF73D5E40F80}" presName="parentText" presStyleLbl="node1" presStyleIdx="1" presStyleCnt="2" custLinFactX="22420" custLinFactNeighborX="100000" custLinFactNeighborY="-111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17B9C5-1B54-427A-AF74-3D23CA931CBA}" type="pres">
      <dgm:prSet presAssocID="{D677E36D-769A-43EB-90FD-BF73D5E40F80}" presName="negativeSpace" presStyleCnt="0"/>
      <dgm:spPr/>
    </dgm:pt>
    <dgm:pt modelId="{5A8CA856-7812-4757-8F56-55D27999B65A}" type="pres">
      <dgm:prSet presAssocID="{D677E36D-769A-43EB-90FD-BF73D5E40F80}" presName="childText" presStyleLbl="conFgAcc1" presStyleIdx="1" presStyleCnt="2" custScaleX="87847" custLinFactNeighborX="12153" custLinFactNeighborY="3108">
        <dgm:presLayoutVars>
          <dgm:bulletEnabled val="1"/>
        </dgm:presLayoutVars>
      </dgm:prSet>
      <dgm:spPr>
        <a:noFill/>
        <a:ln>
          <a:solidFill>
            <a:srgbClr val="0000FF"/>
          </a:solidFill>
        </a:ln>
      </dgm:spPr>
      <dgm:t>
        <a:bodyPr/>
        <a:lstStyle/>
        <a:p>
          <a:endParaRPr lang="ru-RU"/>
        </a:p>
      </dgm:t>
    </dgm:pt>
  </dgm:ptLst>
  <dgm:cxnLst>
    <dgm:cxn modelId="{D25DC1CD-9F0A-4F07-B442-B4331CCC3641}" type="presOf" srcId="{74ABD236-1481-48EF-B02F-C77122E01D59}" destId="{9C1D64C6-3DD0-4218-B88A-CD90EB8F16B5}" srcOrd="1" destOrd="0" presId="urn:microsoft.com/office/officeart/2005/8/layout/list1"/>
    <dgm:cxn modelId="{386B7074-3D83-438F-BC5D-8270236DA933}" type="presOf" srcId="{D677E36D-769A-43EB-90FD-BF73D5E40F80}" destId="{B0D9D8E6-FDF7-4E54-A374-9A9E4A6A530D}" srcOrd="1" destOrd="0" presId="urn:microsoft.com/office/officeart/2005/8/layout/list1"/>
    <dgm:cxn modelId="{DA13317F-EA7E-4568-9B64-DDA0C738531E}" srcId="{43CC126D-25A5-426D-B782-9C8FD4128390}" destId="{D677E36D-769A-43EB-90FD-BF73D5E40F80}" srcOrd="1" destOrd="0" parTransId="{C83B6B30-C2AE-453A-9CFA-2BDBFF34AA8E}" sibTransId="{B14F2B7C-EBE2-4226-9C24-61C30AE1E251}"/>
    <dgm:cxn modelId="{F0A40F21-76DF-4BD6-94D8-52FA85C59917}" type="presOf" srcId="{43CC126D-25A5-426D-B782-9C8FD4128390}" destId="{69E031A6-3DBB-4603-970C-76206889421B}" srcOrd="0" destOrd="0" presId="urn:microsoft.com/office/officeart/2005/8/layout/list1"/>
    <dgm:cxn modelId="{CDB5CC69-E643-4E11-9D1A-6721A6498AAB}" srcId="{43CC126D-25A5-426D-B782-9C8FD4128390}" destId="{74ABD236-1481-48EF-B02F-C77122E01D59}" srcOrd="0" destOrd="0" parTransId="{07C09190-868F-459E-AB32-9392C7CB59D9}" sibTransId="{9293D550-123E-461D-A815-B90E77B34AA6}"/>
    <dgm:cxn modelId="{A8C489B7-D771-4230-9E98-B4DA8A7600FC}" type="presOf" srcId="{D677E36D-769A-43EB-90FD-BF73D5E40F80}" destId="{5B144356-DB3B-43ED-84E4-12D08B625DD0}" srcOrd="0" destOrd="0" presId="urn:microsoft.com/office/officeart/2005/8/layout/list1"/>
    <dgm:cxn modelId="{C1A11E67-B521-44A3-9B1C-6405737F2014}" type="presOf" srcId="{74ABD236-1481-48EF-B02F-C77122E01D59}" destId="{FE86D7D0-BD6A-4E60-A464-E4C84258CEA7}" srcOrd="0" destOrd="0" presId="urn:microsoft.com/office/officeart/2005/8/layout/list1"/>
    <dgm:cxn modelId="{32EE5B07-BB37-4318-A198-1663C2D945DA}" type="presParOf" srcId="{69E031A6-3DBB-4603-970C-76206889421B}" destId="{EE7738E5-F194-44ED-B091-774EDA7A5B44}" srcOrd="0" destOrd="0" presId="urn:microsoft.com/office/officeart/2005/8/layout/list1"/>
    <dgm:cxn modelId="{CAE6E47D-EB1E-453C-9347-787035577C7F}" type="presParOf" srcId="{EE7738E5-F194-44ED-B091-774EDA7A5B44}" destId="{FE86D7D0-BD6A-4E60-A464-E4C84258CEA7}" srcOrd="0" destOrd="0" presId="urn:microsoft.com/office/officeart/2005/8/layout/list1"/>
    <dgm:cxn modelId="{28265083-B763-4A1F-B7DC-EA5F16421BF1}" type="presParOf" srcId="{EE7738E5-F194-44ED-B091-774EDA7A5B44}" destId="{9C1D64C6-3DD0-4218-B88A-CD90EB8F16B5}" srcOrd="1" destOrd="0" presId="urn:microsoft.com/office/officeart/2005/8/layout/list1"/>
    <dgm:cxn modelId="{07E523F9-A5EB-429E-B70C-B82E78BB22E5}" type="presParOf" srcId="{69E031A6-3DBB-4603-970C-76206889421B}" destId="{D931E659-ABBB-4D82-A0FA-5CF1ECEC600C}" srcOrd="1" destOrd="0" presId="urn:microsoft.com/office/officeart/2005/8/layout/list1"/>
    <dgm:cxn modelId="{D7A79552-1F66-44BF-8E4C-157288C6FF3B}" type="presParOf" srcId="{69E031A6-3DBB-4603-970C-76206889421B}" destId="{7E02E3FD-6DF9-42B3-847E-D195AE6735E9}" srcOrd="2" destOrd="0" presId="urn:microsoft.com/office/officeart/2005/8/layout/list1"/>
    <dgm:cxn modelId="{18C6CA1D-E78F-4F58-8E28-D8A81F33F650}" type="presParOf" srcId="{69E031A6-3DBB-4603-970C-76206889421B}" destId="{0FEE1367-0266-4F46-99D1-A0880386C868}" srcOrd="3" destOrd="0" presId="urn:microsoft.com/office/officeart/2005/8/layout/list1"/>
    <dgm:cxn modelId="{0DB6C32F-B06F-434A-AC4B-72DECC0B130C}" type="presParOf" srcId="{69E031A6-3DBB-4603-970C-76206889421B}" destId="{1E22571D-CDCF-4A2F-8067-29B705D30577}" srcOrd="4" destOrd="0" presId="urn:microsoft.com/office/officeart/2005/8/layout/list1"/>
    <dgm:cxn modelId="{D70BE979-7516-461B-BBAB-1CE513E6A30D}" type="presParOf" srcId="{1E22571D-CDCF-4A2F-8067-29B705D30577}" destId="{5B144356-DB3B-43ED-84E4-12D08B625DD0}" srcOrd="0" destOrd="0" presId="urn:microsoft.com/office/officeart/2005/8/layout/list1"/>
    <dgm:cxn modelId="{BC3FCCBC-E747-403B-8D5B-B6C600C0CD98}" type="presParOf" srcId="{1E22571D-CDCF-4A2F-8067-29B705D30577}" destId="{B0D9D8E6-FDF7-4E54-A374-9A9E4A6A530D}" srcOrd="1" destOrd="0" presId="urn:microsoft.com/office/officeart/2005/8/layout/list1"/>
    <dgm:cxn modelId="{0BDB805A-447C-403A-98CC-E2BB2A8EA731}" type="presParOf" srcId="{69E031A6-3DBB-4603-970C-76206889421B}" destId="{7217B9C5-1B54-427A-AF74-3D23CA931CBA}" srcOrd="5" destOrd="0" presId="urn:microsoft.com/office/officeart/2005/8/layout/list1"/>
    <dgm:cxn modelId="{99D2D166-A084-49DA-92D0-E5711B514929}" type="presParOf" srcId="{69E031A6-3DBB-4603-970C-76206889421B}" destId="{5A8CA856-7812-4757-8F56-55D27999B65A}" srcOrd="6" destOrd="0" presId="urn:microsoft.com/office/officeart/2005/8/layout/lis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35FE9F0-6626-4213-A3C8-9FD12113656A}" type="doc">
      <dgm:prSet loTypeId="urn:microsoft.com/office/officeart/2005/8/layout/chevron2" loCatId="process" qsTypeId="urn:microsoft.com/office/officeart/2005/8/quickstyle/simple1" qsCatId="simple" csTypeId="urn:microsoft.com/office/officeart/2005/8/colors/accent5_3" csCatId="accent5" phldr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</dgm:spPr>
      <dgm:t>
        <a:bodyPr/>
        <a:lstStyle/>
        <a:p>
          <a:endParaRPr lang="ru-RU"/>
        </a:p>
      </dgm:t>
    </dgm:pt>
    <dgm:pt modelId="{E0458E28-DC8E-4943-9DF3-7C2F0567E96E}">
      <dgm:prSet phldrT="[Текст]" custT="1"/>
      <dgm:spPr>
        <a:solidFill>
          <a:schemeClr val="accent1">
            <a:lumMod val="5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2000" b="1" dirty="0" smtClean="0"/>
            <a:t>1</a:t>
          </a:r>
          <a:endParaRPr lang="ru-RU" sz="2000" b="1" dirty="0"/>
        </a:p>
      </dgm:t>
    </dgm:pt>
    <dgm:pt modelId="{64D948C2-070A-4E4E-85B8-490A0133CA5F}" type="parTrans" cxnId="{5CC7D67D-7FBF-4B20-9D20-02A9842D346C}">
      <dgm:prSet/>
      <dgm:spPr/>
      <dgm:t>
        <a:bodyPr/>
        <a:lstStyle/>
        <a:p>
          <a:endParaRPr lang="ru-RU" sz="2000" b="1"/>
        </a:p>
      </dgm:t>
    </dgm:pt>
    <dgm:pt modelId="{4B1DFF89-2C54-45D2-AFB2-856F4FC2C986}" type="sibTrans" cxnId="{5CC7D67D-7FBF-4B20-9D20-02A9842D346C}">
      <dgm:prSet/>
      <dgm:spPr/>
      <dgm:t>
        <a:bodyPr/>
        <a:lstStyle/>
        <a:p>
          <a:endParaRPr lang="ru-RU" sz="2000" b="1"/>
        </a:p>
      </dgm:t>
    </dgm:pt>
    <dgm:pt modelId="{48DA9418-C5A9-4AA9-A038-F0D374BBB2E0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accent1">
            <a:lumMod val="5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20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Мониторинг здоровья</a:t>
          </a:r>
          <a:endParaRPr lang="ru-RU" sz="2000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93FB1E18-31C8-49CB-9680-F761A79FF8FD}" type="parTrans" cxnId="{DBE2356B-708F-4D82-AA7B-A278F91D1960}">
      <dgm:prSet/>
      <dgm:spPr/>
      <dgm:t>
        <a:bodyPr/>
        <a:lstStyle/>
        <a:p>
          <a:endParaRPr lang="ru-RU" sz="2000" b="1"/>
        </a:p>
      </dgm:t>
    </dgm:pt>
    <dgm:pt modelId="{804A30A1-6F5B-454B-9201-51EE7BB964E6}" type="sibTrans" cxnId="{DBE2356B-708F-4D82-AA7B-A278F91D1960}">
      <dgm:prSet/>
      <dgm:spPr/>
      <dgm:t>
        <a:bodyPr/>
        <a:lstStyle/>
        <a:p>
          <a:endParaRPr lang="ru-RU" sz="2000" b="1"/>
        </a:p>
      </dgm:t>
    </dgm:pt>
    <dgm:pt modelId="{8EC0BA42-7C10-4E91-BD0E-C16BD0A035A6}">
      <dgm:prSet phldrT="[Текст]" custT="1"/>
      <dgm:spPr>
        <a:solidFill>
          <a:srgbClr val="0070C0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2000" b="1" dirty="0" smtClean="0"/>
            <a:t>2</a:t>
          </a:r>
          <a:endParaRPr lang="ru-RU" sz="2000" b="1" dirty="0"/>
        </a:p>
      </dgm:t>
    </dgm:pt>
    <dgm:pt modelId="{42C89ABE-4D84-49E8-BB8A-5AB8069D4018}" type="parTrans" cxnId="{544FF5AC-595F-4329-9C6C-13344DD16B66}">
      <dgm:prSet/>
      <dgm:spPr/>
      <dgm:t>
        <a:bodyPr/>
        <a:lstStyle/>
        <a:p>
          <a:endParaRPr lang="ru-RU" sz="2000" b="1"/>
        </a:p>
      </dgm:t>
    </dgm:pt>
    <dgm:pt modelId="{1E6FB141-FF5B-4FD5-B7FB-29997F572CA2}" type="sibTrans" cxnId="{544FF5AC-595F-4329-9C6C-13344DD16B66}">
      <dgm:prSet/>
      <dgm:spPr/>
      <dgm:t>
        <a:bodyPr/>
        <a:lstStyle/>
        <a:p>
          <a:endParaRPr lang="ru-RU" sz="2000" b="1"/>
        </a:p>
      </dgm:t>
    </dgm:pt>
    <dgm:pt modelId="{C6B06E77-F66A-4623-B36B-2F0C102CE488}">
      <dgm:prSet phldrT="[Текст]" custT="1"/>
      <dgm:spPr>
        <a:solidFill>
          <a:srgbClr val="0070C0">
            <a:alpha val="90000"/>
          </a:srgb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2000" b="1" dirty="0" smtClean="0">
              <a:solidFill>
                <a:schemeClr val="bg1"/>
              </a:solidFill>
            </a:rPr>
            <a:t>Организация профилактических мероприятий</a:t>
          </a:r>
          <a:endParaRPr lang="ru-RU" sz="2000" b="1" dirty="0">
            <a:solidFill>
              <a:schemeClr val="bg1"/>
            </a:solidFill>
          </a:endParaRPr>
        </a:p>
      </dgm:t>
    </dgm:pt>
    <dgm:pt modelId="{8828E9E4-0874-4620-B4D2-2F4C69C2090E}" type="parTrans" cxnId="{BA3D4CA3-165E-463F-973D-9516ACC1D9E4}">
      <dgm:prSet/>
      <dgm:spPr/>
      <dgm:t>
        <a:bodyPr/>
        <a:lstStyle/>
        <a:p>
          <a:endParaRPr lang="ru-RU" sz="2000" b="1"/>
        </a:p>
      </dgm:t>
    </dgm:pt>
    <dgm:pt modelId="{39C6F912-6B43-4C32-B285-6631222E97D4}" type="sibTrans" cxnId="{BA3D4CA3-165E-463F-973D-9516ACC1D9E4}">
      <dgm:prSet/>
      <dgm:spPr/>
      <dgm:t>
        <a:bodyPr/>
        <a:lstStyle/>
        <a:p>
          <a:endParaRPr lang="ru-RU" sz="2000" b="1"/>
        </a:p>
      </dgm:t>
    </dgm:pt>
    <dgm:pt modelId="{73AB7DC4-FBEA-4D55-A870-75F8A20ECD98}">
      <dgm:prSet phldrT="[Текст]" custT="1"/>
      <dgm:spPr>
        <a:solidFill>
          <a:schemeClr val="accent1">
            <a:lumMod val="75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2000" b="1" dirty="0" smtClean="0"/>
            <a:t>3</a:t>
          </a:r>
          <a:endParaRPr lang="ru-RU" sz="2000" b="1" dirty="0"/>
        </a:p>
      </dgm:t>
    </dgm:pt>
    <dgm:pt modelId="{2E9EA955-20A4-4F99-A271-45AC38A62470}" type="parTrans" cxnId="{A9D77EB6-6AE2-46EC-B771-191A18280933}">
      <dgm:prSet/>
      <dgm:spPr/>
      <dgm:t>
        <a:bodyPr/>
        <a:lstStyle/>
        <a:p>
          <a:endParaRPr lang="ru-RU" sz="2000" b="1"/>
        </a:p>
      </dgm:t>
    </dgm:pt>
    <dgm:pt modelId="{1E30CDBE-1DCB-4CC3-8F73-334502140121}" type="sibTrans" cxnId="{A9D77EB6-6AE2-46EC-B771-191A18280933}">
      <dgm:prSet/>
      <dgm:spPr/>
      <dgm:t>
        <a:bodyPr/>
        <a:lstStyle/>
        <a:p>
          <a:endParaRPr lang="ru-RU" sz="2000" b="1"/>
        </a:p>
      </dgm:t>
    </dgm:pt>
    <dgm:pt modelId="{781C3750-18D6-4D4D-A0D2-BFDDF875098F}">
      <dgm:prSet phldrT="[Текст]" custT="1"/>
      <dgm:spPr>
        <a:solidFill>
          <a:schemeClr val="accent1">
            <a:lumMod val="75000"/>
            <a:alpha val="89804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2000" b="1" dirty="0" smtClean="0">
              <a:solidFill>
                <a:schemeClr val="bg1"/>
              </a:solidFill>
            </a:rPr>
            <a:t>Рациональное питание</a:t>
          </a:r>
          <a:endParaRPr lang="ru-RU" sz="2000" b="1" dirty="0">
            <a:solidFill>
              <a:schemeClr val="bg1"/>
            </a:solidFill>
          </a:endParaRPr>
        </a:p>
      </dgm:t>
    </dgm:pt>
    <dgm:pt modelId="{98DEA41E-CD5B-4EA4-93F3-BB24CC01A0D7}" type="parTrans" cxnId="{A3D99927-D489-4DB2-9DC1-D915C9301CCE}">
      <dgm:prSet/>
      <dgm:spPr/>
      <dgm:t>
        <a:bodyPr/>
        <a:lstStyle/>
        <a:p>
          <a:endParaRPr lang="ru-RU" sz="2000" b="1"/>
        </a:p>
      </dgm:t>
    </dgm:pt>
    <dgm:pt modelId="{090B7DD6-327E-400C-BA93-DA1BF7E14D22}" type="sibTrans" cxnId="{A3D99927-D489-4DB2-9DC1-D915C9301CCE}">
      <dgm:prSet/>
      <dgm:spPr/>
      <dgm:t>
        <a:bodyPr/>
        <a:lstStyle/>
        <a:p>
          <a:endParaRPr lang="ru-RU" sz="2000" b="1"/>
        </a:p>
      </dgm:t>
    </dgm:pt>
    <dgm:pt modelId="{B9A264BC-1036-4CCD-8900-18ADEB9E10CC}">
      <dgm:prSet custT="1"/>
      <dgm:spPr>
        <a:solidFill>
          <a:schemeClr val="accent5">
            <a:lumMod val="60000"/>
            <a:lumOff val="4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2000" b="1" dirty="0" smtClean="0">
              <a:solidFill>
                <a:srgbClr val="002060"/>
              </a:solidFill>
            </a:rPr>
            <a:t>4</a:t>
          </a:r>
        </a:p>
      </dgm:t>
    </dgm:pt>
    <dgm:pt modelId="{70519401-DE7B-4FA6-ACC6-4C7EB45F2DDD}" type="parTrans" cxnId="{CAA41E19-1C17-4F30-B0A9-8A9B48ECA994}">
      <dgm:prSet/>
      <dgm:spPr/>
      <dgm:t>
        <a:bodyPr/>
        <a:lstStyle/>
        <a:p>
          <a:endParaRPr lang="ru-RU" sz="2000" b="1"/>
        </a:p>
      </dgm:t>
    </dgm:pt>
    <dgm:pt modelId="{EE4F992E-A225-491C-853C-6C26CE675162}" type="sibTrans" cxnId="{CAA41E19-1C17-4F30-B0A9-8A9B48ECA994}">
      <dgm:prSet/>
      <dgm:spPr/>
      <dgm:t>
        <a:bodyPr/>
        <a:lstStyle/>
        <a:p>
          <a:endParaRPr lang="ru-RU" sz="2000" b="1"/>
        </a:p>
      </dgm:t>
    </dgm:pt>
    <dgm:pt modelId="{2F175B9A-90EA-4E17-9F10-B0B27E2E3834}">
      <dgm:prSet custT="1"/>
      <dgm:spPr>
        <a:solidFill>
          <a:srgbClr val="6699FF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2000" b="1" dirty="0" smtClean="0">
              <a:solidFill>
                <a:srgbClr val="002060"/>
              </a:solidFill>
            </a:rPr>
            <a:t>5</a:t>
          </a:r>
          <a:endParaRPr lang="ru-RU" sz="2000" b="1" dirty="0">
            <a:solidFill>
              <a:srgbClr val="002060"/>
            </a:solidFill>
          </a:endParaRPr>
        </a:p>
      </dgm:t>
    </dgm:pt>
    <dgm:pt modelId="{8D73287B-CF9C-41B8-9F77-E91C87A45937}" type="parTrans" cxnId="{F6A406B8-F00F-4D77-9A95-D652CBBA29B1}">
      <dgm:prSet/>
      <dgm:spPr/>
      <dgm:t>
        <a:bodyPr/>
        <a:lstStyle/>
        <a:p>
          <a:endParaRPr lang="ru-RU" sz="2000" b="1"/>
        </a:p>
      </dgm:t>
    </dgm:pt>
    <dgm:pt modelId="{26913C13-369A-446D-BE03-7466806CB95E}" type="sibTrans" cxnId="{F6A406B8-F00F-4D77-9A95-D652CBBA29B1}">
      <dgm:prSet/>
      <dgm:spPr/>
      <dgm:t>
        <a:bodyPr/>
        <a:lstStyle/>
        <a:p>
          <a:endParaRPr lang="ru-RU" sz="2000" b="1"/>
        </a:p>
      </dgm:t>
    </dgm:pt>
    <dgm:pt modelId="{06C5E798-3F69-4FEE-AE24-100D6C80E229}">
      <dgm:prSet custT="1"/>
      <dgm:spPr>
        <a:solidFill>
          <a:schemeClr val="accent5">
            <a:lumMod val="60000"/>
            <a:lumOff val="4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2000" b="1" dirty="0" smtClean="0">
              <a:solidFill>
                <a:srgbClr val="002060"/>
              </a:solidFill>
            </a:rPr>
            <a:t>Рациональный режим дня</a:t>
          </a:r>
          <a:endParaRPr lang="ru-RU" sz="2000" b="1" dirty="0">
            <a:solidFill>
              <a:srgbClr val="002060"/>
            </a:solidFill>
          </a:endParaRPr>
        </a:p>
      </dgm:t>
    </dgm:pt>
    <dgm:pt modelId="{213ED9BD-F91F-422F-A2BE-D5500D916786}" type="parTrans" cxnId="{21A663D0-2A4B-489E-B738-262B753F58CF}">
      <dgm:prSet/>
      <dgm:spPr/>
      <dgm:t>
        <a:bodyPr/>
        <a:lstStyle/>
        <a:p>
          <a:endParaRPr lang="ru-RU" sz="2000" b="1"/>
        </a:p>
      </dgm:t>
    </dgm:pt>
    <dgm:pt modelId="{B21C5D07-69B1-42BD-AD8C-7780FE9E9CF2}" type="sibTrans" cxnId="{21A663D0-2A4B-489E-B738-262B753F58CF}">
      <dgm:prSet/>
      <dgm:spPr/>
      <dgm:t>
        <a:bodyPr/>
        <a:lstStyle/>
        <a:p>
          <a:endParaRPr lang="ru-RU" sz="2000" b="1"/>
        </a:p>
      </dgm:t>
    </dgm:pt>
    <dgm:pt modelId="{224A349F-9FB9-4884-A742-E0DB04C69626}">
      <dgm:prSet custT="1"/>
      <dgm:spPr>
        <a:solidFill>
          <a:schemeClr val="accent5">
            <a:lumMod val="40000"/>
            <a:lumOff val="6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2000" b="1" dirty="0" smtClean="0">
              <a:solidFill>
                <a:srgbClr val="002060"/>
              </a:solidFill>
            </a:rPr>
            <a:t>6</a:t>
          </a:r>
          <a:endParaRPr lang="ru-RU" sz="2000" b="1" dirty="0">
            <a:solidFill>
              <a:srgbClr val="002060"/>
            </a:solidFill>
          </a:endParaRPr>
        </a:p>
      </dgm:t>
    </dgm:pt>
    <dgm:pt modelId="{7BD57F60-D05F-4CC3-9219-0CC7437ED6E3}" type="parTrans" cxnId="{48B37C99-519B-49DD-AB57-FFE8E941E0DE}">
      <dgm:prSet/>
      <dgm:spPr/>
      <dgm:t>
        <a:bodyPr/>
        <a:lstStyle/>
        <a:p>
          <a:endParaRPr lang="ru-RU" sz="2000" b="1"/>
        </a:p>
      </dgm:t>
    </dgm:pt>
    <dgm:pt modelId="{A4E46C5F-73EF-49FF-ABBD-E4237827093B}" type="sibTrans" cxnId="{48B37C99-519B-49DD-AB57-FFE8E941E0DE}">
      <dgm:prSet/>
      <dgm:spPr/>
      <dgm:t>
        <a:bodyPr/>
        <a:lstStyle/>
        <a:p>
          <a:endParaRPr lang="ru-RU" sz="2000" b="1"/>
        </a:p>
      </dgm:t>
    </dgm:pt>
    <dgm:pt modelId="{22612E8E-47B5-4307-93A5-CECD9120D775}">
      <dgm:prSet custT="1"/>
      <dgm:spPr>
        <a:solidFill>
          <a:srgbClr val="6699FF">
            <a:alpha val="89804"/>
          </a:srgb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2000" b="1" dirty="0" err="1" smtClean="0">
              <a:solidFill>
                <a:srgbClr val="002060"/>
              </a:solidFill>
            </a:rPr>
            <a:t>Здоровьесберегающая</a:t>
          </a:r>
          <a:r>
            <a:rPr lang="ru-RU" sz="2000" b="1" dirty="0" smtClean="0">
              <a:solidFill>
                <a:srgbClr val="002060"/>
              </a:solidFill>
            </a:rPr>
            <a:t> среда</a:t>
          </a:r>
          <a:endParaRPr lang="ru-RU" sz="2000" b="1" dirty="0">
            <a:solidFill>
              <a:srgbClr val="002060"/>
            </a:solidFill>
          </a:endParaRPr>
        </a:p>
      </dgm:t>
    </dgm:pt>
    <dgm:pt modelId="{21BA40A6-C7AF-49EB-888D-BA72D5CC5FAE}" type="parTrans" cxnId="{CF70BE47-2C13-4145-B0F3-A7EA8005C3CF}">
      <dgm:prSet/>
      <dgm:spPr/>
      <dgm:t>
        <a:bodyPr/>
        <a:lstStyle/>
        <a:p>
          <a:endParaRPr lang="ru-RU" sz="2000" b="1"/>
        </a:p>
      </dgm:t>
    </dgm:pt>
    <dgm:pt modelId="{30B4860A-75B9-44FB-84D3-27B8EECB2721}" type="sibTrans" cxnId="{CF70BE47-2C13-4145-B0F3-A7EA8005C3CF}">
      <dgm:prSet/>
      <dgm:spPr/>
      <dgm:t>
        <a:bodyPr/>
        <a:lstStyle/>
        <a:p>
          <a:endParaRPr lang="ru-RU" sz="2000" b="1"/>
        </a:p>
      </dgm:t>
    </dgm:pt>
    <dgm:pt modelId="{0C601EEE-7A12-4E83-84F9-2A60447A2BC7}">
      <dgm:prSet custT="1"/>
      <dgm:spPr>
        <a:solidFill>
          <a:schemeClr val="accent5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sz="2000" b="1" dirty="0" smtClean="0">
              <a:solidFill>
                <a:srgbClr val="002060"/>
              </a:solidFill>
            </a:rPr>
            <a:t>Контроль и помощь в обеспечении требований </a:t>
          </a:r>
          <a:r>
            <a:rPr lang="ru-RU" sz="2000" b="1" dirty="0" err="1" smtClean="0">
              <a:solidFill>
                <a:srgbClr val="002060"/>
              </a:solidFill>
            </a:rPr>
            <a:t>СаНПиН</a:t>
          </a:r>
          <a:endParaRPr lang="ru-RU" sz="2000" b="1" dirty="0">
            <a:solidFill>
              <a:srgbClr val="002060"/>
            </a:solidFill>
          </a:endParaRPr>
        </a:p>
      </dgm:t>
    </dgm:pt>
    <dgm:pt modelId="{723DBCB7-EEFC-4B15-9353-69F98FC3AEA0}" type="parTrans" cxnId="{E702BE33-C775-442F-9EDC-006C811D75C2}">
      <dgm:prSet/>
      <dgm:spPr/>
      <dgm:t>
        <a:bodyPr/>
        <a:lstStyle/>
        <a:p>
          <a:endParaRPr lang="ru-RU" sz="2000" b="1"/>
        </a:p>
      </dgm:t>
    </dgm:pt>
    <dgm:pt modelId="{EC7CFC88-BEF1-46E1-81E2-0FB15A2EC052}" type="sibTrans" cxnId="{E702BE33-C775-442F-9EDC-006C811D75C2}">
      <dgm:prSet/>
      <dgm:spPr/>
      <dgm:t>
        <a:bodyPr/>
        <a:lstStyle/>
        <a:p>
          <a:endParaRPr lang="ru-RU" sz="2000" b="1"/>
        </a:p>
      </dgm:t>
    </dgm:pt>
    <dgm:pt modelId="{C3FD733B-5626-4C14-8C1D-FA4286AC5C61}" type="pres">
      <dgm:prSet presAssocID="{E35FE9F0-6626-4213-A3C8-9FD12113656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1EA04B9-79FA-4569-AF0D-A12F123C72C2}" type="pres">
      <dgm:prSet presAssocID="{E0458E28-DC8E-4943-9DF3-7C2F0567E96E}" presName="composite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FA4235CF-7B4B-4AF3-AB1D-BFF1B5B1FE48}" type="pres">
      <dgm:prSet presAssocID="{E0458E28-DC8E-4943-9DF3-7C2F0567E96E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79FAF8-04C6-4B40-A9CB-D5A402B85267}" type="pres">
      <dgm:prSet presAssocID="{E0458E28-DC8E-4943-9DF3-7C2F0567E96E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B72314-DEDE-4AFF-A8FB-CECDEC8DC72C}" type="pres">
      <dgm:prSet presAssocID="{4B1DFF89-2C54-45D2-AFB2-856F4FC2C986}" presName="sp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ED7F63A2-8374-4950-8172-4CCC8527B0B3}" type="pres">
      <dgm:prSet presAssocID="{8EC0BA42-7C10-4E91-BD0E-C16BD0A035A6}" presName="composite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084E1F23-AE13-4570-826A-DE4047F1311F}" type="pres">
      <dgm:prSet presAssocID="{8EC0BA42-7C10-4E91-BD0E-C16BD0A035A6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EB40A3-5770-4149-876D-57CF2C577683}" type="pres">
      <dgm:prSet presAssocID="{8EC0BA42-7C10-4E91-BD0E-C16BD0A035A6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221DF3-9B5A-48FB-9D41-1F64BF1BF81C}" type="pres">
      <dgm:prSet presAssocID="{1E6FB141-FF5B-4FD5-B7FB-29997F572CA2}" presName="sp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70168FC8-C151-4D25-A154-5CCDA712375A}" type="pres">
      <dgm:prSet presAssocID="{73AB7DC4-FBEA-4D55-A870-75F8A20ECD98}" presName="composite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8CAD80CE-E2B3-485D-92E2-EC8BCAF945D1}" type="pres">
      <dgm:prSet presAssocID="{73AB7DC4-FBEA-4D55-A870-75F8A20ECD98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56384B-159B-40FD-9C65-81BBDAA26171}" type="pres">
      <dgm:prSet presAssocID="{73AB7DC4-FBEA-4D55-A870-75F8A20ECD98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19B45C-2A5C-43A0-9949-5C0540F6745C}" type="pres">
      <dgm:prSet presAssocID="{1E30CDBE-1DCB-4CC3-8F73-334502140121}" presName="sp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475329DC-6518-4691-AB7F-6139A1622535}" type="pres">
      <dgm:prSet presAssocID="{B9A264BC-1036-4CCD-8900-18ADEB9E10CC}" presName="composite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4948C331-CAC1-427E-ABDA-04257900B9D2}" type="pres">
      <dgm:prSet presAssocID="{B9A264BC-1036-4CCD-8900-18ADEB9E10CC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256712-E770-4B9E-9ACD-2B4614C1B874}" type="pres">
      <dgm:prSet presAssocID="{B9A264BC-1036-4CCD-8900-18ADEB9E10CC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E929BC-7C2E-4469-8505-8EB21309BC43}" type="pres">
      <dgm:prSet presAssocID="{EE4F992E-A225-491C-853C-6C26CE675162}" presName="sp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3D8DD876-6D8C-423C-9DCA-005F84406ED1}" type="pres">
      <dgm:prSet presAssocID="{2F175B9A-90EA-4E17-9F10-B0B27E2E3834}" presName="composite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44375B34-1BE9-4B67-ADB7-B7FCD44CCEE9}" type="pres">
      <dgm:prSet presAssocID="{2F175B9A-90EA-4E17-9F10-B0B27E2E3834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9EE49F-256B-4735-87F0-869BBBFA32CF}" type="pres">
      <dgm:prSet presAssocID="{2F175B9A-90EA-4E17-9F10-B0B27E2E3834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307C89-89EB-4305-9FD7-E5B8CDC0D6A2}" type="pres">
      <dgm:prSet presAssocID="{26913C13-369A-446D-BE03-7466806CB95E}" presName="sp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5DFCD706-75B3-4237-A4EC-02E539FED07A}" type="pres">
      <dgm:prSet presAssocID="{224A349F-9FB9-4884-A742-E0DB04C69626}" presName="composite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0F5378E8-0FE2-458D-A034-371AB9B103D5}" type="pres">
      <dgm:prSet presAssocID="{224A349F-9FB9-4884-A742-E0DB04C69626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69EEC8-F605-4ED0-AE56-88038FDCF9A1}" type="pres">
      <dgm:prSet presAssocID="{224A349F-9FB9-4884-A742-E0DB04C69626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8ADAE8F-8121-4919-987C-F6369E1E1471}" type="presOf" srcId="{73AB7DC4-FBEA-4D55-A870-75F8A20ECD98}" destId="{8CAD80CE-E2B3-485D-92E2-EC8BCAF945D1}" srcOrd="0" destOrd="0" presId="urn:microsoft.com/office/officeart/2005/8/layout/chevron2"/>
    <dgm:cxn modelId="{21A663D0-2A4B-489E-B738-262B753F58CF}" srcId="{B9A264BC-1036-4CCD-8900-18ADEB9E10CC}" destId="{06C5E798-3F69-4FEE-AE24-100D6C80E229}" srcOrd="0" destOrd="0" parTransId="{213ED9BD-F91F-422F-A2BE-D5500D916786}" sibTransId="{B21C5D07-69B1-42BD-AD8C-7780FE9E9CF2}"/>
    <dgm:cxn modelId="{E9EB2E83-D346-4CB3-8F61-D44E1915EFE4}" type="presOf" srcId="{781C3750-18D6-4D4D-A0D2-BFDDF875098F}" destId="{A256384B-159B-40FD-9C65-81BBDAA26171}" srcOrd="0" destOrd="0" presId="urn:microsoft.com/office/officeart/2005/8/layout/chevron2"/>
    <dgm:cxn modelId="{9F7AC2B5-9691-40EE-8B42-A55AB7A89FEF}" type="presOf" srcId="{06C5E798-3F69-4FEE-AE24-100D6C80E229}" destId="{DE256712-E770-4B9E-9ACD-2B4614C1B874}" srcOrd="0" destOrd="0" presId="urn:microsoft.com/office/officeart/2005/8/layout/chevron2"/>
    <dgm:cxn modelId="{CAA41E19-1C17-4F30-B0A9-8A9B48ECA994}" srcId="{E35FE9F0-6626-4213-A3C8-9FD12113656A}" destId="{B9A264BC-1036-4CCD-8900-18ADEB9E10CC}" srcOrd="3" destOrd="0" parTransId="{70519401-DE7B-4FA6-ACC6-4C7EB45F2DDD}" sibTransId="{EE4F992E-A225-491C-853C-6C26CE675162}"/>
    <dgm:cxn modelId="{544FF5AC-595F-4329-9C6C-13344DD16B66}" srcId="{E35FE9F0-6626-4213-A3C8-9FD12113656A}" destId="{8EC0BA42-7C10-4E91-BD0E-C16BD0A035A6}" srcOrd="1" destOrd="0" parTransId="{42C89ABE-4D84-49E8-BB8A-5AB8069D4018}" sibTransId="{1E6FB141-FF5B-4FD5-B7FB-29997F572CA2}"/>
    <dgm:cxn modelId="{5CC7D67D-7FBF-4B20-9D20-02A9842D346C}" srcId="{E35FE9F0-6626-4213-A3C8-9FD12113656A}" destId="{E0458E28-DC8E-4943-9DF3-7C2F0567E96E}" srcOrd="0" destOrd="0" parTransId="{64D948C2-070A-4E4E-85B8-490A0133CA5F}" sibTransId="{4B1DFF89-2C54-45D2-AFB2-856F4FC2C986}"/>
    <dgm:cxn modelId="{A3D99927-D489-4DB2-9DC1-D915C9301CCE}" srcId="{73AB7DC4-FBEA-4D55-A870-75F8A20ECD98}" destId="{781C3750-18D6-4D4D-A0D2-BFDDF875098F}" srcOrd="0" destOrd="0" parTransId="{98DEA41E-CD5B-4EA4-93F3-BB24CC01A0D7}" sibTransId="{090B7DD6-327E-400C-BA93-DA1BF7E14D22}"/>
    <dgm:cxn modelId="{BA3D4CA3-165E-463F-973D-9516ACC1D9E4}" srcId="{8EC0BA42-7C10-4E91-BD0E-C16BD0A035A6}" destId="{C6B06E77-F66A-4623-B36B-2F0C102CE488}" srcOrd="0" destOrd="0" parTransId="{8828E9E4-0874-4620-B4D2-2F4C69C2090E}" sibTransId="{39C6F912-6B43-4C32-B285-6631222E97D4}"/>
    <dgm:cxn modelId="{F058CBDA-E9E9-4946-9CB7-69F61B596633}" type="presOf" srcId="{E35FE9F0-6626-4213-A3C8-9FD12113656A}" destId="{C3FD733B-5626-4C14-8C1D-FA4286AC5C61}" srcOrd="0" destOrd="0" presId="urn:microsoft.com/office/officeart/2005/8/layout/chevron2"/>
    <dgm:cxn modelId="{AB438704-4B35-40FF-BAB7-C6505DD97D2E}" type="presOf" srcId="{E0458E28-DC8E-4943-9DF3-7C2F0567E96E}" destId="{FA4235CF-7B4B-4AF3-AB1D-BFF1B5B1FE48}" srcOrd="0" destOrd="0" presId="urn:microsoft.com/office/officeart/2005/8/layout/chevron2"/>
    <dgm:cxn modelId="{E34292AD-0D94-46A1-8CAE-25CB099450AE}" type="presOf" srcId="{48DA9418-C5A9-4AA9-A038-F0D374BBB2E0}" destId="{5B79FAF8-04C6-4B40-A9CB-D5A402B85267}" srcOrd="0" destOrd="0" presId="urn:microsoft.com/office/officeart/2005/8/layout/chevron2"/>
    <dgm:cxn modelId="{C4DDA0A1-402E-4A66-9C91-2E7418D44029}" type="presOf" srcId="{8EC0BA42-7C10-4E91-BD0E-C16BD0A035A6}" destId="{084E1F23-AE13-4570-826A-DE4047F1311F}" srcOrd="0" destOrd="0" presId="urn:microsoft.com/office/officeart/2005/8/layout/chevron2"/>
    <dgm:cxn modelId="{796AA8BC-1AD8-4CB2-805C-1FFB65CA5DBF}" type="presOf" srcId="{0C601EEE-7A12-4E83-84F9-2A60447A2BC7}" destId="{AA69EEC8-F605-4ED0-AE56-88038FDCF9A1}" srcOrd="0" destOrd="0" presId="urn:microsoft.com/office/officeart/2005/8/layout/chevron2"/>
    <dgm:cxn modelId="{A9D77EB6-6AE2-46EC-B771-191A18280933}" srcId="{E35FE9F0-6626-4213-A3C8-9FD12113656A}" destId="{73AB7DC4-FBEA-4D55-A870-75F8A20ECD98}" srcOrd="2" destOrd="0" parTransId="{2E9EA955-20A4-4F99-A271-45AC38A62470}" sibTransId="{1E30CDBE-1DCB-4CC3-8F73-334502140121}"/>
    <dgm:cxn modelId="{CF70BE47-2C13-4145-B0F3-A7EA8005C3CF}" srcId="{2F175B9A-90EA-4E17-9F10-B0B27E2E3834}" destId="{22612E8E-47B5-4307-93A5-CECD9120D775}" srcOrd="0" destOrd="0" parTransId="{21BA40A6-C7AF-49EB-888D-BA72D5CC5FAE}" sibTransId="{30B4860A-75B9-44FB-84D3-27B8EECB2721}"/>
    <dgm:cxn modelId="{3D8842BA-A3B9-42DA-98AC-3461FEDDD409}" type="presOf" srcId="{22612E8E-47B5-4307-93A5-CECD9120D775}" destId="{629EE49F-256B-4735-87F0-869BBBFA32CF}" srcOrd="0" destOrd="0" presId="urn:microsoft.com/office/officeart/2005/8/layout/chevron2"/>
    <dgm:cxn modelId="{2E6060F5-0F56-474B-8106-3206E1C0A9EB}" type="presOf" srcId="{B9A264BC-1036-4CCD-8900-18ADEB9E10CC}" destId="{4948C331-CAC1-427E-ABDA-04257900B9D2}" srcOrd="0" destOrd="0" presId="urn:microsoft.com/office/officeart/2005/8/layout/chevron2"/>
    <dgm:cxn modelId="{5394FBF3-AF14-4E61-84AA-0D06F203403D}" type="presOf" srcId="{224A349F-9FB9-4884-A742-E0DB04C69626}" destId="{0F5378E8-0FE2-458D-A034-371AB9B103D5}" srcOrd="0" destOrd="0" presId="urn:microsoft.com/office/officeart/2005/8/layout/chevron2"/>
    <dgm:cxn modelId="{E702BE33-C775-442F-9EDC-006C811D75C2}" srcId="{224A349F-9FB9-4884-A742-E0DB04C69626}" destId="{0C601EEE-7A12-4E83-84F9-2A60447A2BC7}" srcOrd="0" destOrd="0" parTransId="{723DBCB7-EEFC-4B15-9353-69F98FC3AEA0}" sibTransId="{EC7CFC88-BEF1-46E1-81E2-0FB15A2EC052}"/>
    <dgm:cxn modelId="{DBE2356B-708F-4D82-AA7B-A278F91D1960}" srcId="{E0458E28-DC8E-4943-9DF3-7C2F0567E96E}" destId="{48DA9418-C5A9-4AA9-A038-F0D374BBB2E0}" srcOrd="0" destOrd="0" parTransId="{93FB1E18-31C8-49CB-9680-F761A79FF8FD}" sibTransId="{804A30A1-6F5B-454B-9201-51EE7BB964E6}"/>
    <dgm:cxn modelId="{48B37C99-519B-49DD-AB57-FFE8E941E0DE}" srcId="{E35FE9F0-6626-4213-A3C8-9FD12113656A}" destId="{224A349F-9FB9-4884-A742-E0DB04C69626}" srcOrd="5" destOrd="0" parTransId="{7BD57F60-D05F-4CC3-9219-0CC7437ED6E3}" sibTransId="{A4E46C5F-73EF-49FF-ABBD-E4237827093B}"/>
    <dgm:cxn modelId="{85EE7D42-7EDB-4691-BC45-50935DD8CF08}" type="presOf" srcId="{C6B06E77-F66A-4623-B36B-2F0C102CE488}" destId="{77EB40A3-5770-4149-876D-57CF2C577683}" srcOrd="0" destOrd="0" presId="urn:microsoft.com/office/officeart/2005/8/layout/chevron2"/>
    <dgm:cxn modelId="{F6A406B8-F00F-4D77-9A95-D652CBBA29B1}" srcId="{E35FE9F0-6626-4213-A3C8-9FD12113656A}" destId="{2F175B9A-90EA-4E17-9F10-B0B27E2E3834}" srcOrd="4" destOrd="0" parTransId="{8D73287B-CF9C-41B8-9F77-E91C87A45937}" sibTransId="{26913C13-369A-446D-BE03-7466806CB95E}"/>
    <dgm:cxn modelId="{BF966C42-88B1-41A4-A97D-28B5A366D2B6}" type="presOf" srcId="{2F175B9A-90EA-4E17-9F10-B0B27E2E3834}" destId="{44375B34-1BE9-4B67-ADB7-B7FCD44CCEE9}" srcOrd="0" destOrd="0" presId="urn:microsoft.com/office/officeart/2005/8/layout/chevron2"/>
    <dgm:cxn modelId="{7FF49155-B42F-4AB2-A05A-6642EC879F5B}" type="presParOf" srcId="{C3FD733B-5626-4C14-8C1D-FA4286AC5C61}" destId="{B1EA04B9-79FA-4569-AF0D-A12F123C72C2}" srcOrd="0" destOrd="0" presId="urn:microsoft.com/office/officeart/2005/8/layout/chevron2"/>
    <dgm:cxn modelId="{69ED5971-E91C-4460-B821-D3FE56522E77}" type="presParOf" srcId="{B1EA04B9-79FA-4569-AF0D-A12F123C72C2}" destId="{FA4235CF-7B4B-4AF3-AB1D-BFF1B5B1FE48}" srcOrd="0" destOrd="0" presId="urn:microsoft.com/office/officeart/2005/8/layout/chevron2"/>
    <dgm:cxn modelId="{B1921DFB-83DB-427C-AAD0-3295EA692ED9}" type="presParOf" srcId="{B1EA04B9-79FA-4569-AF0D-A12F123C72C2}" destId="{5B79FAF8-04C6-4B40-A9CB-D5A402B85267}" srcOrd="1" destOrd="0" presId="urn:microsoft.com/office/officeart/2005/8/layout/chevron2"/>
    <dgm:cxn modelId="{DF63787F-AB89-43E0-BEEC-119038A34A71}" type="presParOf" srcId="{C3FD733B-5626-4C14-8C1D-FA4286AC5C61}" destId="{8FB72314-DEDE-4AFF-A8FB-CECDEC8DC72C}" srcOrd="1" destOrd="0" presId="urn:microsoft.com/office/officeart/2005/8/layout/chevron2"/>
    <dgm:cxn modelId="{1218E68C-71A4-41D4-9762-B9B946193176}" type="presParOf" srcId="{C3FD733B-5626-4C14-8C1D-FA4286AC5C61}" destId="{ED7F63A2-8374-4950-8172-4CCC8527B0B3}" srcOrd="2" destOrd="0" presId="urn:microsoft.com/office/officeart/2005/8/layout/chevron2"/>
    <dgm:cxn modelId="{AE46E3B2-0A26-4846-823A-FA650815E0CC}" type="presParOf" srcId="{ED7F63A2-8374-4950-8172-4CCC8527B0B3}" destId="{084E1F23-AE13-4570-826A-DE4047F1311F}" srcOrd="0" destOrd="0" presId="urn:microsoft.com/office/officeart/2005/8/layout/chevron2"/>
    <dgm:cxn modelId="{E328486C-6D27-467F-9A39-758EAE0DD0B0}" type="presParOf" srcId="{ED7F63A2-8374-4950-8172-4CCC8527B0B3}" destId="{77EB40A3-5770-4149-876D-57CF2C577683}" srcOrd="1" destOrd="0" presId="urn:microsoft.com/office/officeart/2005/8/layout/chevron2"/>
    <dgm:cxn modelId="{BFE764D9-04F6-4CC3-A9CA-F295D68BD1FA}" type="presParOf" srcId="{C3FD733B-5626-4C14-8C1D-FA4286AC5C61}" destId="{F5221DF3-9B5A-48FB-9D41-1F64BF1BF81C}" srcOrd="3" destOrd="0" presId="urn:microsoft.com/office/officeart/2005/8/layout/chevron2"/>
    <dgm:cxn modelId="{D46A3C7A-BA46-48BC-9789-CA18D5423C34}" type="presParOf" srcId="{C3FD733B-5626-4C14-8C1D-FA4286AC5C61}" destId="{70168FC8-C151-4D25-A154-5CCDA712375A}" srcOrd="4" destOrd="0" presId="urn:microsoft.com/office/officeart/2005/8/layout/chevron2"/>
    <dgm:cxn modelId="{FA71BD63-DAB1-4EC2-A6A9-F3EFE083FCE9}" type="presParOf" srcId="{70168FC8-C151-4D25-A154-5CCDA712375A}" destId="{8CAD80CE-E2B3-485D-92E2-EC8BCAF945D1}" srcOrd="0" destOrd="0" presId="urn:microsoft.com/office/officeart/2005/8/layout/chevron2"/>
    <dgm:cxn modelId="{AF387897-C9B3-4606-AF65-52755C199FE4}" type="presParOf" srcId="{70168FC8-C151-4D25-A154-5CCDA712375A}" destId="{A256384B-159B-40FD-9C65-81BBDAA26171}" srcOrd="1" destOrd="0" presId="urn:microsoft.com/office/officeart/2005/8/layout/chevron2"/>
    <dgm:cxn modelId="{8014A52B-8C7D-4040-9B7C-2905F10FBA0F}" type="presParOf" srcId="{C3FD733B-5626-4C14-8C1D-FA4286AC5C61}" destId="{5619B45C-2A5C-43A0-9949-5C0540F6745C}" srcOrd="5" destOrd="0" presId="urn:microsoft.com/office/officeart/2005/8/layout/chevron2"/>
    <dgm:cxn modelId="{61D53D47-03E5-4156-9408-FD16628B06FA}" type="presParOf" srcId="{C3FD733B-5626-4C14-8C1D-FA4286AC5C61}" destId="{475329DC-6518-4691-AB7F-6139A1622535}" srcOrd="6" destOrd="0" presId="urn:microsoft.com/office/officeart/2005/8/layout/chevron2"/>
    <dgm:cxn modelId="{B672D9B7-E32D-4EAC-B027-EFCF2A3ABE0D}" type="presParOf" srcId="{475329DC-6518-4691-AB7F-6139A1622535}" destId="{4948C331-CAC1-427E-ABDA-04257900B9D2}" srcOrd="0" destOrd="0" presId="urn:microsoft.com/office/officeart/2005/8/layout/chevron2"/>
    <dgm:cxn modelId="{D519FB94-CE00-4864-9E35-501171563886}" type="presParOf" srcId="{475329DC-6518-4691-AB7F-6139A1622535}" destId="{DE256712-E770-4B9E-9ACD-2B4614C1B874}" srcOrd="1" destOrd="0" presId="urn:microsoft.com/office/officeart/2005/8/layout/chevron2"/>
    <dgm:cxn modelId="{E82ED08F-E7B8-4189-9F87-8981147B6F99}" type="presParOf" srcId="{C3FD733B-5626-4C14-8C1D-FA4286AC5C61}" destId="{3CE929BC-7C2E-4469-8505-8EB21309BC43}" srcOrd="7" destOrd="0" presId="urn:microsoft.com/office/officeart/2005/8/layout/chevron2"/>
    <dgm:cxn modelId="{425ACBF9-75F9-4C71-B3CC-5AEA351DC326}" type="presParOf" srcId="{C3FD733B-5626-4C14-8C1D-FA4286AC5C61}" destId="{3D8DD876-6D8C-423C-9DCA-005F84406ED1}" srcOrd="8" destOrd="0" presId="urn:microsoft.com/office/officeart/2005/8/layout/chevron2"/>
    <dgm:cxn modelId="{E5381B1A-7FDE-4DC3-B7B4-A15BF3462C8B}" type="presParOf" srcId="{3D8DD876-6D8C-423C-9DCA-005F84406ED1}" destId="{44375B34-1BE9-4B67-ADB7-B7FCD44CCEE9}" srcOrd="0" destOrd="0" presId="urn:microsoft.com/office/officeart/2005/8/layout/chevron2"/>
    <dgm:cxn modelId="{22DEB673-1B11-4AE3-BA28-2CA018BD0F72}" type="presParOf" srcId="{3D8DD876-6D8C-423C-9DCA-005F84406ED1}" destId="{629EE49F-256B-4735-87F0-869BBBFA32CF}" srcOrd="1" destOrd="0" presId="urn:microsoft.com/office/officeart/2005/8/layout/chevron2"/>
    <dgm:cxn modelId="{4A7D1F43-03B3-4306-AD4C-1817BB1E8A0D}" type="presParOf" srcId="{C3FD733B-5626-4C14-8C1D-FA4286AC5C61}" destId="{3B307C89-89EB-4305-9FD7-E5B8CDC0D6A2}" srcOrd="9" destOrd="0" presId="urn:microsoft.com/office/officeart/2005/8/layout/chevron2"/>
    <dgm:cxn modelId="{55202C73-C886-4187-8136-356D92EECABA}" type="presParOf" srcId="{C3FD733B-5626-4C14-8C1D-FA4286AC5C61}" destId="{5DFCD706-75B3-4237-A4EC-02E539FED07A}" srcOrd="10" destOrd="0" presId="urn:microsoft.com/office/officeart/2005/8/layout/chevron2"/>
    <dgm:cxn modelId="{DDAE4183-16D1-40C7-9435-05D1DADB3A47}" type="presParOf" srcId="{5DFCD706-75B3-4237-A4EC-02E539FED07A}" destId="{0F5378E8-0FE2-458D-A034-371AB9B103D5}" srcOrd="0" destOrd="0" presId="urn:microsoft.com/office/officeart/2005/8/layout/chevron2"/>
    <dgm:cxn modelId="{F3476F59-B33C-4E44-8BBE-4D47B7282769}" type="presParOf" srcId="{5DFCD706-75B3-4237-A4EC-02E539FED07A}" destId="{AA69EEC8-F605-4ED0-AE56-88038FDCF9A1}" srcOrd="1" destOrd="0" presId="urn:microsoft.com/office/officeart/2005/8/layout/chevron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00A1023-EC88-4CE2-A890-D205F811976D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</dgm:spPr>
      <dgm:t>
        <a:bodyPr/>
        <a:lstStyle/>
        <a:p>
          <a:endParaRPr lang="ru-RU"/>
        </a:p>
      </dgm:t>
    </dgm:pt>
    <dgm:pt modelId="{C35DD5BC-3943-4B79-886B-EF9C56548FC3}">
      <dgm:prSet phldrT="[Текст]"/>
      <dgm:spPr>
        <a:solidFill>
          <a:srgbClr val="1F5F3F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b="1" i="1" dirty="0" smtClean="0"/>
            <a:t>Двигательный режим </a:t>
          </a:r>
          <a:endParaRPr lang="ru-RU" b="1" i="1" dirty="0"/>
        </a:p>
      </dgm:t>
    </dgm:pt>
    <dgm:pt modelId="{B92BB074-1F5A-4FB5-AF76-9DEE6A9E5440}" type="parTrans" cxnId="{F6568056-2826-4869-8623-D7C35CC398C8}">
      <dgm:prSet/>
      <dgm:spPr/>
      <dgm:t>
        <a:bodyPr/>
        <a:lstStyle/>
        <a:p>
          <a:endParaRPr lang="ru-RU"/>
        </a:p>
      </dgm:t>
    </dgm:pt>
    <dgm:pt modelId="{53D4CEFA-4B58-49EB-BB3D-B300ED6691B6}" type="sibTrans" cxnId="{F6568056-2826-4869-8623-D7C35CC398C8}">
      <dgm:prSet/>
      <dgm:spPr/>
      <dgm:t>
        <a:bodyPr/>
        <a:lstStyle/>
        <a:p>
          <a:endParaRPr lang="ru-RU"/>
        </a:p>
      </dgm:t>
    </dgm:pt>
    <dgm:pt modelId="{D25F08B3-66EB-436F-809A-4EBECF5526E7}">
      <dgm:prSet phldrT="[Текст]"/>
      <dgm:spPr>
        <a:solidFill>
          <a:srgbClr val="2C885A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b="1" i="1" dirty="0" smtClean="0"/>
            <a:t>Динамические паузы</a:t>
          </a:r>
          <a:endParaRPr lang="ru-RU" b="1" i="1" dirty="0"/>
        </a:p>
      </dgm:t>
    </dgm:pt>
    <dgm:pt modelId="{7E20D16A-630A-41C6-B2BA-11D834F1123D}" type="parTrans" cxnId="{B5F97DB9-6331-480D-9E35-D9DEDA068930}">
      <dgm:prSet/>
      <dgm:spPr/>
      <dgm:t>
        <a:bodyPr/>
        <a:lstStyle/>
        <a:p>
          <a:endParaRPr lang="ru-RU"/>
        </a:p>
      </dgm:t>
    </dgm:pt>
    <dgm:pt modelId="{AB47D832-0F0A-4AD3-BC9B-85E6C34B141D}" type="sibTrans" cxnId="{B5F97DB9-6331-480D-9E35-D9DEDA068930}">
      <dgm:prSet/>
      <dgm:spPr/>
      <dgm:t>
        <a:bodyPr/>
        <a:lstStyle/>
        <a:p>
          <a:endParaRPr lang="ru-RU"/>
        </a:p>
      </dgm:t>
    </dgm:pt>
    <dgm:pt modelId="{370AA7F6-FC61-44E4-84CE-7D3C3839AD96}">
      <dgm:prSet phldrT="[Текст]"/>
      <dgm:spPr>
        <a:solidFill>
          <a:srgbClr val="3DBD7D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b="1" i="1" dirty="0" smtClean="0">
              <a:solidFill>
                <a:srgbClr val="16422C"/>
              </a:solidFill>
            </a:rPr>
            <a:t>Закаливание</a:t>
          </a:r>
          <a:endParaRPr lang="ru-RU" b="1" i="1" dirty="0">
            <a:solidFill>
              <a:srgbClr val="16422C"/>
            </a:solidFill>
          </a:endParaRPr>
        </a:p>
      </dgm:t>
    </dgm:pt>
    <dgm:pt modelId="{8991D7C6-B20F-4BEE-878A-AE16007C3538}" type="parTrans" cxnId="{96E33984-8AB3-4E6C-8BCD-3D382F018732}">
      <dgm:prSet/>
      <dgm:spPr/>
      <dgm:t>
        <a:bodyPr/>
        <a:lstStyle/>
        <a:p>
          <a:endParaRPr lang="ru-RU"/>
        </a:p>
      </dgm:t>
    </dgm:pt>
    <dgm:pt modelId="{CC6AB777-79F1-4C85-A79B-21592E7A3743}" type="sibTrans" cxnId="{96E33984-8AB3-4E6C-8BCD-3D382F018732}">
      <dgm:prSet/>
      <dgm:spPr/>
      <dgm:t>
        <a:bodyPr/>
        <a:lstStyle/>
        <a:p>
          <a:endParaRPr lang="ru-RU"/>
        </a:p>
      </dgm:t>
    </dgm:pt>
    <dgm:pt modelId="{F4DE4BA4-9C48-4165-A3F2-F50F6F0D979F}">
      <dgm:prSet phldrT="[Текст]"/>
      <dgm:spPr>
        <a:solidFill>
          <a:srgbClr val="77D3A5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b="1" i="1" dirty="0" smtClean="0">
              <a:solidFill>
                <a:srgbClr val="1F5F3F"/>
              </a:solidFill>
            </a:rPr>
            <a:t>Гимнастика</a:t>
          </a:r>
          <a:endParaRPr lang="ru-RU" b="1" i="1" dirty="0">
            <a:solidFill>
              <a:srgbClr val="1F5F3F"/>
            </a:solidFill>
          </a:endParaRPr>
        </a:p>
      </dgm:t>
    </dgm:pt>
    <dgm:pt modelId="{B29D2AC1-8524-4C6F-9F57-13E7CD23D2E1}" type="parTrans" cxnId="{B17F347E-D64A-4BFA-9898-8FAF03247D18}">
      <dgm:prSet/>
      <dgm:spPr/>
      <dgm:t>
        <a:bodyPr/>
        <a:lstStyle/>
        <a:p>
          <a:endParaRPr lang="ru-RU"/>
        </a:p>
      </dgm:t>
    </dgm:pt>
    <dgm:pt modelId="{26C20721-47DC-4643-9AFA-B501331B9FF5}" type="sibTrans" cxnId="{B17F347E-D64A-4BFA-9898-8FAF03247D18}">
      <dgm:prSet/>
      <dgm:spPr/>
      <dgm:t>
        <a:bodyPr/>
        <a:lstStyle/>
        <a:p>
          <a:endParaRPr lang="ru-RU"/>
        </a:p>
      </dgm:t>
    </dgm:pt>
    <dgm:pt modelId="{81F11050-02FC-400F-8F3C-020A60ADD45D}">
      <dgm:prSet phldrT="[Текст]"/>
      <dgm:spPr>
        <a:solidFill>
          <a:srgbClr val="53FFFF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b="1" i="1" dirty="0" smtClean="0">
              <a:solidFill>
                <a:srgbClr val="1F5F3F"/>
              </a:solidFill>
            </a:rPr>
            <a:t>Подвижные и спортивные игры</a:t>
          </a:r>
          <a:endParaRPr lang="ru-RU" b="1" i="1" dirty="0">
            <a:solidFill>
              <a:srgbClr val="1F5F3F"/>
            </a:solidFill>
          </a:endParaRPr>
        </a:p>
      </dgm:t>
    </dgm:pt>
    <dgm:pt modelId="{F2FAD7FD-ACCD-49B7-B78C-2BAE6A10C29F}" type="parTrans" cxnId="{3B747B63-37D8-4903-B48E-5B08C02CA896}">
      <dgm:prSet/>
      <dgm:spPr/>
      <dgm:t>
        <a:bodyPr/>
        <a:lstStyle/>
        <a:p>
          <a:endParaRPr lang="ru-RU"/>
        </a:p>
      </dgm:t>
    </dgm:pt>
    <dgm:pt modelId="{53F51F53-996A-49DC-9659-6B027B5EB5F9}" type="sibTrans" cxnId="{3B747B63-37D8-4903-B48E-5B08C02CA896}">
      <dgm:prSet/>
      <dgm:spPr/>
      <dgm:t>
        <a:bodyPr/>
        <a:lstStyle/>
        <a:p>
          <a:endParaRPr lang="ru-RU"/>
        </a:p>
      </dgm:t>
    </dgm:pt>
    <dgm:pt modelId="{CAD09824-D597-44E3-9F2C-0DF0C314852F}">
      <dgm:prSet phldrT="[Текст]"/>
      <dgm:spPr>
        <a:solidFill>
          <a:srgbClr val="00D1CC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b="1" i="1" dirty="0" smtClean="0">
              <a:solidFill>
                <a:schemeClr val="bg1"/>
              </a:solidFill>
            </a:rPr>
            <a:t>Дни здоровья</a:t>
          </a:r>
          <a:endParaRPr lang="ru-RU" b="1" i="1" dirty="0">
            <a:solidFill>
              <a:schemeClr val="bg1"/>
            </a:solidFill>
          </a:endParaRPr>
        </a:p>
      </dgm:t>
    </dgm:pt>
    <dgm:pt modelId="{A6473240-9DA3-49A5-A65D-2805CDA98A65}" type="parTrans" cxnId="{01D489CB-8763-4A8C-A988-A0E45B6CCA1F}">
      <dgm:prSet/>
      <dgm:spPr/>
      <dgm:t>
        <a:bodyPr/>
        <a:lstStyle/>
        <a:p>
          <a:endParaRPr lang="ru-RU"/>
        </a:p>
      </dgm:t>
    </dgm:pt>
    <dgm:pt modelId="{4814D3E7-6415-4AC0-9D7E-681115279E10}" type="sibTrans" cxnId="{01D489CB-8763-4A8C-A988-A0E45B6CCA1F}">
      <dgm:prSet/>
      <dgm:spPr/>
      <dgm:t>
        <a:bodyPr/>
        <a:lstStyle/>
        <a:p>
          <a:endParaRPr lang="ru-RU"/>
        </a:p>
      </dgm:t>
    </dgm:pt>
    <dgm:pt modelId="{9CE1C9DD-083D-414B-8943-A48C585AABBE}">
      <dgm:prSet phldrT="[Текст]"/>
      <dgm:spPr>
        <a:solidFill>
          <a:srgbClr val="008A87"/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  <dgm:t>
        <a:bodyPr/>
        <a:lstStyle/>
        <a:p>
          <a:r>
            <a:rPr lang="ru-RU" b="1" i="1" dirty="0" smtClean="0"/>
            <a:t>Спортивные развлечения, праздники</a:t>
          </a:r>
          <a:endParaRPr lang="ru-RU" b="1" i="1" dirty="0"/>
        </a:p>
      </dgm:t>
    </dgm:pt>
    <dgm:pt modelId="{20E32995-B0C8-4233-8C21-F728B9C9B8A4}" type="parTrans" cxnId="{2D06DCD5-8692-4655-8C04-87DD876CFEF9}">
      <dgm:prSet/>
      <dgm:spPr/>
      <dgm:t>
        <a:bodyPr/>
        <a:lstStyle/>
        <a:p>
          <a:endParaRPr lang="ru-RU"/>
        </a:p>
      </dgm:t>
    </dgm:pt>
    <dgm:pt modelId="{2A562179-6AF0-4D86-98BE-01FF6062A962}" type="sibTrans" cxnId="{2D06DCD5-8692-4655-8C04-87DD876CFEF9}">
      <dgm:prSet/>
      <dgm:spPr/>
      <dgm:t>
        <a:bodyPr/>
        <a:lstStyle/>
        <a:p>
          <a:endParaRPr lang="ru-RU"/>
        </a:p>
      </dgm:t>
    </dgm:pt>
    <dgm:pt modelId="{8EA3A2FC-122C-4669-A16E-B373E683502E}" type="pres">
      <dgm:prSet presAssocID="{200A1023-EC88-4CE2-A890-D205F811976D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3A2713D-1C82-48B3-BBAD-5B7C4264A299}" type="pres">
      <dgm:prSet presAssocID="{C35DD5BC-3943-4B79-886B-EF9C56548FC3}" presName="composite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CE0B0E77-317A-4D36-A1A5-01229C2C63E5}" type="pres">
      <dgm:prSet presAssocID="{C35DD5BC-3943-4B79-886B-EF9C56548FC3}" presName="imgShp" presStyleLbl="fgImgPlace1" presStyleIdx="0" presStyleCnt="7" custLinFactNeighborX="-94448" custLinFactNeighborY="2485"/>
      <dgm:spPr>
        <a:blipFill rotWithShape="0">
          <a:blip xmlns:r="http://schemas.openxmlformats.org/officeDocument/2006/relationships" r:embed="rId1">
            <a:lum bright="-20000" contrast="30000"/>
          </a:blip>
          <a:stretch>
            <a:fillRect/>
          </a:stretch>
        </a:blip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11CE443A-DD2F-4104-AC26-C6AFB636F1B2}" type="pres">
      <dgm:prSet presAssocID="{C35DD5BC-3943-4B79-886B-EF9C56548FC3}" presName="txShp" presStyleLbl="node1" presStyleIdx="0" presStyleCnt="7" custScaleX="107959" custLinFactNeighborX="14649" custLinFactNeighborY="49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08BF9D-8D44-4052-B05E-09ABCC1A02E9}" type="pres">
      <dgm:prSet presAssocID="{53D4CEFA-4B58-49EB-BB3D-B300ED6691B6}" presName="spacing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9027DE2D-6C24-4CE3-ADE7-0EF2A2F714B0}" type="pres">
      <dgm:prSet presAssocID="{D25F08B3-66EB-436F-809A-4EBECF5526E7}" presName="composite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79F77C0D-C2A3-47FA-B67D-64845E3CD088}" type="pres">
      <dgm:prSet presAssocID="{D25F08B3-66EB-436F-809A-4EBECF5526E7}" presName="imgShp" presStyleLbl="fgImgPlace1" presStyleIdx="1" presStyleCnt="7" custLinFactNeighborX="-86991" custLinFactNeighborY="-2485"/>
      <dgm:spPr>
        <a:blipFill rotWithShape="0">
          <a:blip xmlns:r="http://schemas.openxmlformats.org/officeDocument/2006/relationships" r:embed="rId1">
            <a:lum bright="-20000" contrast="20000"/>
          </a:blip>
          <a:stretch>
            <a:fillRect/>
          </a:stretch>
        </a:blip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B82E97B7-8223-4073-9335-E55F302E3BDF}" type="pres">
      <dgm:prSet presAssocID="{D25F08B3-66EB-436F-809A-4EBECF5526E7}" presName="txShp" presStyleLbl="node1" presStyleIdx="1" presStyleCnt="7" custScaleX="107866" custLinFactNeighborX="149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30CC86-8158-4135-ADC8-88B607836956}" type="pres">
      <dgm:prSet presAssocID="{AB47D832-0F0A-4AD3-BC9B-85E6C34B141D}" presName="spacing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266B8476-F037-444B-B1C1-709C041C130C}" type="pres">
      <dgm:prSet presAssocID="{370AA7F6-FC61-44E4-84CE-7D3C3839AD96}" presName="composite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61002C30-60E7-4A43-B9EB-A9D9E9A4D01F}" type="pres">
      <dgm:prSet presAssocID="{370AA7F6-FC61-44E4-84CE-7D3C3839AD96}" presName="imgShp" presStyleLbl="fgImgPlace1" presStyleIdx="2" presStyleCnt="7" custLinFactNeighborX="-82020"/>
      <dgm:spPr>
        <a:blipFill rotWithShape="0">
          <a:blip xmlns:r="http://schemas.openxmlformats.org/officeDocument/2006/relationships" r:embed="rId1">
            <a:lum bright="-20000" contrast="20000"/>
          </a:blip>
          <a:stretch>
            <a:fillRect/>
          </a:stretch>
        </a:blip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120B24BA-CE34-4037-B45E-F5FECE300A6D}" type="pres">
      <dgm:prSet presAssocID="{370AA7F6-FC61-44E4-84CE-7D3C3839AD96}" presName="txShp" presStyleLbl="node1" presStyleIdx="2" presStyleCnt="7" custScaleX="107567" custLinFactNeighborX="14948" custLinFactNeighborY="-49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FB689F-B497-4473-A62E-AD210BD9CB35}" type="pres">
      <dgm:prSet presAssocID="{CC6AB777-79F1-4C85-A79B-21592E7A3743}" presName="spacing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68873B5F-7D10-45F1-84AC-61D7B653C750}" type="pres">
      <dgm:prSet presAssocID="{F4DE4BA4-9C48-4165-A3F2-F50F6F0D979F}" presName="composite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D6F3AC83-07A2-445B-8529-20873DD9E9C0}" type="pres">
      <dgm:prSet presAssocID="{F4DE4BA4-9C48-4165-A3F2-F50F6F0D979F}" presName="imgShp" presStyleLbl="fgImgPlace1" presStyleIdx="3" presStyleCnt="7" custLinFactNeighborX="-79535" custLinFactNeighborY="-2486"/>
      <dgm:spPr>
        <a:blipFill rotWithShape="0">
          <a:blip xmlns:r="http://schemas.openxmlformats.org/officeDocument/2006/relationships" r:embed="rId1">
            <a:lum bright="-20000" contrast="20000"/>
          </a:blip>
          <a:stretch>
            <a:fillRect/>
          </a:stretch>
        </a:blip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4B3FFA5B-ACCA-4108-9086-F26D8E75261A}" type="pres">
      <dgm:prSet presAssocID="{F4DE4BA4-9C48-4165-A3F2-F50F6F0D979F}" presName="txShp" presStyleLbl="node1" presStyleIdx="3" presStyleCnt="7" custScaleX="107361" custLinFactNeighborX="15546" custLinFactNeighborY="-99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2272CC-D539-45DC-B2A1-F8C53F657DBD}" type="pres">
      <dgm:prSet presAssocID="{26C20721-47DC-4643-9AFA-B501331B9FF5}" presName="spacing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18551C4C-EA33-451B-BF13-27EADE92B0CC}" type="pres">
      <dgm:prSet presAssocID="{81F11050-02FC-400F-8F3C-020A60ADD45D}" presName="composite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8DECBFFE-9D9C-4646-9E6E-4F37030C6F3E}" type="pres">
      <dgm:prSet presAssocID="{81F11050-02FC-400F-8F3C-020A60ADD45D}" presName="imgShp" presStyleLbl="fgImgPlace1" presStyleIdx="4" presStyleCnt="7" custLinFactNeighborX="-74564" custLinFactNeighborY="4971"/>
      <dgm:spPr>
        <a:blipFill rotWithShape="0">
          <a:blip xmlns:r="http://schemas.openxmlformats.org/officeDocument/2006/relationships" r:embed="rId1">
            <a:lum bright="-20000" contrast="20000"/>
          </a:blip>
          <a:stretch>
            <a:fillRect/>
          </a:stretch>
        </a:blip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580C340D-3728-4ACC-8539-DDA91FFDB728}" type="pres">
      <dgm:prSet presAssocID="{81F11050-02FC-400F-8F3C-020A60ADD45D}" presName="txShp" presStyleLbl="node1" presStyleIdx="4" presStyleCnt="7" custScaleX="107361" custLinFactNeighborX="16144" custLinFactNeighborY="-24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977167-5627-45B4-B1E2-3E54674531EC}" type="pres">
      <dgm:prSet presAssocID="{53F51F53-996A-49DC-9659-6B027B5EB5F9}" presName="spacing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798FB1C3-651D-4C02-A983-4229E988AB43}" type="pres">
      <dgm:prSet presAssocID="{CAD09824-D597-44E3-9F2C-0DF0C314852F}" presName="composite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D98B88CB-5D9C-4C65-9330-F54A278B398E}" type="pres">
      <dgm:prSet presAssocID="{CAD09824-D597-44E3-9F2C-0DF0C314852F}" presName="imgShp" presStyleLbl="fgImgPlace1" presStyleIdx="5" presStyleCnt="7" custLinFactNeighborX="-69593"/>
      <dgm:spPr>
        <a:blipFill rotWithShape="0">
          <a:blip xmlns:r="http://schemas.openxmlformats.org/officeDocument/2006/relationships" r:embed="rId1">
            <a:lum bright="-20000" contrast="20000"/>
          </a:blip>
          <a:stretch>
            <a:fillRect/>
          </a:stretch>
        </a:blip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695ADD00-E952-4699-8E57-B0F82BC82674}" type="pres">
      <dgm:prSet presAssocID="{CAD09824-D597-44E3-9F2C-0DF0C314852F}" presName="txShp" presStyleLbl="node1" presStyleIdx="5" presStyleCnt="7" custScaleX="106764" custLinFactNeighborX="16443" custLinFactNeighborY="24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62C9C6-9E77-422A-9964-3B8BF210E2B5}" type="pres">
      <dgm:prSet presAssocID="{4814D3E7-6415-4AC0-9D7E-681115279E10}" presName="spacing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B2903C6D-AD86-48A8-BAF3-0B46999F74CB}" type="pres">
      <dgm:prSet presAssocID="{9CE1C9DD-083D-414B-8943-A48C585AABBE}" presName="composite" presStyleCnt="0"/>
      <dgm:spPr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D20E3132-4655-4548-8003-B240809AB0FE}" type="pres">
      <dgm:prSet presAssocID="{9CE1C9DD-083D-414B-8943-A48C585AABBE}" presName="imgShp" presStyleLbl="fgImgPlace1" presStyleIdx="6" presStyleCnt="7" custLinFactNeighborX="-54680"/>
      <dgm:spPr>
        <a:blipFill rotWithShape="0">
          <a:blip xmlns:r="http://schemas.openxmlformats.org/officeDocument/2006/relationships" r:embed="rId1">
            <a:lum bright="-20000" contrast="20000"/>
          </a:blip>
          <a:stretch>
            <a:fillRect/>
          </a:stretch>
        </a:blip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1173738B-8566-4376-A73E-1147E61644FA}" type="pres">
      <dgm:prSet presAssocID="{9CE1C9DD-083D-414B-8943-A48C585AABBE}" presName="txShp" presStyleLbl="node1" presStyleIdx="6" presStyleCnt="7" custScaleX="107960" custLinFactNeighborX="167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46C2FE-B8F2-499F-9D8B-FF3718B3DB28}" type="presOf" srcId="{D25F08B3-66EB-436F-809A-4EBECF5526E7}" destId="{B82E97B7-8223-4073-9335-E55F302E3BDF}" srcOrd="0" destOrd="0" presId="urn:microsoft.com/office/officeart/2005/8/layout/vList3"/>
    <dgm:cxn modelId="{2D06DCD5-8692-4655-8C04-87DD876CFEF9}" srcId="{200A1023-EC88-4CE2-A890-D205F811976D}" destId="{9CE1C9DD-083D-414B-8943-A48C585AABBE}" srcOrd="6" destOrd="0" parTransId="{20E32995-B0C8-4233-8C21-F728B9C9B8A4}" sibTransId="{2A562179-6AF0-4D86-98BE-01FF6062A962}"/>
    <dgm:cxn modelId="{F6568056-2826-4869-8623-D7C35CC398C8}" srcId="{200A1023-EC88-4CE2-A890-D205F811976D}" destId="{C35DD5BC-3943-4B79-886B-EF9C56548FC3}" srcOrd="0" destOrd="0" parTransId="{B92BB074-1F5A-4FB5-AF76-9DEE6A9E5440}" sibTransId="{53D4CEFA-4B58-49EB-BB3D-B300ED6691B6}"/>
    <dgm:cxn modelId="{5BEA61AF-CB2C-416E-BCC3-EE5E2A0566D9}" type="presOf" srcId="{C35DD5BC-3943-4B79-886B-EF9C56548FC3}" destId="{11CE443A-DD2F-4104-AC26-C6AFB636F1B2}" srcOrd="0" destOrd="0" presId="urn:microsoft.com/office/officeart/2005/8/layout/vList3"/>
    <dgm:cxn modelId="{96E33984-8AB3-4E6C-8BCD-3D382F018732}" srcId="{200A1023-EC88-4CE2-A890-D205F811976D}" destId="{370AA7F6-FC61-44E4-84CE-7D3C3839AD96}" srcOrd="2" destOrd="0" parTransId="{8991D7C6-B20F-4BEE-878A-AE16007C3538}" sibTransId="{CC6AB777-79F1-4C85-A79B-21592E7A3743}"/>
    <dgm:cxn modelId="{2009E101-D1CC-410E-B21B-1F8C6D94F99C}" type="presOf" srcId="{200A1023-EC88-4CE2-A890-D205F811976D}" destId="{8EA3A2FC-122C-4669-A16E-B373E683502E}" srcOrd="0" destOrd="0" presId="urn:microsoft.com/office/officeart/2005/8/layout/vList3"/>
    <dgm:cxn modelId="{3B747B63-37D8-4903-B48E-5B08C02CA896}" srcId="{200A1023-EC88-4CE2-A890-D205F811976D}" destId="{81F11050-02FC-400F-8F3C-020A60ADD45D}" srcOrd="4" destOrd="0" parTransId="{F2FAD7FD-ACCD-49B7-B78C-2BAE6A10C29F}" sibTransId="{53F51F53-996A-49DC-9659-6B027B5EB5F9}"/>
    <dgm:cxn modelId="{B17F347E-D64A-4BFA-9898-8FAF03247D18}" srcId="{200A1023-EC88-4CE2-A890-D205F811976D}" destId="{F4DE4BA4-9C48-4165-A3F2-F50F6F0D979F}" srcOrd="3" destOrd="0" parTransId="{B29D2AC1-8524-4C6F-9F57-13E7CD23D2E1}" sibTransId="{26C20721-47DC-4643-9AFA-B501331B9FF5}"/>
    <dgm:cxn modelId="{57CF758C-5855-4DFF-BCC4-346AC1F130CD}" type="presOf" srcId="{370AA7F6-FC61-44E4-84CE-7D3C3839AD96}" destId="{120B24BA-CE34-4037-B45E-F5FECE300A6D}" srcOrd="0" destOrd="0" presId="urn:microsoft.com/office/officeart/2005/8/layout/vList3"/>
    <dgm:cxn modelId="{0ADC250D-7F26-4AED-A4D4-41C4257CA041}" type="presOf" srcId="{81F11050-02FC-400F-8F3C-020A60ADD45D}" destId="{580C340D-3728-4ACC-8539-DDA91FFDB728}" srcOrd="0" destOrd="0" presId="urn:microsoft.com/office/officeart/2005/8/layout/vList3"/>
    <dgm:cxn modelId="{01D489CB-8763-4A8C-A988-A0E45B6CCA1F}" srcId="{200A1023-EC88-4CE2-A890-D205F811976D}" destId="{CAD09824-D597-44E3-9F2C-0DF0C314852F}" srcOrd="5" destOrd="0" parTransId="{A6473240-9DA3-49A5-A65D-2805CDA98A65}" sibTransId="{4814D3E7-6415-4AC0-9D7E-681115279E10}"/>
    <dgm:cxn modelId="{FFC967CE-9B51-4686-8EE7-5804DD62239A}" type="presOf" srcId="{CAD09824-D597-44E3-9F2C-0DF0C314852F}" destId="{695ADD00-E952-4699-8E57-B0F82BC82674}" srcOrd="0" destOrd="0" presId="urn:microsoft.com/office/officeart/2005/8/layout/vList3"/>
    <dgm:cxn modelId="{07ACE292-D790-4929-9221-D819101C3E4A}" type="presOf" srcId="{F4DE4BA4-9C48-4165-A3F2-F50F6F0D979F}" destId="{4B3FFA5B-ACCA-4108-9086-F26D8E75261A}" srcOrd="0" destOrd="0" presId="urn:microsoft.com/office/officeart/2005/8/layout/vList3"/>
    <dgm:cxn modelId="{B5F97DB9-6331-480D-9E35-D9DEDA068930}" srcId="{200A1023-EC88-4CE2-A890-D205F811976D}" destId="{D25F08B3-66EB-436F-809A-4EBECF5526E7}" srcOrd="1" destOrd="0" parTransId="{7E20D16A-630A-41C6-B2BA-11D834F1123D}" sibTransId="{AB47D832-0F0A-4AD3-BC9B-85E6C34B141D}"/>
    <dgm:cxn modelId="{CF59FB9F-FB05-4024-B25F-5AC9C7AE2C15}" type="presOf" srcId="{9CE1C9DD-083D-414B-8943-A48C585AABBE}" destId="{1173738B-8566-4376-A73E-1147E61644FA}" srcOrd="0" destOrd="0" presId="urn:microsoft.com/office/officeart/2005/8/layout/vList3"/>
    <dgm:cxn modelId="{5CD47485-58E6-4F80-AE68-A8B6A9D6D634}" type="presParOf" srcId="{8EA3A2FC-122C-4669-A16E-B373E683502E}" destId="{23A2713D-1C82-48B3-BBAD-5B7C4264A299}" srcOrd="0" destOrd="0" presId="urn:microsoft.com/office/officeart/2005/8/layout/vList3"/>
    <dgm:cxn modelId="{48EF56EF-A2A0-448D-8953-70345FCDB958}" type="presParOf" srcId="{23A2713D-1C82-48B3-BBAD-5B7C4264A299}" destId="{CE0B0E77-317A-4D36-A1A5-01229C2C63E5}" srcOrd="0" destOrd="0" presId="urn:microsoft.com/office/officeart/2005/8/layout/vList3"/>
    <dgm:cxn modelId="{AFFACE12-11E1-4FAC-B366-AE315F8661AD}" type="presParOf" srcId="{23A2713D-1C82-48B3-BBAD-5B7C4264A299}" destId="{11CE443A-DD2F-4104-AC26-C6AFB636F1B2}" srcOrd="1" destOrd="0" presId="urn:microsoft.com/office/officeart/2005/8/layout/vList3"/>
    <dgm:cxn modelId="{5B5AFF77-8265-41D4-BF27-D8D6CB8553E4}" type="presParOf" srcId="{8EA3A2FC-122C-4669-A16E-B373E683502E}" destId="{1A08BF9D-8D44-4052-B05E-09ABCC1A02E9}" srcOrd="1" destOrd="0" presId="urn:microsoft.com/office/officeart/2005/8/layout/vList3"/>
    <dgm:cxn modelId="{24AB44B2-F920-494D-B090-CE5663B0600C}" type="presParOf" srcId="{8EA3A2FC-122C-4669-A16E-B373E683502E}" destId="{9027DE2D-6C24-4CE3-ADE7-0EF2A2F714B0}" srcOrd="2" destOrd="0" presId="urn:microsoft.com/office/officeart/2005/8/layout/vList3"/>
    <dgm:cxn modelId="{011C855F-DC9D-477F-8AF0-D5A5F845B3CF}" type="presParOf" srcId="{9027DE2D-6C24-4CE3-ADE7-0EF2A2F714B0}" destId="{79F77C0D-C2A3-47FA-B67D-64845E3CD088}" srcOrd="0" destOrd="0" presId="urn:microsoft.com/office/officeart/2005/8/layout/vList3"/>
    <dgm:cxn modelId="{496ABDF7-433A-46AA-9C2C-A9E8101DE6DF}" type="presParOf" srcId="{9027DE2D-6C24-4CE3-ADE7-0EF2A2F714B0}" destId="{B82E97B7-8223-4073-9335-E55F302E3BDF}" srcOrd="1" destOrd="0" presId="urn:microsoft.com/office/officeart/2005/8/layout/vList3"/>
    <dgm:cxn modelId="{A4894AF4-0191-44EA-8BB7-73F661676CDC}" type="presParOf" srcId="{8EA3A2FC-122C-4669-A16E-B373E683502E}" destId="{9C30CC86-8158-4135-ADC8-88B607836956}" srcOrd="3" destOrd="0" presId="urn:microsoft.com/office/officeart/2005/8/layout/vList3"/>
    <dgm:cxn modelId="{B4342AC7-5EEC-4CF9-91FA-5E5FF033C90E}" type="presParOf" srcId="{8EA3A2FC-122C-4669-A16E-B373E683502E}" destId="{266B8476-F037-444B-B1C1-709C041C130C}" srcOrd="4" destOrd="0" presId="urn:microsoft.com/office/officeart/2005/8/layout/vList3"/>
    <dgm:cxn modelId="{96B45245-48AE-4C7B-90E3-8A0D94EDBB1C}" type="presParOf" srcId="{266B8476-F037-444B-B1C1-709C041C130C}" destId="{61002C30-60E7-4A43-B9EB-A9D9E9A4D01F}" srcOrd="0" destOrd="0" presId="urn:microsoft.com/office/officeart/2005/8/layout/vList3"/>
    <dgm:cxn modelId="{060BF499-03F3-40FD-994D-F20C89C89A99}" type="presParOf" srcId="{266B8476-F037-444B-B1C1-709C041C130C}" destId="{120B24BA-CE34-4037-B45E-F5FECE300A6D}" srcOrd="1" destOrd="0" presId="urn:microsoft.com/office/officeart/2005/8/layout/vList3"/>
    <dgm:cxn modelId="{AA5F63E9-E7EC-4D26-95C7-5E91D2C3AB6E}" type="presParOf" srcId="{8EA3A2FC-122C-4669-A16E-B373E683502E}" destId="{80FB689F-B497-4473-A62E-AD210BD9CB35}" srcOrd="5" destOrd="0" presId="urn:microsoft.com/office/officeart/2005/8/layout/vList3"/>
    <dgm:cxn modelId="{34B70987-EF98-46ED-B118-2ADFCE44A951}" type="presParOf" srcId="{8EA3A2FC-122C-4669-A16E-B373E683502E}" destId="{68873B5F-7D10-45F1-84AC-61D7B653C750}" srcOrd="6" destOrd="0" presId="urn:microsoft.com/office/officeart/2005/8/layout/vList3"/>
    <dgm:cxn modelId="{FF6EFA68-263B-4816-8A44-B6275F637372}" type="presParOf" srcId="{68873B5F-7D10-45F1-84AC-61D7B653C750}" destId="{D6F3AC83-07A2-445B-8529-20873DD9E9C0}" srcOrd="0" destOrd="0" presId="urn:microsoft.com/office/officeart/2005/8/layout/vList3"/>
    <dgm:cxn modelId="{EAECDBEF-27BC-4103-A1D9-0A8E446B9004}" type="presParOf" srcId="{68873B5F-7D10-45F1-84AC-61D7B653C750}" destId="{4B3FFA5B-ACCA-4108-9086-F26D8E75261A}" srcOrd="1" destOrd="0" presId="urn:microsoft.com/office/officeart/2005/8/layout/vList3"/>
    <dgm:cxn modelId="{939B3FEC-52EC-4A15-B661-E22B4CF7A845}" type="presParOf" srcId="{8EA3A2FC-122C-4669-A16E-B373E683502E}" destId="{092272CC-D539-45DC-B2A1-F8C53F657DBD}" srcOrd="7" destOrd="0" presId="urn:microsoft.com/office/officeart/2005/8/layout/vList3"/>
    <dgm:cxn modelId="{06D3D8CF-F09F-494C-B00D-3906615B8049}" type="presParOf" srcId="{8EA3A2FC-122C-4669-A16E-B373E683502E}" destId="{18551C4C-EA33-451B-BF13-27EADE92B0CC}" srcOrd="8" destOrd="0" presId="urn:microsoft.com/office/officeart/2005/8/layout/vList3"/>
    <dgm:cxn modelId="{AA619117-8F54-4C66-AB08-7D0F8635C314}" type="presParOf" srcId="{18551C4C-EA33-451B-BF13-27EADE92B0CC}" destId="{8DECBFFE-9D9C-4646-9E6E-4F37030C6F3E}" srcOrd="0" destOrd="0" presId="urn:microsoft.com/office/officeart/2005/8/layout/vList3"/>
    <dgm:cxn modelId="{E3B6BE82-169F-4734-884E-CDF2ABDE3654}" type="presParOf" srcId="{18551C4C-EA33-451B-BF13-27EADE92B0CC}" destId="{580C340D-3728-4ACC-8539-DDA91FFDB728}" srcOrd="1" destOrd="0" presId="urn:microsoft.com/office/officeart/2005/8/layout/vList3"/>
    <dgm:cxn modelId="{1258B4C9-8CD8-4488-ADF3-CB1CE0F2FEA6}" type="presParOf" srcId="{8EA3A2FC-122C-4669-A16E-B373E683502E}" destId="{7F977167-5627-45B4-B1E2-3E54674531EC}" srcOrd="9" destOrd="0" presId="urn:microsoft.com/office/officeart/2005/8/layout/vList3"/>
    <dgm:cxn modelId="{A7A4F261-0331-4A56-9630-4B38E09185A5}" type="presParOf" srcId="{8EA3A2FC-122C-4669-A16E-B373E683502E}" destId="{798FB1C3-651D-4C02-A983-4229E988AB43}" srcOrd="10" destOrd="0" presId="urn:microsoft.com/office/officeart/2005/8/layout/vList3"/>
    <dgm:cxn modelId="{513A4B2C-4B72-4E9A-8A46-BCD0ED055F6D}" type="presParOf" srcId="{798FB1C3-651D-4C02-A983-4229E988AB43}" destId="{D98B88CB-5D9C-4C65-9330-F54A278B398E}" srcOrd="0" destOrd="0" presId="urn:microsoft.com/office/officeart/2005/8/layout/vList3"/>
    <dgm:cxn modelId="{A597FB65-0368-4B76-932C-167D963AF1A3}" type="presParOf" srcId="{798FB1C3-651D-4C02-A983-4229E988AB43}" destId="{695ADD00-E952-4699-8E57-B0F82BC82674}" srcOrd="1" destOrd="0" presId="urn:microsoft.com/office/officeart/2005/8/layout/vList3"/>
    <dgm:cxn modelId="{2D54CF68-5706-422D-BFF1-99FEF68016AE}" type="presParOf" srcId="{8EA3A2FC-122C-4669-A16E-B373E683502E}" destId="{C262C9C6-9E77-422A-9964-3B8BF210E2B5}" srcOrd="11" destOrd="0" presId="urn:microsoft.com/office/officeart/2005/8/layout/vList3"/>
    <dgm:cxn modelId="{E25E8243-F844-4491-A6C7-633F97406DFD}" type="presParOf" srcId="{8EA3A2FC-122C-4669-A16E-B373E683502E}" destId="{B2903C6D-AD86-48A8-BAF3-0B46999F74CB}" srcOrd="12" destOrd="0" presId="urn:microsoft.com/office/officeart/2005/8/layout/vList3"/>
    <dgm:cxn modelId="{F74FD8A7-5A9F-4B63-930D-A6D730C1DF59}" type="presParOf" srcId="{B2903C6D-AD86-48A8-BAF3-0B46999F74CB}" destId="{D20E3132-4655-4548-8003-B240809AB0FE}" srcOrd="0" destOrd="0" presId="urn:microsoft.com/office/officeart/2005/8/layout/vList3"/>
    <dgm:cxn modelId="{FAC8C80E-1691-477A-B3C3-7FEB5C8DEBFB}" type="presParOf" srcId="{B2903C6D-AD86-48A8-BAF3-0B46999F74CB}" destId="{1173738B-8566-4376-A73E-1147E61644FA}" srcOrd="1" destOrd="0" presId="urn:microsoft.com/office/officeart/2005/8/layout/vList3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E07D4F4-F147-4DE0-81A8-4745022AFA62}" type="doc">
      <dgm:prSet loTypeId="urn:microsoft.com/office/officeart/2005/8/layout/vList6" loCatId="list" qsTypeId="urn:microsoft.com/office/officeart/2005/8/quickstyle/3d1" qsCatId="3D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D438A369-092F-41A5-808E-1E7285016DDD}">
      <dgm:prSet phldrT="[Текст]"/>
      <dgm:spPr/>
      <dgm:t>
        <a:bodyPr/>
        <a:lstStyle/>
        <a:p>
          <a:pPr algn="l"/>
          <a:r>
            <a:rPr lang="ru-RU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1</a:t>
          </a:r>
          <a:endParaRPr lang="ru-RU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CCB7BB6A-E026-43A5-8D3E-FC80C27666E6}" type="parTrans" cxnId="{1EAD43A8-9A82-4A17-A4FF-C58026D56C8C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6FEDE0C8-3A37-44F5-A0C9-9AEB8DE7AFD7}" type="sibTrans" cxnId="{1EAD43A8-9A82-4A17-A4FF-C58026D56C8C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EB9450E2-0A0C-4191-9A06-31DEDEBE604D}">
      <dgm:prSet phldrT="[Текст]" custT="1"/>
      <dgm:spPr>
        <a:solidFill>
          <a:schemeClr val="accent2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 z="-190500">
          <a:bevelT w="190500" h="38100"/>
        </a:sp3d>
      </dgm:spPr>
      <dgm:t>
        <a:bodyPr/>
        <a:lstStyle/>
        <a:p>
          <a:pPr algn="l"/>
          <a:r>
            <a:rPr lang="ru-RU" sz="18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ТРЕНИНГИ</a:t>
          </a:r>
          <a:endParaRPr lang="ru-RU" sz="1800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2753850B-C560-4E15-B0DC-E51FDF0D7F49}" type="parTrans" cxnId="{4AB914A5-1B60-456C-99E2-D82CD55F9C80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661B7383-12B5-4B4F-B8E1-DAEC73310902}" type="sibTrans" cxnId="{4AB914A5-1B60-456C-99E2-D82CD55F9C80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F7D40860-C642-45F6-B684-14BC51A5416E}">
      <dgm:prSet phldrT="[Текст]"/>
      <dgm:spPr/>
      <dgm:t>
        <a:bodyPr/>
        <a:lstStyle/>
        <a:p>
          <a:pPr algn="l"/>
          <a:r>
            <a:rPr lang="ru-RU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2</a:t>
          </a:r>
          <a:endParaRPr lang="ru-RU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4758632B-F835-4F3B-AB1A-DC6372828149}" type="parTrans" cxnId="{6040185F-F70F-494E-8204-0C2793A51296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1A1F4D18-1C3F-4744-985F-13A7D1E683E1}" type="sibTrans" cxnId="{6040185F-F70F-494E-8204-0C2793A51296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68619883-4ECC-429A-95CE-21FDC4B01524}">
      <dgm:prSet phldrT="[Текст]" custT="1"/>
      <dgm:spPr>
        <a:solidFill>
          <a:schemeClr val="accent2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 z="-190500">
          <a:bevelT w="190500" h="38100"/>
        </a:sp3d>
      </dgm:spPr>
      <dgm:t>
        <a:bodyPr/>
        <a:lstStyle/>
        <a:p>
          <a:pPr algn="l"/>
          <a:r>
            <a:rPr lang="ru-RU" sz="18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РЕЛАКСАЦИИ</a:t>
          </a:r>
          <a:endParaRPr lang="ru-RU" sz="1800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7E7E6A61-A1CF-4B96-878A-6D99702C6CC1}" type="parTrans" cxnId="{47865A91-C19C-4C06-8396-0B4E76629B0C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C38AF652-E56E-4D77-8C28-7A545447DBCA}" type="sibTrans" cxnId="{47865A91-C19C-4C06-8396-0B4E76629B0C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CE2C001A-DCB3-4A09-B19F-6D40838FBCD7}">
      <dgm:prSet phldrT="[Текст]"/>
      <dgm:spPr/>
      <dgm:t>
        <a:bodyPr/>
        <a:lstStyle/>
        <a:p>
          <a:pPr algn="l"/>
          <a:r>
            <a:rPr lang="ru-RU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3</a:t>
          </a:r>
          <a:endParaRPr lang="ru-RU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1B4F2308-0EC9-470A-B3CA-0D16EE1BC846}" type="parTrans" cxnId="{5AE3BA56-4E7F-4BDB-BEAD-8093705C6910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6F4D052D-5899-428F-81D2-165EBCA9856A}" type="sibTrans" cxnId="{5AE3BA56-4E7F-4BDB-BEAD-8093705C6910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FF5D55DB-49EF-4233-9992-581484E149CD}">
      <dgm:prSet phldrT="[Текст]"/>
      <dgm:spPr/>
      <dgm:t>
        <a:bodyPr/>
        <a:lstStyle/>
        <a:p>
          <a:pPr algn="l"/>
          <a:r>
            <a:rPr lang="ru-RU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4</a:t>
          </a:r>
          <a:endParaRPr lang="ru-RU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45069790-C7C8-48EE-982F-AD499DFFA489}" type="parTrans" cxnId="{96CEB0C1-299F-4A72-A993-D58A21DE9797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0011E805-0DAD-4B6D-9F0F-1D26BE7E7532}" type="sibTrans" cxnId="{96CEB0C1-299F-4A72-A993-D58A21DE9797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D63F8F7F-C784-4A8A-B6CA-B164A0CF3B9E}">
      <dgm:prSet phldrT="[Текст]"/>
      <dgm:spPr/>
      <dgm:t>
        <a:bodyPr/>
        <a:lstStyle/>
        <a:p>
          <a:pPr algn="l"/>
          <a:r>
            <a:rPr lang="ru-RU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5</a:t>
          </a:r>
          <a:endParaRPr lang="ru-RU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305D7713-2135-473F-875B-D62BD9A44117}" type="parTrans" cxnId="{0DA5CA11-D785-47C5-8063-3BDBEA9B410B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92FF370D-7D78-4367-B842-0C44302A197C}" type="sibTrans" cxnId="{0DA5CA11-D785-47C5-8063-3BDBEA9B410B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D1B3839C-7584-4905-8109-6279ABBD76B6}">
      <dgm:prSet phldrT="[Текст]"/>
      <dgm:spPr/>
      <dgm:t>
        <a:bodyPr/>
        <a:lstStyle/>
        <a:p>
          <a:pPr algn="l"/>
          <a:r>
            <a:rPr lang="ru-RU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6</a:t>
          </a:r>
          <a:endParaRPr lang="ru-RU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1CCE6231-4F59-42BE-89E4-5C24D329BCE2}" type="parTrans" cxnId="{27792663-D13E-464E-BEA9-6A7A97AB6674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E565FA5E-9B3D-446A-8551-9DC55AA08BD6}" type="sibTrans" cxnId="{27792663-D13E-464E-BEA9-6A7A97AB6674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6ECED1F7-F55E-48DC-8F63-912946D52CEB}">
      <dgm:prSet custT="1"/>
      <dgm:spPr>
        <a:solidFill>
          <a:schemeClr val="accent2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 z="-190500">
          <a:bevelT w="190500" h="38100"/>
        </a:sp3d>
      </dgm:spPr>
      <dgm:t>
        <a:bodyPr/>
        <a:lstStyle/>
        <a:p>
          <a:pPr algn="l"/>
          <a:r>
            <a:rPr lang="ru-RU" sz="18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МУЗЫКОТЕРАПИЯ</a:t>
          </a:r>
          <a:endParaRPr lang="ru-RU" sz="1800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525FAE96-8823-4B4A-A7C0-C1F97F9B0D62}" type="parTrans" cxnId="{C568E688-F64C-49F9-A3FC-4005A6B71ABD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514BB104-B47A-4919-957D-D3229FF15695}" type="sibTrans" cxnId="{C568E688-F64C-49F9-A3FC-4005A6B71ABD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6E35946F-0D1F-4F2E-BDCB-E840DD2CD346}">
      <dgm:prSet custT="1"/>
      <dgm:spPr>
        <a:solidFill>
          <a:schemeClr val="accent2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 z="-190500">
          <a:bevelT w="190500" h="38100"/>
        </a:sp3d>
      </dgm:spPr>
      <dgm:t>
        <a:bodyPr/>
        <a:lstStyle/>
        <a:p>
          <a:pPr algn="l"/>
          <a:r>
            <a:rPr lang="ru-RU" sz="18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ПСИХОГИМНАСТИКА</a:t>
          </a:r>
          <a:endParaRPr lang="ru-RU" sz="1800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9081AFA0-10AD-4C82-BC21-A7FBFBE34FCF}" type="parTrans" cxnId="{1D181195-64D0-4E77-AA36-52331A367043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E7808D34-289C-4163-AEE9-BA1B863A9BCD}" type="sibTrans" cxnId="{1D181195-64D0-4E77-AA36-52331A367043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01189F46-0A7D-4FA7-85B3-9E79F71DB8F3}">
      <dgm:prSet/>
      <dgm:spPr>
        <a:solidFill>
          <a:schemeClr val="accent2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 z="-190500">
          <a:bevelT w="190500" h="38100"/>
        </a:sp3d>
      </dgm:spPr>
      <dgm:t>
        <a:bodyPr/>
        <a:lstStyle/>
        <a:p>
          <a:pPr algn="l"/>
          <a:r>
            <a:rPr lang="ru-RU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СКАЗКОТЕРАПИЯ</a:t>
          </a:r>
          <a:endParaRPr lang="ru-RU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A8C890DF-C9F6-40AF-86CA-589F0FB95622}" type="parTrans" cxnId="{0192AD88-420C-442C-95AD-4C76CE481534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287EE7DE-047E-43B3-B143-F99736BF34A4}" type="sibTrans" cxnId="{0192AD88-420C-442C-95AD-4C76CE481534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4EBC5B10-0FB6-41E9-8EA3-6070A4926490}">
      <dgm:prSet/>
      <dgm:spPr>
        <a:solidFill>
          <a:schemeClr val="accent2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 z="-190500">
          <a:bevelT w="190500" h="38100"/>
        </a:sp3d>
      </dgm:spPr>
      <dgm:t>
        <a:bodyPr/>
        <a:lstStyle/>
        <a:p>
          <a:pPr algn="l"/>
          <a:r>
            <a:rPr lang="ru-RU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РИСОРОГРАФИЯ</a:t>
          </a:r>
          <a:endParaRPr lang="ru-RU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55D1D2E1-18F5-40B8-8288-43561594BCD8}" type="parTrans" cxnId="{8EE1038C-7748-4040-A494-2BF6150A120E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975D3A12-884E-4E25-9755-D8D9CB7F841D}" type="sibTrans" cxnId="{8EE1038C-7748-4040-A494-2BF6150A120E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12A62895-BF1E-4708-8969-E3A17A7C72A6}">
      <dgm:prSet phldrT="[Текст]" custT="1"/>
      <dgm:spPr>
        <a:solidFill>
          <a:schemeClr val="accent2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 z="-190500">
          <a:bevelT w="190500" h="38100"/>
        </a:sp3d>
      </dgm:spPr>
      <dgm:t>
        <a:bodyPr/>
        <a:lstStyle/>
        <a:p>
          <a:pPr algn="l"/>
          <a:endParaRPr lang="ru-RU" sz="1800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EE273019-6E26-46C5-87C0-D89A07B43F40}" type="parTrans" cxnId="{A219333E-0AFD-4275-8CB4-40929282A302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</a:endParaRPr>
        </a:p>
      </dgm:t>
    </dgm:pt>
    <dgm:pt modelId="{2B01A34F-249F-4252-87E7-FE14EEE6DE0E}" type="sibTrans" cxnId="{A219333E-0AFD-4275-8CB4-40929282A302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</a:endParaRPr>
        </a:p>
      </dgm:t>
    </dgm:pt>
    <dgm:pt modelId="{244EFC9B-92EE-4B27-9D1E-3C49AE34B200}">
      <dgm:prSet phldrT="[Текст]" custT="1"/>
      <dgm:spPr>
        <a:solidFill>
          <a:schemeClr val="accent2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 z="-190500">
          <a:bevelT w="190500" h="38100"/>
        </a:sp3d>
      </dgm:spPr>
      <dgm:t>
        <a:bodyPr/>
        <a:lstStyle/>
        <a:p>
          <a:pPr algn="l"/>
          <a:endParaRPr lang="ru-RU" sz="1800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B15D80CF-6682-4479-909D-014E766AC93C}" type="parTrans" cxnId="{8B7AC23E-AA47-4732-A9C8-DF0A72C0B967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</a:endParaRPr>
        </a:p>
      </dgm:t>
    </dgm:pt>
    <dgm:pt modelId="{A5537EAD-1707-48B8-B7D7-D7BE58E1ADE4}" type="sibTrans" cxnId="{8B7AC23E-AA47-4732-A9C8-DF0A72C0B967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</a:endParaRPr>
        </a:p>
      </dgm:t>
    </dgm:pt>
    <dgm:pt modelId="{E0F6C874-428F-411C-B310-CFB733475940}">
      <dgm:prSet custT="1"/>
      <dgm:spPr>
        <a:solidFill>
          <a:schemeClr val="accent2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 z="-190500">
          <a:bevelT w="190500" h="38100"/>
        </a:sp3d>
      </dgm:spPr>
      <dgm:t>
        <a:bodyPr/>
        <a:lstStyle/>
        <a:p>
          <a:pPr algn="l"/>
          <a:endParaRPr lang="ru-RU" sz="1800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C3DCBC46-F5EB-404C-82E3-E812373D5AA5}" type="parTrans" cxnId="{137A1DE8-784D-4BC0-AB09-2CE1C9C9E67D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</a:endParaRPr>
        </a:p>
      </dgm:t>
    </dgm:pt>
    <dgm:pt modelId="{75B074F9-B565-4B4E-9642-4D659200AF14}" type="sibTrans" cxnId="{137A1DE8-784D-4BC0-AB09-2CE1C9C9E67D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</a:endParaRPr>
        </a:p>
      </dgm:t>
    </dgm:pt>
    <dgm:pt modelId="{E418B723-187D-4A3F-BE52-2B63411240FF}">
      <dgm:prSet custT="1"/>
      <dgm:spPr>
        <a:solidFill>
          <a:schemeClr val="accent2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 z="-190500">
          <a:bevelT w="190500" h="38100"/>
        </a:sp3d>
      </dgm:spPr>
      <dgm:t>
        <a:bodyPr/>
        <a:lstStyle/>
        <a:p>
          <a:pPr algn="l"/>
          <a:endParaRPr lang="ru-RU" sz="1800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A33AB259-155E-408D-A173-670E87740C86}" type="parTrans" cxnId="{60F3419B-E0B8-4DE3-A188-E94F8A60CA05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</a:endParaRPr>
        </a:p>
      </dgm:t>
    </dgm:pt>
    <dgm:pt modelId="{AA23145E-6673-4C03-B33D-23C39B3F3FB5}" type="sibTrans" cxnId="{60F3419B-E0B8-4DE3-A188-E94F8A60CA05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</a:endParaRPr>
        </a:p>
      </dgm:t>
    </dgm:pt>
    <dgm:pt modelId="{B5AAA9DE-E13F-44FD-86BA-2D969CFF3B57}">
      <dgm:prSet/>
      <dgm:spPr>
        <a:solidFill>
          <a:schemeClr val="accent2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 z="-190500">
          <a:bevelT w="190500" h="38100"/>
        </a:sp3d>
      </dgm:spPr>
      <dgm:t>
        <a:bodyPr/>
        <a:lstStyle/>
        <a:p>
          <a:pPr algn="l"/>
          <a:endParaRPr lang="ru-RU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9874DF72-5725-40EE-942E-0292350059D1}" type="parTrans" cxnId="{7645F2A4-6DE7-42A2-B886-379ABF91B592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</a:endParaRPr>
        </a:p>
      </dgm:t>
    </dgm:pt>
    <dgm:pt modelId="{AD3D8F03-9649-4874-AD2E-7CDEC3D961CC}" type="sibTrans" cxnId="{7645F2A4-6DE7-42A2-B886-379ABF91B592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</a:endParaRPr>
        </a:p>
      </dgm:t>
    </dgm:pt>
    <dgm:pt modelId="{87AF7F8A-7050-4023-AB9C-3612A921D352}">
      <dgm:prSet/>
      <dgm:spPr>
        <a:solidFill>
          <a:schemeClr val="accent2">
            <a:lumMod val="40000"/>
            <a:lumOff val="60000"/>
            <a:alpha val="9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 z="-190500">
          <a:bevelT w="190500" h="38100"/>
        </a:sp3d>
      </dgm:spPr>
      <dgm:t>
        <a:bodyPr/>
        <a:lstStyle/>
        <a:p>
          <a:pPr algn="l"/>
          <a:endParaRPr lang="ru-RU" b="1" dirty="0">
            <a:solidFill>
              <a:schemeClr val="accent2">
                <a:lumMod val="50000"/>
              </a:schemeClr>
            </a:solidFill>
            <a:latin typeface="Arial" pitchFamily="34" charset="0"/>
            <a:cs typeface="Arial" pitchFamily="34" charset="0"/>
          </a:endParaRPr>
        </a:p>
      </dgm:t>
    </dgm:pt>
    <dgm:pt modelId="{D56BEA54-8A3B-4249-BC47-3AEEDE714558}" type="parTrans" cxnId="{C45CDA32-5F9E-4FFC-A48E-4363B93E534B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</a:endParaRPr>
        </a:p>
      </dgm:t>
    </dgm:pt>
    <dgm:pt modelId="{70D981FA-82F0-40CF-A5BA-2EDFBA0DC26D}" type="sibTrans" cxnId="{C45CDA32-5F9E-4FFC-A48E-4363B93E534B}">
      <dgm:prSet/>
      <dgm:spPr/>
      <dgm:t>
        <a:bodyPr/>
        <a:lstStyle/>
        <a:p>
          <a:pPr algn="l"/>
          <a:endParaRPr lang="ru-RU" b="1">
            <a:solidFill>
              <a:schemeClr val="accent2">
                <a:lumMod val="50000"/>
              </a:schemeClr>
            </a:solidFill>
          </a:endParaRPr>
        </a:p>
      </dgm:t>
    </dgm:pt>
    <dgm:pt modelId="{0FFF149F-0D79-4064-8793-E1322C0F0CF0}" type="pres">
      <dgm:prSet presAssocID="{7E07D4F4-F147-4DE0-81A8-4745022AFA62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4DC0C93-EAAF-4CFA-9BF4-DF8900AE3395}" type="pres">
      <dgm:prSet presAssocID="{D438A369-092F-41A5-808E-1E7285016DDD}" presName="linNode" presStyleCnt="0"/>
      <dgm:spPr/>
    </dgm:pt>
    <dgm:pt modelId="{FF225753-D0CB-4542-BA8F-97DAEC6C3983}" type="pres">
      <dgm:prSet presAssocID="{D438A369-092F-41A5-808E-1E7285016DDD}" presName="parentShp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AED62E-545A-439A-9A2B-234BE3A68EE6}" type="pres">
      <dgm:prSet presAssocID="{D438A369-092F-41A5-808E-1E7285016DDD}" presName="childShp" presStyleLbl="b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FDF8C4-AAA4-4AC6-B32E-27F9964C9581}" type="pres">
      <dgm:prSet presAssocID="{6FEDE0C8-3A37-44F5-A0C9-9AEB8DE7AFD7}" presName="spacing" presStyleCnt="0"/>
      <dgm:spPr/>
    </dgm:pt>
    <dgm:pt modelId="{15016951-E09D-43D2-A682-90E07C51E3D0}" type="pres">
      <dgm:prSet presAssocID="{F7D40860-C642-45F6-B684-14BC51A5416E}" presName="linNode" presStyleCnt="0"/>
      <dgm:spPr/>
    </dgm:pt>
    <dgm:pt modelId="{B04F34FE-905F-4B56-822F-3424D9588685}" type="pres">
      <dgm:prSet presAssocID="{F7D40860-C642-45F6-B684-14BC51A5416E}" presName="parentShp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BF0372-10EC-4C03-80CC-6DA422DFDD2E}" type="pres">
      <dgm:prSet presAssocID="{F7D40860-C642-45F6-B684-14BC51A5416E}" presName="childShp" presStyleLbl="b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98A3C8-2D48-4B9C-83CE-99FE1A5DD509}" type="pres">
      <dgm:prSet presAssocID="{1A1F4D18-1C3F-4744-985F-13A7D1E683E1}" presName="spacing" presStyleCnt="0"/>
      <dgm:spPr/>
    </dgm:pt>
    <dgm:pt modelId="{637A3911-0C30-4BA8-8D9D-EE0BC46C22E4}" type="pres">
      <dgm:prSet presAssocID="{CE2C001A-DCB3-4A09-B19F-6D40838FBCD7}" presName="linNode" presStyleCnt="0"/>
      <dgm:spPr/>
    </dgm:pt>
    <dgm:pt modelId="{48A9BFD3-8FE1-49C4-93A0-79817D9F057A}" type="pres">
      <dgm:prSet presAssocID="{CE2C001A-DCB3-4A09-B19F-6D40838FBCD7}" presName="parentShp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CA6EA7-740C-469D-879D-1211298E6891}" type="pres">
      <dgm:prSet presAssocID="{CE2C001A-DCB3-4A09-B19F-6D40838FBCD7}" presName="childShp" presStyleLbl="b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4E7B7D-E0BE-478A-8E62-2729F167A647}" type="pres">
      <dgm:prSet presAssocID="{6F4D052D-5899-428F-81D2-165EBCA9856A}" presName="spacing" presStyleCnt="0"/>
      <dgm:spPr/>
    </dgm:pt>
    <dgm:pt modelId="{700293BA-AC8A-415E-B6FE-B3B9F196B177}" type="pres">
      <dgm:prSet presAssocID="{FF5D55DB-49EF-4233-9992-581484E149CD}" presName="linNode" presStyleCnt="0"/>
      <dgm:spPr/>
    </dgm:pt>
    <dgm:pt modelId="{44CD474A-125F-4E22-AC93-8460C84875EC}" type="pres">
      <dgm:prSet presAssocID="{FF5D55DB-49EF-4233-9992-581484E149CD}" presName="parentShp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298D95-1C7B-4067-98D0-AC2AE30AAEAF}" type="pres">
      <dgm:prSet presAssocID="{FF5D55DB-49EF-4233-9992-581484E149CD}" presName="childShp" presStyleLbl="b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261CE1-ADA1-43CE-BCE3-1441B41582E6}" type="pres">
      <dgm:prSet presAssocID="{0011E805-0DAD-4B6D-9F0F-1D26BE7E7532}" presName="spacing" presStyleCnt="0"/>
      <dgm:spPr/>
    </dgm:pt>
    <dgm:pt modelId="{1BC50F0F-6883-4EDC-9FEA-D1C958D6A17B}" type="pres">
      <dgm:prSet presAssocID="{D63F8F7F-C784-4A8A-B6CA-B164A0CF3B9E}" presName="linNode" presStyleCnt="0"/>
      <dgm:spPr/>
    </dgm:pt>
    <dgm:pt modelId="{07FF9918-DE22-40C7-9DB8-92C2258C7700}" type="pres">
      <dgm:prSet presAssocID="{D63F8F7F-C784-4A8A-B6CA-B164A0CF3B9E}" presName="parentShp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D6A57D-F7AC-4001-B092-8D46211D60DB}" type="pres">
      <dgm:prSet presAssocID="{D63F8F7F-C784-4A8A-B6CA-B164A0CF3B9E}" presName="childShp" presStyleLbl="b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B3CDD51-22E3-4771-99ED-2415EDF6F92F}" type="pres">
      <dgm:prSet presAssocID="{92FF370D-7D78-4367-B842-0C44302A197C}" presName="spacing" presStyleCnt="0"/>
      <dgm:spPr/>
    </dgm:pt>
    <dgm:pt modelId="{DD5D81D1-85ED-4B00-A74B-CF52EB44671D}" type="pres">
      <dgm:prSet presAssocID="{D1B3839C-7584-4905-8109-6279ABBD76B6}" presName="linNode" presStyleCnt="0"/>
      <dgm:spPr/>
    </dgm:pt>
    <dgm:pt modelId="{75816065-0B30-4D0B-A1CF-E09A7335737A}" type="pres">
      <dgm:prSet presAssocID="{D1B3839C-7584-4905-8109-6279ABBD76B6}" presName="parentShp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4BC7897-4554-40FE-B3C5-86960C92A047}" type="pres">
      <dgm:prSet presAssocID="{D1B3839C-7584-4905-8109-6279ABBD76B6}" presName="childShp" presStyleLbl="b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7792663-D13E-464E-BEA9-6A7A97AB6674}" srcId="{7E07D4F4-F147-4DE0-81A8-4745022AFA62}" destId="{D1B3839C-7584-4905-8109-6279ABBD76B6}" srcOrd="5" destOrd="0" parTransId="{1CCE6231-4F59-42BE-89E4-5C24D329BCE2}" sibTransId="{E565FA5E-9B3D-446A-8551-9DC55AA08BD6}"/>
    <dgm:cxn modelId="{8EE1038C-7748-4040-A494-2BF6150A120E}" srcId="{D1B3839C-7584-4905-8109-6279ABBD76B6}" destId="{4EBC5B10-0FB6-41E9-8EA3-6070A4926490}" srcOrd="1" destOrd="0" parTransId="{55D1D2E1-18F5-40B8-8288-43561594BCD8}" sibTransId="{975D3A12-884E-4E25-9755-D8D9CB7F841D}"/>
    <dgm:cxn modelId="{4CAA6845-C967-4BA0-9CEA-D347DD280A65}" type="presOf" srcId="{CE2C001A-DCB3-4A09-B19F-6D40838FBCD7}" destId="{48A9BFD3-8FE1-49C4-93A0-79817D9F057A}" srcOrd="0" destOrd="0" presId="urn:microsoft.com/office/officeart/2005/8/layout/vList6"/>
    <dgm:cxn modelId="{60F3419B-E0B8-4DE3-A188-E94F8A60CA05}" srcId="{FF5D55DB-49EF-4233-9992-581484E149CD}" destId="{E418B723-187D-4A3F-BE52-2B63411240FF}" srcOrd="0" destOrd="0" parTransId="{A33AB259-155E-408D-A173-670E87740C86}" sibTransId="{AA23145E-6673-4C03-B33D-23C39B3F3FB5}"/>
    <dgm:cxn modelId="{0DA5CA11-D785-47C5-8063-3BDBEA9B410B}" srcId="{7E07D4F4-F147-4DE0-81A8-4745022AFA62}" destId="{D63F8F7F-C784-4A8A-B6CA-B164A0CF3B9E}" srcOrd="4" destOrd="0" parTransId="{305D7713-2135-473F-875B-D62BD9A44117}" sibTransId="{92FF370D-7D78-4367-B842-0C44302A197C}"/>
    <dgm:cxn modelId="{2A40B8AD-13BF-467E-8D95-2A24928CBFBB}" type="presOf" srcId="{D1B3839C-7584-4905-8109-6279ABBD76B6}" destId="{75816065-0B30-4D0B-A1CF-E09A7335737A}" srcOrd="0" destOrd="0" presId="urn:microsoft.com/office/officeart/2005/8/layout/vList6"/>
    <dgm:cxn modelId="{7B8D2C4D-11C3-4E53-B904-D298633D3C7D}" type="presOf" srcId="{01189F46-0A7D-4FA7-85B3-9E79F71DB8F3}" destId="{4FD6A57D-F7AC-4001-B092-8D46211D60DB}" srcOrd="0" destOrd="1" presId="urn:microsoft.com/office/officeart/2005/8/layout/vList6"/>
    <dgm:cxn modelId="{4396017B-1F16-4E5B-B955-FFB4DF402B46}" type="presOf" srcId="{D63F8F7F-C784-4A8A-B6CA-B164A0CF3B9E}" destId="{07FF9918-DE22-40C7-9DB8-92C2258C7700}" srcOrd="0" destOrd="0" presId="urn:microsoft.com/office/officeart/2005/8/layout/vList6"/>
    <dgm:cxn modelId="{3A5D0596-60E3-4822-87B9-8A463D9300AE}" type="presOf" srcId="{6E35946F-0D1F-4F2E-BDCB-E840DD2CD346}" destId="{33298D95-1C7B-4067-98D0-AC2AE30AAEAF}" srcOrd="0" destOrd="1" presId="urn:microsoft.com/office/officeart/2005/8/layout/vList6"/>
    <dgm:cxn modelId="{137A1DE8-784D-4BC0-AB09-2CE1C9C9E67D}" srcId="{CE2C001A-DCB3-4A09-B19F-6D40838FBCD7}" destId="{E0F6C874-428F-411C-B310-CFB733475940}" srcOrd="0" destOrd="0" parTransId="{C3DCBC46-F5EB-404C-82E3-E812373D5AA5}" sibTransId="{75B074F9-B565-4B4E-9642-4D659200AF14}"/>
    <dgm:cxn modelId="{E606AEF0-5BDE-4DE7-B538-BCF7E3691839}" type="presOf" srcId="{EB9450E2-0A0C-4191-9A06-31DEDEBE604D}" destId="{B9AED62E-545A-439A-9A2B-234BE3A68EE6}" srcOrd="0" destOrd="1" presId="urn:microsoft.com/office/officeart/2005/8/layout/vList6"/>
    <dgm:cxn modelId="{FBA753EA-99E0-494D-A95A-C6325FA39307}" type="presOf" srcId="{244EFC9B-92EE-4B27-9D1E-3C49AE34B200}" destId="{2FBF0372-10EC-4C03-80CC-6DA422DFDD2E}" srcOrd="0" destOrd="0" presId="urn:microsoft.com/office/officeart/2005/8/layout/vList6"/>
    <dgm:cxn modelId="{8632377B-ACFF-48C6-AA64-FD292F76653F}" type="presOf" srcId="{68619883-4ECC-429A-95CE-21FDC4B01524}" destId="{2FBF0372-10EC-4C03-80CC-6DA422DFDD2E}" srcOrd="0" destOrd="1" presId="urn:microsoft.com/office/officeart/2005/8/layout/vList6"/>
    <dgm:cxn modelId="{1D181195-64D0-4E77-AA36-52331A367043}" srcId="{FF5D55DB-49EF-4233-9992-581484E149CD}" destId="{6E35946F-0D1F-4F2E-BDCB-E840DD2CD346}" srcOrd="1" destOrd="0" parTransId="{9081AFA0-10AD-4C82-BC21-A7FBFBE34FCF}" sibTransId="{E7808D34-289C-4163-AEE9-BA1B863A9BCD}"/>
    <dgm:cxn modelId="{C568E688-F64C-49F9-A3FC-4005A6B71ABD}" srcId="{CE2C001A-DCB3-4A09-B19F-6D40838FBCD7}" destId="{6ECED1F7-F55E-48DC-8F63-912946D52CEB}" srcOrd="1" destOrd="0" parTransId="{525FAE96-8823-4B4A-A7C0-C1F97F9B0D62}" sibTransId="{514BB104-B47A-4919-957D-D3229FF15695}"/>
    <dgm:cxn modelId="{1EAD43A8-9A82-4A17-A4FF-C58026D56C8C}" srcId="{7E07D4F4-F147-4DE0-81A8-4745022AFA62}" destId="{D438A369-092F-41A5-808E-1E7285016DDD}" srcOrd="0" destOrd="0" parTransId="{CCB7BB6A-E026-43A5-8D3E-FC80C27666E6}" sibTransId="{6FEDE0C8-3A37-44F5-A0C9-9AEB8DE7AFD7}"/>
    <dgm:cxn modelId="{A8B8B3CB-B61D-4AAB-9A88-4CDAE409D49F}" type="presOf" srcId="{87AF7F8A-7050-4023-AB9C-3612A921D352}" destId="{F4BC7897-4554-40FE-B3C5-86960C92A047}" srcOrd="0" destOrd="0" presId="urn:microsoft.com/office/officeart/2005/8/layout/vList6"/>
    <dgm:cxn modelId="{66D7D960-5D06-4216-AEE0-4BEAC9CE11C4}" type="presOf" srcId="{E418B723-187D-4A3F-BE52-2B63411240FF}" destId="{33298D95-1C7B-4067-98D0-AC2AE30AAEAF}" srcOrd="0" destOrd="0" presId="urn:microsoft.com/office/officeart/2005/8/layout/vList6"/>
    <dgm:cxn modelId="{F8774D15-3CFD-44E0-AB99-E6B22409944D}" type="presOf" srcId="{12A62895-BF1E-4708-8969-E3A17A7C72A6}" destId="{B9AED62E-545A-439A-9A2B-234BE3A68EE6}" srcOrd="0" destOrd="0" presId="urn:microsoft.com/office/officeart/2005/8/layout/vList6"/>
    <dgm:cxn modelId="{0192AD88-420C-442C-95AD-4C76CE481534}" srcId="{D63F8F7F-C784-4A8A-B6CA-B164A0CF3B9E}" destId="{01189F46-0A7D-4FA7-85B3-9E79F71DB8F3}" srcOrd="1" destOrd="0" parTransId="{A8C890DF-C9F6-40AF-86CA-589F0FB95622}" sibTransId="{287EE7DE-047E-43B3-B143-F99736BF34A4}"/>
    <dgm:cxn modelId="{8B7AC23E-AA47-4732-A9C8-DF0A72C0B967}" srcId="{F7D40860-C642-45F6-B684-14BC51A5416E}" destId="{244EFC9B-92EE-4B27-9D1E-3C49AE34B200}" srcOrd="0" destOrd="0" parTransId="{B15D80CF-6682-4479-909D-014E766AC93C}" sibTransId="{A5537EAD-1707-48B8-B7D7-D7BE58E1ADE4}"/>
    <dgm:cxn modelId="{96CEB0C1-299F-4A72-A993-D58A21DE9797}" srcId="{7E07D4F4-F147-4DE0-81A8-4745022AFA62}" destId="{FF5D55DB-49EF-4233-9992-581484E149CD}" srcOrd="3" destOrd="0" parTransId="{45069790-C7C8-48EE-982F-AD499DFFA489}" sibTransId="{0011E805-0DAD-4B6D-9F0F-1D26BE7E7532}"/>
    <dgm:cxn modelId="{9BDD602C-70B8-4788-8A38-A480C72A04B9}" type="presOf" srcId="{E0F6C874-428F-411C-B310-CFB733475940}" destId="{2BCA6EA7-740C-469D-879D-1211298E6891}" srcOrd="0" destOrd="0" presId="urn:microsoft.com/office/officeart/2005/8/layout/vList6"/>
    <dgm:cxn modelId="{08AE21E9-79A4-4196-B8D2-13F36C2B62AF}" type="presOf" srcId="{B5AAA9DE-E13F-44FD-86BA-2D969CFF3B57}" destId="{4FD6A57D-F7AC-4001-B092-8D46211D60DB}" srcOrd="0" destOrd="0" presId="urn:microsoft.com/office/officeart/2005/8/layout/vList6"/>
    <dgm:cxn modelId="{47865A91-C19C-4C06-8396-0B4E76629B0C}" srcId="{F7D40860-C642-45F6-B684-14BC51A5416E}" destId="{68619883-4ECC-429A-95CE-21FDC4B01524}" srcOrd="1" destOrd="0" parTransId="{7E7E6A61-A1CF-4B96-878A-6D99702C6CC1}" sibTransId="{C38AF652-E56E-4D77-8C28-7A545447DBCA}"/>
    <dgm:cxn modelId="{6040185F-F70F-494E-8204-0C2793A51296}" srcId="{7E07D4F4-F147-4DE0-81A8-4745022AFA62}" destId="{F7D40860-C642-45F6-B684-14BC51A5416E}" srcOrd="1" destOrd="0" parTransId="{4758632B-F835-4F3B-AB1A-DC6372828149}" sibTransId="{1A1F4D18-1C3F-4744-985F-13A7D1E683E1}"/>
    <dgm:cxn modelId="{7645F2A4-6DE7-42A2-B886-379ABF91B592}" srcId="{D63F8F7F-C784-4A8A-B6CA-B164A0CF3B9E}" destId="{B5AAA9DE-E13F-44FD-86BA-2D969CFF3B57}" srcOrd="0" destOrd="0" parTransId="{9874DF72-5725-40EE-942E-0292350059D1}" sibTransId="{AD3D8F03-9649-4874-AD2E-7CDEC3D961CC}"/>
    <dgm:cxn modelId="{4AB914A5-1B60-456C-99E2-D82CD55F9C80}" srcId="{D438A369-092F-41A5-808E-1E7285016DDD}" destId="{EB9450E2-0A0C-4191-9A06-31DEDEBE604D}" srcOrd="1" destOrd="0" parTransId="{2753850B-C560-4E15-B0DC-E51FDF0D7F49}" sibTransId="{661B7383-12B5-4B4F-B8E1-DAEC73310902}"/>
    <dgm:cxn modelId="{6BC73FA2-F45F-4412-9BF2-E4F33CC21D51}" type="presOf" srcId="{D438A369-092F-41A5-808E-1E7285016DDD}" destId="{FF225753-D0CB-4542-BA8F-97DAEC6C3983}" srcOrd="0" destOrd="0" presId="urn:microsoft.com/office/officeart/2005/8/layout/vList6"/>
    <dgm:cxn modelId="{ABD50681-4F93-475C-9B86-0A2075798DA5}" type="presOf" srcId="{F7D40860-C642-45F6-B684-14BC51A5416E}" destId="{B04F34FE-905F-4B56-822F-3424D9588685}" srcOrd="0" destOrd="0" presId="urn:microsoft.com/office/officeart/2005/8/layout/vList6"/>
    <dgm:cxn modelId="{C45CDA32-5F9E-4FFC-A48E-4363B93E534B}" srcId="{D1B3839C-7584-4905-8109-6279ABBD76B6}" destId="{87AF7F8A-7050-4023-AB9C-3612A921D352}" srcOrd="0" destOrd="0" parTransId="{D56BEA54-8A3B-4249-BC47-3AEEDE714558}" sibTransId="{70D981FA-82F0-40CF-A5BA-2EDFBA0DC26D}"/>
    <dgm:cxn modelId="{4EAB74A7-7769-4DEC-9A9F-DB85D678BF5A}" type="presOf" srcId="{4EBC5B10-0FB6-41E9-8EA3-6070A4926490}" destId="{F4BC7897-4554-40FE-B3C5-86960C92A047}" srcOrd="0" destOrd="1" presId="urn:microsoft.com/office/officeart/2005/8/layout/vList6"/>
    <dgm:cxn modelId="{3175FADC-6BB1-4FA1-BF62-73202FE1240A}" type="presOf" srcId="{7E07D4F4-F147-4DE0-81A8-4745022AFA62}" destId="{0FFF149F-0D79-4064-8793-E1322C0F0CF0}" srcOrd="0" destOrd="0" presId="urn:microsoft.com/office/officeart/2005/8/layout/vList6"/>
    <dgm:cxn modelId="{5AE3BA56-4E7F-4BDB-BEAD-8093705C6910}" srcId="{7E07D4F4-F147-4DE0-81A8-4745022AFA62}" destId="{CE2C001A-DCB3-4A09-B19F-6D40838FBCD7}" srcOrd="2" destOrd="0" parTransId="{1B4F2308-0EC9-470A-B3CA-0D16EE1BC846}" sibTransId="{6F4D052D-5899-428F-81D2-165EBCA9856A}"/>
    <dgm:cxn modelId="{14DAA3A6-BACF-4B22-BE3C-E1D590BDB676}" type="presOf" srcId="{6ECED1F7-F55E-48DC-8F63-912946D52CEB}" destId="{2BCA6EA7-740C-469D-879D-1211298E6891}" srcOrd="0" destOrd="1" presId="urn:microsoft.com/office/officeart/2005/8/layout/vList6"/>
    <dgm:cxn modelId="{A219333E-0AFD-4275-8CB4-40929282A302}" srcId="{D438A369-092F-41A5-808E-1E7285016DDD}" destId="{12A62895-BF1E-4708-8969-E3A17A7C72A6}" srcOrd="0" destOrd="0" parTransId="{EE273019-6E26-46C5-87C0-D89A07B43F40}" sibTransId="{2B01A34F-249F-4252-87E7-FE14EEE6DE0E}"/>
    <dgm:cxn modelId="{19F74032-367A-4790-8D4C-CA2A02A048C3}" type="presOf" srcId="{FF5D55DB-49EF-4233-9992-581484E149CD}" destId="{44CD474A-125F-4E22-AC93-8460C84875EC}" srcOrd="0" destOrd="0" presId="urn:microsoft.com/office/officeart/2005/8/layout/vList6"/>
    <dgm:cxn modelId="{A1E22351-365B-443E-A4C9-6C6F95195DE2}" type="presParOf" srcId="{0FFF149F-0D79-4064-8793-E1322C0F0CF0}" destId="{04DC0C93-EAAF-4CFA-9BF4-DF8900AE3395}" srcOrd="0" destOrd="0" presId="urn:microsoft.com/office/officeart/2005/8/layout/vList6"/>
    <dgm:cxn modelId="{7C97D3B5-F7F8-465E-AF13-C6A4D10389C5}" type="presParOf" srcId="{04DC0C93-EAAF-4CFA-9BF4-DF8900AE3395}" destId="{FF225753-D0CB-4542-BA8F-97DAEC6C3983}" srcOrd="0" destOrd="0" presId="urn:microsoft.com/office/officeart/2005/8/layout/vList6"/>
    <dgm:cxn modelId="{C8D07A6D-1143-4B21-B185-4F4FDA068E67}" type="presParOf" srcId="{04DC0C93-EAAF-4CFA-9BF4-DF8900AE3395}" destId="{B9AED62E-545A-439A-9A2B-234BE3A68EE6}" srcOrd="1" destOrd="0" presId="urn:microsoft.com/office/officeart/2005/8/layout/vList6"/>
    <dgm:cxn modelId="{4AC0144E-757E-4EC9-93E6-583CD89CAD79}" type="presParOf" srcId="{0FFF149F-0D79-4064-8793-E1322C0F0CF0}" destId="{24FDF8C4-AAA4-4AC6-B32E-27F9964C9581}" srcOrd="1" destOrd="0" presId="urn:microsoft.com/office/officeart/2005/8/layout/vList6"/>
    <dgm:cxn modelId="{711065C0-C181-4E85-B462-6A0EEE95B3BB}" type="presParOf" srcId="{0FFF149F-0D79-4064-8793-E1322C0F0CF0}" destId="{15016951-E09D-43D2-A682-90E07C51E3D0}" srcOrd="2" destOrd="0" presId="urn:microsoft.com/office/officeart/2005/8/layout/vList6"/>
    <dgm:cxn modelId="{19002B94-917C-4039-BB13-BC812D86C957}" type="presParOf" srcId="{15016951-E09D-43D2-A682-90E07C51E3D0}" destId="{B04F34FE-905F-4B56-822F-3424D9588685}" srcOrd="0" destOrd="0" presId="urn:microsoft.com/office/officeart/2005/8/layout/vList6"/>
    <dgm:cxn modelId="{9F1AD5E6-E9A6-445F-B234-3FAE4CA4ECC0}" type="presParOf" srcId="{15016951-E09D-43D2-A682-90E07C51E3D0}" destId="{2FBF0372-10EC-4C03-80CC-6DA422DFDD2E}" srcOrd="1" destOrd="0" presId="urn:microsoft.com/office/officeart/2005/8/layout/vList6"/>
    <dgm:cxn modelId="{CC11F39B-614D-4947-BF96-FD34BB2C2597}" type="presParOf" srcId="{0FFF149F-0D79-4064-8793-E1322C0F0CF0}" destId="{0598A3C8-2D48-4B9C-83CE-99FE1A5DD509}" srcOrd="3" destOrd="0" presId="urn:microsoft.com/office/officeart/2005/8/layout/vList6"/>
    <dgm:cxn modelId="{C0AEE3A5-EE84-40AF-ADE0-6C04138CF219}" type="presParOf" srcId="{0FFF149F-0D79-4064-8793-E1322C0F0CF0}" destId="{637A3911-0C30-4BA8-8D9D-EE0BC46C22E4}" srcOrd="4" destOrd="0" presId="urn:microsoft.com/office/officeart/2005/8/layout/vList6"/>
    <dgm:cxn modelId="{CEDF19E4-6D32-4F9C-9154-592D170C9FF1}" type="presParOf" srcId="{637A3911-0C30-4BA8-8D9D-EE0BC46C22E4}" destId="{48A9BFD3-8FE1-49C4-93A0-79817D9F057A}" srcOrd="0" destOrd="0" presId="urn:microsoft.com/office/officeart/2005/8/layout/vList6"/>
    <dgm:cxn modelId="{9B633A3E-F066-4036-B744-3A24D1FCD267}" type="presParOf" srcId="{637A3911-0C30-4BA8-8D9D-EE0BC46C22E4}" destId="{2BCA6EA7-740C-469D-879D-1211298E6891}" srcOrd="1" destOrd="0" presId="urn:microsoft.com/office/officeart/2005/8/layout/vList6"/>
    <dgm:cxn modelId="{CD139468-5C2D-4EE5-A4E2-412D980CC0A9}" type="presParOf" srcId="{0FFF149F-0D79-4064-8793-E1322C0F0CF0}" destId="{984E7B7D-E0BE-478A-8E62-2729F167A647}" srcOrd="5" destOrd="0" presId="urn:microsoft.com/office/officeart/2005/8/layout/vList6"/>
    <dgm:cxn modelId="{8489677D-D366-46B5-814C-D27D6BFA86F8}" type="presParOf" srcId="{0FFF149F-0D79-4064-8793-E1322C0F0CF0}" destId="{700293BA-AC8A-415E-B6FE-B3B9F196B177}" srcOrd="6" destOrd="0" presId="urn:microsoft.com/office/officeart/2005/8/layout/vList6"/>
    <dgm:cxn modelId="{B2B03ACB-2DCF-4C10-B1A0-3095A5F5FF50}" type="presParOf" srcId="{700293BA-AC8A-415E-B6FE-B3B9F196B177}" destId="{44CD474A-125F-4E22-AC93-8460C84875EC}" srcOrd="0" destOrd="0" presId="urn:microsoft.com/office/officeart/2005/8/layout/vList6"/>
    <dgm:cxn modelId="{B8B004E8-C5A3-4F75-B6FB-C6D752EECA5C}" type="presParOf" srcId="{700293BA-AC8A-415E-B6FE-B3B9F196B177}" destId="{33298D95-1C7B-4067-98D0-AC2AE30AAEAF}" srcOrd="1" destOrd="0" presId="urn:microsoft.com/office/officeart/2005/8/layout/vList6"/>
    <dgm:cxn modelId="{6D9DB95B-CE04-4EEA-9312-761A840528BF}" type="presParOf" srcId="{0FFF149F-0D79-4064-8793-E1322C0F0CF0}" destId="{8A261CE1-ADA1-43CE-BCE3-1441B41582E6}" srcOrd="7" destOrd="0" presId="urn:microsoft.com/office/officeart/2005/8/layout/vList6"/>
    <dgm:cxn modelId="{1D80CE86-8FB6-4C2A-9AA6-3C50551AFD93}" type="presParOf" srcId="{0FFF149F-0D79-4064-8793-E1322C0F0CF0}" destId="{1BC50F0F-6883-4EDC-9FEA-D1C958D6A17B}" srcOrd="8" destOrd="0" presId="urn:microsoft.com/office/officeart/2005/8/layout/vList6"/>
    <dgm:cxn modelId="{21E4AB51-846A-4242-8298-00CA1589FC2B}" type="presParOf" srcId="{1BC50F0F-6883-4EDC-9FEA-D1C958D6A17B}" destId="{07FF9918-DE22-40C7-9DB8-92C2258C7700}" srcOrd="0" destOrd="0" presId="urn:microsoft.com/office/officeart/2005/8/layout/vList6"/>
    <dgm:cxn modelId="{9106F896-DF40-4F5E-A11F-CC5E2605CBB6}" type="presParOf" srcId="{1BC50F0F-6883-4EDC-9FEA-D1C958D6A17B}" destId="{4FD6A57D-F7AC-4001-B092-8D46211D60DB}" srcOrd="1" destOrd="0" presId="urn:microsoft.com/office/officeart/2005/8/layout/vList6"/>
    <dgm:cxn modelId="{47B859D1-4D0B-4D26-AE9A-E30ADB532964}" type="presParOf" srcId="{0FFF149F-0D79-4064-8793-E1322C0F0CF0}" destId="{5B3CDD51-22E3-4771-99ED-2415EDF6F92F}" srcOrd="9" destOrd="0" presId="urn:microsoft.com/office/officeart/2005/8/layout/vList6"/>
    <dgm:cxn modelId="{3FB7B030-AD56-41A0-AA2F-C2D5FEC4A4CA}" type="presParOf" srcId="{0FFF149F-0D79-4064-8793-E1322C0F0CF0}" destId="{DD5D81D1-85ED-4B00-A74B-CF52EB44671D}" srcOrd="10" destOrd="0" presId="urn:microsoft.com/office/officeart/2005/8/layout/vList6"/>
    <dgm:cxn modelId="{E558C0B0-1135-43E4-94B6-2AE6ED6A0B35}" type="presParOf" srcId="{DD5D81D1-85ED-4B00-A74B-CF52EB44671D}" destId="{75816065-0B30-4D0B-A1CF-E09A7335737A}" srcOrd="0" destOrd="0" presId="urn:microsoft.com/office/officeart/2005/8/layout/vList6"/>
    <dgm:cxn modelId="{79845FA7-1BDC-420B-827E-8F2DC2FD1349}" type="presParOf" srcId="{DD5D81D1-85ED-4B00-A74B-CF52EB44671D}" destId="{F4BC7897-4554-40FE-B3C5-86960C92A047}" srcOrd="1" destOrd="0" presId="urn:microsoft.com/office/officeart/2005/8/layout/vList6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4A21D51-09AA-4CFE-AAF8-6D5D94D8BC57}" type="doc">
      <dgm:prSet loTypeId="urn:microsoft.com/office/officeart/2005/8/layout/hList7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BBC14D9-1F75-4F3F-A63D-4B0C36AF5958}">
      <dgm:prSet phldrT="[Текст]"/>
      <dgm:spPr/>
      <dgm:t>
        <a:bodyPr/>
        <a:lstStyle/>
        <a:p>
          <a:r>
            <a:rPr lang="ru-RU" b="1" i="1" dirty="0" smtClean="0">
              <a:solidFill>
                <a:srgbClr val="C00000"/>
              </a:solidFill>
              <a:latin typeface="+mj-lt"/>
            </a:rPr>
            <a:t>ЗДОРОВЬЕ</a:t>
          </a:r>
          <a:endParaRPr lang="ru-RU" b="1" i="1" dirty="0">
            <a:solidFill>
              <a:srgbClr val="C00000"/>
            </a:solidFill>
            <a:latin typeface="+mj-lt"/>
          </a:endParaRPr>
        </a:p>
      </dgm:t>
    </dgm:pt>
    <dgm:pt modelId="{C1109C79-2543-458A-B174-BD7A058D2F3B}" type="parTrans" cxnId="{6C4723A8-6BB8-4F47-AA17-69CC2009C3C7}">
      <dgm:prSet/>
      <dgm:spPr/>
      <dgm:t>
        <a:bodyPr/>
        <a:lstStyle/>
        <a:p>
          <a:endParaRPr lang="ru-RU"/>
        </a:p>
      </dgm:t>
    </dgm:pt>
    <dgm:pt modelId="{8F7E28FE-F83B-4B4D-8F27-5ECB77E49667}" type="sibTrans" cxnId="{6C4723A8-6BB8-4F47-AA17-69CC2009C3C7}">
      <dgm:prSet/>
      <dgm:spPr/>
      <dgm:t>
        <a:bodyPr/>
        <a:lstStyle/>
        <a:p>
          <a:endParaRPr lang="ru-RU"/>
        </a:p>
      </dgm:t>
    </dgm:pt>
    <dgm:pt modelId="{B4FFD132-37E4-4FA4-AC74-33C935530400}">
      <dgm:prSet/>
      <dgm:spPr/>
      <dgm:t>
        <a:bodyPr/>
        <a:lstStyle/>
        <a:p>
          <a:r>
            <a:rPr lang="ru-RU" b="1" i="1" dirty="0" smtClean="0">
              <a:solidFill>
                <a:srgbClr val="C00000"/>
              </a:solidFill>
              <a:latin typeface="+mj-lt"/>
            </a:rPr>
            <a:t>БЕЗОПАСНОСТЬ</a:t>
          </a:r>
          <a:r>
            <a:rPr lang="ru-RU" b="1" i="1" dirty="0" smtClean="0">
              <a:solidFill>
                <a:srgbClr val="A54C0F"/>
              </a:solidFill>
              <a:latin typeface="+mj-lt"/>
            </a:rPr>
            <a:t> </a:t>
          </a:r>
        </a:p>
      </dgm:t>
    </dgm:pt>
    <dgm:pt modelId="{17FD79AE-62A2-406B-92C2-32897FFD52C5}" type="parTrans" cxnId="{9592EA5C-7BEE-480C-8443-EBE2051FF5F2}">
      <dgm:prSet/>
      <dgm:spPr/>
      <dgm:t>
        <a:bodyPr/>
        <a:lstStyle/>
        <a:p>
          <a:endParaRPr lang="ru-RU"/>
        </a:p>
      </dgm:t>
    </dgm:pt>
    <dgm:pt modelId="{CDAB4009-4A4C-4DCE-BA9E-D0AF44271EA4}" type="sibTrans" cxnId="{9592EA5C-7BEE-480C-8443-EBE2051FF5F2}">
      <dgm:prSet/>
      <dgm:spPr/>
      <dgm:t>
        <a:bodyPr/>
        <a:lstStyle/>
        <a:p>
          <a:endParaRPr lang="ru-RU"/>
        </a:p>
      </dgm:t>
    </dgm:pt>
    <dgm:pt modelId="{46B1AB15-9B0A-46E8-BBB0-7D69A4ED6E4B}">
      <dgm:prSet custT="1"/>
      <dgm:spPr/>
      <dgm:t>
        <a:bodyPr/>
        <a:lstStyle/>
        <a:p>
          <a:r>
            <a:rPr lang="ru-RU" sz="2000" b="1" i="1" dirty="0" smtClean="0">
              <a:solidFill>
                <a:srgbClr val="C00000"/>
              </a:solidFill>
              <a:latin typeface="+mj-lt"/>
            </a:rPr>
            <a:t>НОД</a:t>
          </a:r>
          <a:endParaRPr lang="ru-RU" sz="2000" b="1" i="1" dirty="0">
            <a:solidFill>
              <a:srgbClr val="C00000"/>
            </a:solidFill>
            <a:latin typeface="+mj-lt"/>
          </a:endParaRPr>
        </a:p>
      </dgm:t>
    </dgm:pt>
    <dgm:pt modelId="{CBF255B6-1256-4E4D-9B79-5162F6C26237}" type="parTrans" cxnId="{C3AB661B-F9B5-4AFF-A0FF-B3E96124D763}">
      <dgm:prSet/>
      <dgm:spPr/>
      <dgm:t>
        <a:bodyPr/>
        <a:lstStyle/>
        <a:p>
          <a:endParaRPr lang="ru-RU"/>
        </a:p>
      </dgm:t>
    </dgm:pt>
    <dgm:pt modelId="{6F716B22-7264-4650-BDCD-4A344365FB4C}" type="sibTrans" cxnId="{C3AB661B-F9B5-4AFF-A0FF-B3E96124D763}">
      <dgm:prSet/>
      <dgm:spPr/>
      <dgm:t>
        <a:bodyPr/>
        <a:lstStyle/>
        <a:p>
          <a:endParaRPr lang="ru-RU"/>
        </a:p>
      </dgm:t>
    </dgm:pt>
    <dgm:pt modelId="{F72F6663-689A-468D-A1BD-3D41960DCF46}" type="pres">
      <dgm:prSet presAssocID="{C4A21D51-09AA-4CFE-AAF8-6D5D94D8BC5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7386BB3-BD53-4611-A400-62000DB689F1}" type="pres">
      <dgm:prSet presAssocID="{C4A21D51-09AA-4CFE-AAF8-6D5D94D8BC57}" presName="fgShape" presStyleLbl="fgShp" presStyleIdx="0" presStyleCnt="1" custScaleY="137285" custLinFactNeighborX="456" custLinFactNeighborY="-24595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chemeClr val="tx2">
            <a:lumMod val="40000"/>
            <a:lumOff val="6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 z="190500">
          <a:bevelT w="190500" h="38100"/>
        </a:sp3d>
      </dgm:spPr>
    </dgm:pt>
    <dgm:pt modelId="{DAAF9396-2487-43AD-8B34-F6CCA46878A3}" type="pres">
      <dgm:prSet presAssocID="{C4A21D51-09AA-4CFE-AAF8-6D5D94D8BC57}" presName="linComp" presStyleCnt="0"/>
      <dgm:spPr/>
    </dgm:pt>
    <dgm:pt modelId="{2725D31E-532E-4526-A23E-79CC8BDADC08}" type="pres">
      <dgm:prSet presAssocID="{FBBC14D9-1F75-4F3F-A63D-4B0C36AF5958}" presName="compNode" presStyleCnt="0"/>
      <dgm:spPr/>
    </dgm:pt>
    <dgm:pt modelId="{9D702531-65EF-4F31-B1D8-7E3D911844A8}" type="pres">
      <dgm:prSet presAssocID="{FBBC14D9-1F75-4F3F-A63D-4B0C36AF5958}" presName="bkgdShape" presStyleLbl="node1" presStyleIdx="0" presStyleCnt="3"/>
      <dgm:spPr/>
      <dgm:t>
        <a:bodyPr/>
        <a:lstStyle/>
        <a:p>
          <a:endParaRPr lang="ru-RU"/>
        </a:p>
      </dgm:t>
    </dgm:pt>
    <dgm:pt modelId="{3DC5997A-84D4-4D22-9296-02357E2A595A}" type="pres">
      <dgm:prSet presAssocID="{FBBC14D9-1F75-4F3F-A63D-4B0C36AF5958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E19A92-D6A5-4399-887A-42D07EF324A8}" type="pres">
      <dgm:prSet presAssocID="{FBBC14D9-1F75-4F3F-A63D-4B0C36AF5958}" presName="invisiNode" presStyleLbl="node1" presStyleIdx="0" presStyleCnt="3"/>
      <dgm:spPr/>
    </dgm:pt>
    <dgm:pt modelId="{F3C6976B-B2F2-4C34-9B4B-31C71164685F}" type="pres">
      <dgm:prSet presAssocID="{FBBC14D9-1F75-4F3F-A63D-4B0C36AF5958}" presName="imagNode" presStyleLbl="fgImgPlace1" presStyleIdx="0" presStyleCnt="3" custScaleX="120238" custScaleY="119915"/>
      <dgm:spPr>
        <a:blipFill rotWithShape="0">
          <a:blip xmlns:r="http://schemas.openxmlformats.org/officeDocument/2006/relationships" r:embed="rId1">
            <a:lum bright="-10000" contrast="-10000"/>
          </a:blip>
          <a:stretch>
            <a:fillRect/>
          </a:stretch>
        </a:blipFill>
      </dgm:spPr>
    </dgm:pt>
    <dgm:pt modelId="{3CDF3715-1860-4EF5-9D06-58979D33E254}" type="pres">
      <dgm:prSet presAssocID="{8F7E28FE-F83B-4B4D-8F27-5ECB77E49667}" presName="sibTrans" presStyleLbl="sibTrans2D1" presStyleIdx="0" presStyleCnt="0"/>
      <dgm:spPr/>
      <dgm:t>
        <a:bodyPr/>
        <a:lstStyle/>
        <a:p>
          <a:endParaRPr lang="ru-RU"/>
        </a:p>
      </dgm:t>
    </dgm:pt>
    <dgm:pt modelId="{0ACFAEBA-0DAB-4C34-BF42-BC66354247C4}" type="pres">
      <dgm:prSet presAssocID="{B4FFD132-37E4-4FA4-AC74-33C935530400}" presName="compNode" presStyleCnt="0"/>
      <dgm:spPr/>
    </dgm:pt>
    <dgm:pt modelId="{432A9D3C-239A-4321-B832-0C9E77557582}" type="pres">
      <dgm:prSet presAssocID="{B4FFD132-37E4-4FA4-AC74-33C935530400}" presName="bkgdShape" presStyleLbl="node1" presStyleIdx="1" presStyleCnt="3"/>
      <dgm:spPr/>
      <dgm:t>
        <a:bodyPr/>
        <a:lstStyle/>
        <a:p>
          <a:endParaRPr lang="ru-RU"/>
        </a:p>
      </dgm:t>
    </dgm:pt>
    <dgm:pt modelId="{89E5E527-6010-495B-830F-9BF13C8F2AFF}" type="pres">
      <dgm:prSet presAssocID="{B4FFD132-37E4-4FA4-AC74-33C935530400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96AAE7-E35E-4320-BCDB-C9E54F28B6E0}" type="pres">
      <dgm:prSet presAssocID="{B4FFD132-37E4-4FA4-AC74-33C935530400}" presName="invisiNode" presStyleLbl="node1" presStyleIdx="1" presStyleCnt="3"/>
      <dgm:spPr/>
    </dgm:pt>
    <dgm:pt modelId="{857B54B9-EC69-48EB-9F2A-973B5198ADA1}" type="pres">
      <dgm:prSet presAssocID="{B4FFD132-37E4-4FA4-AC74-33C935530400}" presName="imagNode" presStyleLbl="fgImgPlace1" presStyleIdx="1" presStyleCnt="3" custScaleX="118555" custScaleY="118342"/>
      <dgm:spPr>
        <a:blipFill rotWithShape="0">
          <a:blip xmlns:r="http://schemas.openxmlformats.org/officeDocument/2006/relationships" r:embed="rId2">
            <a:lum bright="-10000" contrast="10000"/>
          </a:blip>
          <a:stretch>
            <a:fillRect/>
          </a:stretch>
        </a:blipFill>
      </dgm:spPr>
    </dgm:pt>
    <dgm:pt modelId="{8540181E-236C-48EE-85DE-69706077DC52}" type="pres">
      <dgm:prSet presAssocID="{CDAB4009-4A4C-4DCE-BA9E-D0AF44271EA4}" presName="sibTrans" presStyleLbl="sibTrans2D1" presStyleIdx="0" presStyleCnt="0"/>
      <dgm:spPr/>
      <dgm:t>
        <a:bodyPr/>
        <a:lstStyle/>
        <a:p>
          <a:endParaRPr lang="ru-RU"/>
        </a:p>
      </dgm:t>
    </dgm:pt>
    <dgm:pt modelId="{99B10CC3-B516-4B00-8D8C-6FA1C385C76B}" type="pres">
      <dgm:prSet presAssocID="{46B1AB15-9B0A-46E8-BBB0-7D69A4ED6E4B}" presName="compNode" presStyleCnt="0"/>
      <dgm:spPr/>
    </dgm:pt>
    <dgm:pt modelId="{CD78B33D-C936-42AE-9C99-CDAD081FA787}" type="pres">
      <dgm:prSet presAssocID="{46B1AB15-9B0A-46E8-BBB0-7D69A4ED6E4B}" presName="bkgdShape" presStyleLbl="node1" presStyleIdx="2" presStyleCnt="3" custLinFactNeighborX="601" custLinFactNeighborY="258"/>
      <dgm:spPr/>
      <dgm:t>
        <a:bodyPr/>
        <a:lstStyle/>
        <a:p>
          <a:endParaRPr lang="ru-RU"/>
        </a:p>
      </dgm:t>
    </dgm:pt>
    <dgm:pt modelId="{F2A89099-7E7E-4402-9990-B423BFD8CF41}" type="pres">
      <dgm:prSet presAssocID="{46B1AB15-9B0A-46E8-BBB0-7D69A4ED6E4B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998674-0A71-410F-B793-BEE6A4C44FC5}" type="pres">
      <dgm:prSet presAssocID="{46B1AB15-9B0A-46E8-BBB0-7D69A4ED6E4B}" presName="invisiNode" presStyleLbl="node1" presStyleIdx="2" presStyleCnt="3"/>
      <dgm:spPr/>
    </dgm:pt>
    <dgm:pt modelId="{7435BBB2-7993-4020-A940-D8F815610664}" type="pres">
      <dgm:prSet presAssocID="{46B1AB15-9B0A-46E8-BBB0-7D69A4ED6E4B}" presName="imagNode" presStyleLbl="fgImgPlace1" presStyleIdx="2" presStyleCnt="3" custScaleX="118446" custScaleY="118342"/>
      <dgm:spPr>
        <a:blipFill rotWithShape="0">
          <a:blip xmlns:r="http://schemas.openxmlformats.org/officeDocument/2006/relationships" r:embed="rId3">
            <a:lum bright="-10000" contrast="10000"/>
          </a:blip>
          <a:stretch>
            <a:fillRect/>
          </a:stretch>
        </a:blipFill>
      </dgm:spPr>
    </dgm:pt>
  </dgm:ptLst>
  <dgm:cxnLst>
    <dgm:cxn modelId="{63D1824F-2A57-4FEA-97A4-3A8250A43305}" type="presOf" srcId="{CDAB4009-4A4C-4DCE-BA9E-D0AF44271EA4}" destId="{8540181E-236C-48EE-85DE-69706077DC52}" srcOrd="0" destOrd="0" presId="urn:microsoft.com/office/officeart/2005/8/layout/hList7"/>
    <dgm:cxn modelId="{F963C2A9-C10E-403A-B6C2-6E9A7072C0E8}" type="presOf" srcId="{46B1AB15-9B0A-46E8-BBB0-7D69A4ED6E4B}" destId="{F2A89099-7E7E-4402-9990-B423BFD8CF41}" srcOrd="1" destOrd="0" presId="urn:microsoft.com/office/officeart/2005/8/layout/hList7"/>
    <dgm:cxn modelId="{0D3BF4E6-E2BE-4A38-AE2E-CA315A39C546}" type="presOf" srcId="{B4FFD132-37E4-4FA4-AC74-33C935530400}" destId="{89E5E527-6010-495B-830F-9BF13C8F2AFF}" srcOrd="1" destOrd="0" presId="urn:microsoft.com/office/officeart/2005/8/layout/hList7"/>
    <dgm:cxn modelId="{9513A510-C191-44B0-89C5-DD492CEDC767}" type="presOf" srcId="{46B1AB15-9B0A-46E8-BBB0-7D69A4ED6E4B}" destId="{CD78B33D-C936-42AE-9C99-CDAD081FA787}" srcOrd="0" destOrd="0" presId="urn:microsoft.com/office/officeart/2005/8/layout/hList7"/>
    <dgm:cxn modelId="{E2FAC76E-0D29-49E6-9EAF-68D52DE9D425}" type="presOf" srcId="{B4FFD132-37E4-4FA4-AC74-33C935530400}" destId="{432A9D3C-239A-4321-B832-0C9E77557582}" srcOrd="0" destOrd="0" presId="urn:microsoft.com/office/officeart/2005/8/layout/hList7"/>
    <dgm:cxn modelId="{3D9E1C0A-01B6-46DF-A36A-EDC76985F0AE}" type="presOf" srcId="{C4A21D51-09AA-4CFE-AAF8-6D5D94D8BC57}" destId="{F72F6663-689A-468D-A1BD-3D41960DCF46}" srcOrd="0" destOrd="0" presId="urn:microsoft.com/office/officeart/2005/8/layout/hList7"/>
    <dgm:cxn modelId="{F9432737-5F01-422D-AE75-695D53134109}" type="presOf" srcId="{8F7E28FE-F83B-4B4D-8F27-5ECB77E49667}" destId="{3CDF3715-1860-4EF5-9D06-58979D33E254}" srcOrd="0" destOrd="0" presId="urn:microsoft.com/office/officeart/2005/8/layout/hList7"/>
    <dgm:cxn modelId="{9592EA5C-7BEE-480C-8443-EBE2051FF5F2}" srcId="{C4A21D51-09AA-4CFE-AAF8-6D5D94D8BC57}" destId="{B4FFD132-37E4-4FA4-AC74-33C935530400}" srcOrd="1" destOrd="0" parTransId="{17FD79AE-62A2-406B-92C2-32897FFD52C5}" sibTransId="{CDAB4009-4A4C-4DCE-BA9E-D0AF44271EA4}"/>
    <dgm:cxn modelId="{C3AB661B-F9B5-4AFF-A0FF-B3E96124D763}" srcId="{C4A21D51-09AA-4CFE-AAF8-6D5D94D8BC57}" destId="{46B1AB15-9B0A-46E8-BBB0-7D69A4ED6E4B}" srcOrd="2" destOrd="0" parTransId="{CBF255B6-1256-4E4D-9B79-5162F6C26237}" sibTransId="{6F716B22-7264-4650-BDCD-4A344365FB4C}"/>
    <dgm:cxn modelId="{CDD2D994-AD29-4A89-A3BE-CCFF4A6D9415}" type="presOf" srcId="{FBBC14D9-1F75-4F3F-A63D-4B0C36AF5958}" destId="{3DC5997A-84D4-4D22-9296-02357E2A595A}" srcOrd="1" destOrd="0" presId="urn:microsoft.com/office/officeart/2005/8/layout/hList7"/>
    <dgm:cxn modelId="{98D56F23-E607-4CEF-A761-F1A8349419CB}" type="presOf" srcId="{FBBC14D9-1F75-4F3F-A63D-4B0C36AF5958}" destId="{9D702531-65EF-4F31-B1D8-7E3D911844A8}" srcOrd="0" destOrd="0" presId="urn:microsoft.com/office/officeart/2005/8/layout/hList7"/>
    <dgm:cxn modelId="{6C4723A8-6BB8-4F47-AA17-69CC2009C3C7}" srcId="{C4A21D51-09AA-4CFE-AAF8-6D5D94D8BC57}" destId="{FBBC14D9-1F75-4F3F-A63D-4B0C36AF5958}" srcOrd="0" destOrd="0" parTransId="{C1109C79-2543-458A-B174-BD7A058D2F3B}" sibTransId="{8F7E28FE-F83B-4B4D-8F27-5ECB77E49667}"/>
    <dgm:cxn modelId="{F4600983-8839-439A-84A3-204E741189E1}" type="presParOf" srcId="{F72F6663-689A-468D-A1BD-3D41960DCF46}" destId="{B7386BB3-BD53-4611-A400-62000DB689F1}" srcOrd="0" destOrd="0" presId="urn:microsoft.com/office/officeart/2005/8/layout/hList7"/>
    <dgm:cxn modelId="{14969CB4-6D07-40A5-B6F0-8456EC15361D}" type="presParOf" srcId="{F72F6663-689A-468D-A1BD-3D41960DCF46}" destId="{DAAF9396-2487-43AD-8B34-F6CCA46878A3}" srcOrd="1" destOrd="0" presId="urn:microsoft.com/office/officeart/2005/8/layout/hList7"/>
    <dgm:cxn modelId="{E07625B2-B193-4C1E-8136-CF61DF894598}" type="presParOf" srcId="{DAAF9396-2487-43AD-8B34-F6CCA46878A3}" destId="{2725D31E-532E-4526-A23E-79CC8BDADC08}" srcOrd="0" destOrd="0" presId="urn:microsoft.com/office/officeart/2005/8/layout/hList7"/>
    <dgm:cxn modelId="{CA47C1A9-647F-48CF-8C1B-2CFC4DA05825}" type="presParOf" srcId="{2725D31E-532E-4526-A23E-79CC8BDADC08}" destId="{9D702531-65EF-4F31-B1D8-7E3D911844A8}" srcOrd="0" destOrd="0" presId="urn:microsoft.com/office/officeart/2005/8/layout/hList7"/>
    <dgm:cxn modelId="{C9E21D7C-0E85-4D6F-9D8E-1DBC1706ADD2}" type="presParOf" srcId="{2725D31E-532E-4526-A23E-79CC8BDADC08}" destId="{3DC5997A-84D4-4D22-9296-02357E2A595A}" srcOrd="1" destOrd="0" presId="urn:microsoft.com/office/officeart/2005/8/layout/hList7"/>
    <dgm:cxn modelId="{8E9A9A2D-ECC4-4B72-9625-B620CC779A21}" type="presParOf" srcId="{2725D31E-532E-4526-A23E-79CC8BDADC08}" destId="{4FE19A92-D6A5-4399-887A-42D07EF324A8}" srcOrd="2" destOrd="0" presId="urn:microsoft.com/office/officeart/2005/8/layout/hList7"/>
    <dgm:cxn modelId="{57D6E068-C006-4861-9840-00D07D33E05F}" type="presParOf" srcId="{2725D31E-532E-4526-A23E-79CC8BDADC08}" destId="{F3C6976B-B2F2-4C34-9B4B-31C71164685F}" srcOrd="3" destOrd="0" presId="urn:microsoft.com/office/officeart/2005/8/layout/hList7"/>
    <dgm:cxn modelId="{E457C92C-9A60-4D19-B668-AC7DE12D715E}" type="presParOf" srcId="{DAAF9396-2487-43AD-8B34-F6CCA46878A3}" destId="{3CDF3715-1860-4EF5-9D06-58979D33E254}" srcOrd="1" destOrd="0" presId="urn:microsoft.com/office/officeart/2005/8/layout/hList7"/>
    <dgm:cxn modelId="{EB903C43-D318-4F60-9F64-C1AADC907512}" type="presParOf" srcId="{DAAF9396-2487-43AD-8B34-F6CCA46878A3}" destId="{0ACFAEBA-0DAB-4C34-BF42-BC66354247C4}" srcOrd="2" destOrd="0" presId="urn:microsoft.com/office/officeart/2005/8/layout/hList7"/>
    <dgm:cxn modelId="{06FAB380-3E47-409C-AB0D-A037DF27BBEF}" type="presParOf" srcId="{0ACFAEBA-0DAB-4C34-BF42-BC66354247C4}" destId="{432A9D3C-239A-4321-B832-0C9E77557582}" srcOrd="0" destOrd="0" presId="urn:microsoft.com/office/officeart/2005/8/layout/hList7"/>
    <dgm:cxn modelId="{434FED2C-E33F-4645-8052-6E2DB70A651A}" type="presParOf" srcId="{0ACFAEBA-0DAB-4C34-BF42-BC66354247C4}" destId="{89E5E527-6010-495B-830F-9BF13C8F2AFF}" srcOrd="1" destOrd="0" presId="urn:microsoft.com/office/officeart/2005/8/layout/hList7"/>
    <dgm:cxn modelId="{2836EBE2-C46F-498C-A906-BE963C25E401}" type="presParOf" srcId="{0ACFAEBA-0DAB-4C34-BF42-BC66354247C4}" destId="{4896AAE7-E35E-4320-BCDB-C9E54F28B6E0}" srcOrd="2" destOrd="0" presId="urn:microsoft.com/office/officeart/2005/8/layout/hList7"/>
    <dgm:cxn modelId="{DB2E1DFC-1BA3-4F1B-8384-A136BDF5DAB8}" type="presParOf" srcId="{0ACFAEBA-0DAB-4C34-BF42-BC66354247C4}" destId="{857B54B9-EC69-48EB-9F2A-973B5198ADA1}" srcOrd="3" destOrd="0" presId="urn:microsoft.com/office/officeart/2005/8/layout/hList7"/>
    <dgm:cxn modelId="{FC82B044-6555-49DB-8BD0-BED1C4F7D479}" type="presParOf" srcId="{DAAF9396-2487-43AD-8B34-F6CCA46878A3}" destId="{8540181E-236C-48EE-85DE-69706077DC52}" srcOrd="3" destOrd="0" presId="urn:microsoft.com/office/officeart/2005/8/layout/hList7"/>
    <dgm:cxn modelId="{ADBAA653-0095-4508-A46A-364CACE189BD}" type="presParOf" srcId="{DAAF9396-2487-43AD-8B34-F6CCA46878A3}" destId="{99B10CC3-B516-4B00-8D8C-6FA1C385C76B}" srcOrd="4" destOrd="0" presId="urn:microsoft.com/office/officeart/2005/8/layout/hList7"/>
    <dgm:cxn modelId="{33D94C72-89F9-4087-A263-1322F939F433}" type="presParOf" srcId="{99B10CC3-B516-4B00-8D8C-6FA1C385C76B}" destId="{CD78B33D-C936-42AE-9C99-CDAD081FA787}" srcOrd="0" destOrd="0" presId="urn:microsoft.com/office/officeart/2005/8/layout/hList7"/>
    <dgm:cxn modelId="{21E63622-6E7D-4D5D-83EF-51742C007004}" type="presParOf" srcId="{99B10CC3-B516-4B00-8D8C-6FA1C385C76B}" destId="{F2A89099-7E7E-4402-9990-B423BFD8CF41}" srcOrd="1" destOrd="0" presId="urn:microsoft.com/office/officeart/2005/8/layout/hList7"/>
    <dgm:cxn modelId="{759175F5-32AD-423A-916B-F6CE5A53FEE0}" type="presParOf" srcId="{99B10CC3-B516-4B00-8D8C-6FA1C385C76B}" destId="{60998674-0A71-410F-B793-BEE6A4C44FC5}" srcOrd="2" destOrd="0" presId="urn:microsoft.com/office/officeart/2005/8/layout/hList7"/>
    <dgm:cxn modelId="{F5F032EA-95B6-4DDE-84D0-474B20B67332}" type="presParOf" srcId="{99B10CC3-B516-4B00-8D8C-6FA1C385C76B}" destId="{7435BBB2-7993-4020-A940-D8F815610664}" srcOrd="3" destOrd="0" presId="urn:microsoft.com/office/officeart/2005/8/layout/hList7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B794569-B259-4DDD-A176-56B5A021A3CF}" type="doc">
      <dgm:prSet loTypeId="urn:microsoft.com/office/officeart/2005/8/layout/vList4#1" loCatId="list" qsTypeId="urn:microsoft.com/office/officeart/2005/8/quickstyle/3d2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4F0B6FAC-4B09-4792-A649-FFF2ECA42861}">
      <dgm:prSet custT="1"/>
      <dgm:spPr/>
      <dgm:t>
        <a:bodyPr/>
        <a:lstStyle/>
        <a:p>
          <a:pPr algn="ctr"/>
          <a:r>
            <a:rPr lang="ru-RU" sz="2800" b="1" i="1" dirty="0" smtClean="0">
              <a:latin typeface="Arial" pitchFamily="34" charset="0"/>
              <a:cs typeface="Arial" pitchFamily="34" charset="0"/>
            </a:rPr>
            <a:t>Улучшение и сохранение соматических показателей здоровья дошкольников</a:t>
          </a:r>
          <a:endParaRPr lang="ru-RU" sz="2800" b="1" i="1" dirty="0">
            <a:latin typeface="Arial" pitchFamily="34" charset="0"/>
            <a:cs typeface="Arial" pitchFamily="34" charset="0"/>
          </a:endParaRPr>
        </a:p>
      </dgm:t>
    </dgm:pt>
    <dgm:pt modelId="{CDF44DFD-060B-49EE-A5A6-7F188808E2F5}" type="parTrans" cxnId="{60300377-ED8A-4BD5-99E9-BD48BB2C933C}">
      <dgm:prSet/>
      <dgm:spPr/>
      <dgm:t>
        <a:bodyPr/>
        <a:lstStyle/>
        <a:p>
          <a:pPr algn="ctr"/>
          <a:endParaRPr lang="ru-RU"/>
        </a:p>
      </dgm:t>
    </dgm:pt>
    <dgm:pt modelId="{E1AEBA15-DBC5-4BE2-87FB-16DB7E8C3E46}" type="sibTrans" cxnId="{60300377-ED8A-4BD5-99E9-BD48BB2C933C}">
      <dgm:prSet/>
      <dgm:spPr/>
      <dgm:t>
        <a:bodyPr/>
        <a:lstStyle/>
        <a:p>
          <a:pPr algn="ctr"/>
          <a:endParaRPr lang="ru-RU"/>
        </a:p>
      </dgm:t>
    </dgm:pt>
    <dgm:pt modelId="{9CB94DC2-FB4F-4D98-B4DF-07B585EF455F}">
      <dgm:prSet custT="1"/>
      <dgm:spPr/>
      <dgm:t>
        <a:bodyPr/>
        <a:lstStyle/>
        <a:p>
          <a:pPr algn="ctr"/>
          <a:r>
            <a:rPr lang="ru-RU" sz="2800" b="1" i="1" dirty="0" err="1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Сформированность</a:t>
          </a:r>
          <a:r>
            <a:rPr lang="ru-RU" sz="2800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навыков здорового образа жизни </a:t>
          </a:r>
          <a:endParaRPr lang="ru-RU" sz="2800" b="1" i="1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67DE58C6-5F9B-4616-A2E1-CCCE58734B31}" type="parTrans" cxnId="{DF786512-EC28-4E8A-8EA9-8A065EC0DE55}">
      <dgm:prSet/>
      <dgm:spPr/>
      <dgm:t>
        <a:bodyPr/>
        <a:lstStyle/>
        <a:p>
          <a:pPr algn="ctr"/>
          <a:endParaRPr lang="ru-RU"/>
        </a:p>
      </dgm:t>
    </dgm:pt>
    <dgm:pt modelId="{7103617D-D30F-48F8-B0B9-C7C21BF94273}" type="sibTrans" cxnId="{DF786512-EC28-4E8A-8EA9-8A065EC0DE55}">
      <dgm:prSet/>
      <dgm:spPr/>
      <dgm:t>
        <a:bodyPr/>
        <a:lstStyle/>
        <a:p>
          <a:pPr algn="ctr"/>
          <a:endParaRPr lang="ru-RU"/>
        </a:p>
      </dgm:t>
    </dgm:pt>
    <dgm:pt modelId="{8CF81C09-2593-43AA-9EE0-D0E1CF0C8AD2}">
      <dgm:prSet/>
      <dgm:spPr/>
      <dgm:t>
        <a:bodyPr/>
        <a:lstStyle/>
        <a:p>
          <a:r>
            <a:rPr lang="ru-RU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Формирование нормативно-правовой базы по вопросам</a:t>
          </a:r>
          <a:br>
            <a:rPr lang="ru-RU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b="1" i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оздоровления дошкольников.</a:t>
          </a:r>
          <a:endParaRPr lang="ru-RU" b="1" i="1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A2901AE4-3F93-4DA0-8634-39A81481ED84}" type="parTrans" cxnId="{3C8A8086-F377-438B-A5FA-9C473BE772BF}">
      <dgm:prSet/>
      <dgm:spPr/>
      <dgm:t>
        <a:bodyPr/>
        <a:lstStyle/>
        <a:p>
          <a:endParaRPr lang="ru-RU"/>
        </a:p>
      </dgm:t>
    </dgm:pt>
    <dgm:pt modelId="{F338B29E-3B0F-4CB2-94CF-C2E750B0B67B}" type="sibTrans" cxnId="{3C8A8086-F377-438B-A5FA-9C473BE772BF}">
      <dgm:prSet/>
      <dgm:spPr/>
      <dgm:t>
        <a:bodyPr/>
        <a:lstStyle/>
        <a:p>
          <a:endParaRPr lang="ru-RU"/>
        </a:p>
      </dgm:t>
    </dgm:pt>
    <dgm:pt modelId="{29932F51-635C-4E83-B2F4-B6905959DF65}" type="pres">
      <dgm:prSet presAssocID="{7B794569-B259-4DDD-A176-56B5A021A3CF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4B2EFB1-7A13-458A-8CDE-4BFCB906D0D2}" type="pres">
      <dgm:prSet presAssocID="{4F0B6FAC-4B09-4792-A649-FFF2ECA42861}" presName="comp" presStyleCnt="0"/>
      <dgm:spPr/>
      <dgm:t>
        <a:bodyPr/>
        <a:lstStyle/>
        <a:p>
          <a:endParaRPr lang="ru-RU"/>
        </a:p>
      </dgm:t>
    </dgm:pt>
    <dgm:pt modelId="{C34866CC-458F-4953-8489-38EEDC580FF9}" type="pres">
      <dgm:prSet presAssocID="{4F0B6FAC-4B09-4792-A649-FFF2ECA42861}" presName="box" presStyleLbl="node1" presStyleIdx="0" presStyleCnt="3"/>
      <dgm:spPr/>
      <dgm:t>
        <a:bodyPr/>
        <a:lstStyle/>
        <a:p>
          <a:endParaRPr lang="ru-RU"/>
        </a:p>
      </dgm:t>
    </dgm:pt>
    <dgm:pt modelId="{47B9688D-395C-4654-987E-060609A2DFE8}" type="pres">
      <dgm:prSet presAssocID="{4F0B6FAC-4B09-4792-A649-FFF2ECA42861}" presName="img" presStyleLbl="fgImgPlace1" presStyleIdx="0" presStyleCnt="3" custScaleX="106736" custLinFactNeighborX="10807" custLinFactNeighborY="1592"/>
      <dgm:spPr>
        <a:blipFill rotWithShape="0">
          <a:blip xmlns:r="http://schemas.openxmlformats.org/officeDocument/2006/relationships" r:embed="rId1">
            <a:lum bright="-10000" contrast="10000"/>
          </a:blip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831BC432-C843-48E7-B3BE-52EB2770782C}" type="pres">
      <dgm:prSet presAssocID="{4F0B6FAC-4B09-4792-A649-FFF2ECA42861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64EE39-6538-414C-AF24-1F6BFBBA8A06}" type="pres">
      <dgm:prSet presAssocID="{E1AEBA15-DBC5-4BE2-87FB-16DB7E8C3E46}" presName="spacer" presStyleCnt="0"/>
      <dgm:spPr/>
      <dgm:t>
        <a:bodyPr/>
        <a:lstStyle/>
        <a:p>
          <a:endParaRPr lang="ru-RU"/>
        </a:p>
      </dgm:t>
    </dgm:pt>
    <dgm:pt modelId="{072F8D6C-B6B5-43D2-84AD-4C2DEC0457AB}" type="pres">
      <dgm:prSet presAssocID="{9CB94DC2-FB4F-4D98-B4DF-07B585EF455F}" presName="comp" presStyleCnt="0"/>
      <dgm:spPr/>
      <dgm:t>
        <a:bodyPr/>
        <a:lstStyle/>
        <a:p>
          <a:endParaRPr lang="ru-RU"/>
        </a:p>
      </dgm:t>
    </dgm:pt>
    <dgm:pt modelId="{1A1089D6-BB75-4CEB-8834-5496F01E5DEF}" type="pres">
      <dgm:prSet presAssocID="{9CB94DC2-FB4F-4D98-B4DF-07B585EF455F}" presName="box" presStyleLbl="node1" presStyleIdx="1" presStyleCnt="3"/>
      <dgm:spPr/>
      <dgm:t>
        <a:bodyPr/>
        <a:lstStyle/>
        <a:p>
          <a:endParaRPr lang="ru-RU"/>
        </a:p>
      </dgm:t>
    </dgm:pt>
    <dgm:pt modelId="{8A77CB36-EA78-4D06-93B5-386658B66DB3}" type="pres">
      <dgm:prSet presAssocID="{9CB94DC2-FB4F-4D98-B4DF-07B585EF455F}" presName="img" presStyleLbl="fgImgPlace1" presStyleIdx="1" presStyleCnt="3" custScaleX="107244" custScaleY="107199" custLinFactNeighborX="4323" custLinFactNeighborY="-1592"/>
      <dgm:spPr>
        <a:blipFill rotWithShape="0">
          <a:blip xmlns:r="http://schemas.openxmlformats.org/officeDocument/2006/relationships" r:embed="rId2">
            <a:lum bright="-20000" contrast="10000"/>
          </a:blip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86D84522-58AA-4277-964F-07D766BD8728}" type="pres">
      <dgm:prSet presAssocID="{9CB94DC2-FB4F-4D98-B4DF-07B585EF455F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2BF4F7-4DE0-436E-9A81-A63F5B2E1E52}" type="pres">
      <dgm:prSet presAssocID="{7103617D-D30F-48F8-B0B9-C7C21BF94273}" presName="spacer" presStyleCnt="0"/>
      <dgm:spPr/>
      <dgm:t>
        <a:bodyPr/>
        <a:lstStyle/>
        <a:p>
          <a:endParaRPr lang="ru-RU"/>
        </a:p>
      </dgm:t>
    </dgm:pt>
    <dgm:pt modelId="{32480A95-14A9-40F8-87E7-362CDCB84D77}" type="pres">
      <dgm:prSet presAssocID="{8CF81C09-2593-43AA-9EE0-D0E1CF0C8AD2}" presName="comp" presStyleCnt="0"/>
      <dgm:spPr/>
      <dgm:t>
        <a:bodyPr/>
        <a:lstStyle/>
        <a:p>
          <a:endParaRPr lang="ru-RU"/>
        </a:p>
      </dgm:t>
    </dgm:pt>
    <dgm:pt modelId="{A1D85468-48F7-4EC6-A7AC-20C8A1244740}" type="pres">
      <dgm:prSet presAssocID="{8CF81C09-2593-43AA-9EE0-D0E1CF0C8AD2}" presName="box" presStyleLbl="node1" presStyleIdx="2" presStyleCnt="3"/>
      <dgm:spPr/>
      <dgm:t>
        <a:bodyPr/>
        <a:lstStyle/>
        <a:p>
          <a:endParaRPr lang="ru-RU"/>
        </a:p>
      </dgm:t>
    </dgm:pt>
    <dgm:pt modelId="{92D910CA-6207-4DA0-BAF1-26368CB87AB3}" type="pres">
      <dgm:prSet presAssocID="{8CF81C09-2593-43AA-9EE0-D0E1CF0C8AD2}" presName="img" presStyleLbl="fgImgPlace1" presStyleIdx="2" presStyleCnt="3" custScaleX="111567" custScaleY="111571"/>
      <dgm:spPr>
        <a:blipFill rotWithShape="0">
          <a:blip xmlns:r="http://schemas.openxmlformats.org/officeDocument/2006/relationships" r:embed="rId3">
            <a:lum bright="-10000" contrast="10000"/>
          </a:blip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C0827B1E-428D-4467-9726-D345ECA8C8F5}" type="pres">
      <dgm:prSet presAssocID="{8CF81C09-2593-43AA-9EE0-D0E1CF0C8AD2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0300377-ED8A-4BD5-99E9-BD48BB2C933C}" srcId="{7B794569-B259-4DDD-A176-56B5A021A3CF}" destId="{4F0B6FAC-4B09-4792-A649-FFF2ECA42861}" srcOrd="0" destOrd="0" parTransId="{CDF44DFD-060B-49EE-A5A6-7F188808E2F5}" sibTransId="{E1AEBA15-DBC5-4BE2-87FB-16DB7E8C3E46}"/>
    <dgm:cxn modelId="{94B3F2B5-F02A-4E76-8C26-CC09667361DB}" type="presOf" srcId="{7B794569-B259-4DDD-A176-56B5A021A3CF}" destId="{29932F51-635C-4E83-B2F4-B6905959DF65}" srcOrd="0" destOrd="0" presId="urn:microsoft.com/office/officeart/2005/8/layout/vList4#1"/>
    <dgm:cxn modelId="{9CCD15D2-6471-488A-8A09-2113D8091F42}" type="presOf" srcId="{8CF81C09-2593-43AA-9EE0-D0E1CF0C8AD2}" destId="{C0827B1E-428D-4467-9726-D345ECA8C8F5}" srcOrd="1" destOrd="0" presId="urn:microsoft.com/office/officeart/2005/8/layout/vList4#1"/>
    <dgm:cxn modelId="{BB5CD76D-71F5-4F24-9228-59EE95998D6E}" type="presOf" srcId="{4F0B6FAC-4B09-4792-A649-FFF2ECA42861}" destId="{C34866CC-458F-4953-8489-38EEDC580FF9}" srcOrd="0" destOrd="0" presId="urn:microsoft.com/office/officeart/2005/8/layout/vList4#1"/>
    <dgm:cxn modelId="{12605C26-8D83-4356-8585-47A0C3C74200}" type="presOf" srcId="{9CB94DC2-FB4F-4D98-B4DF-07B585EF455F}" destId="{86D84522-58AA-4277-964F-07D766BD8728}" srcOrd="1" destOrd="0" presId="urn:microsoft.com/office/officeart/2005/8/layout/vList4#1"/>
    <dgm:cxn modelId="{F50FE0E0-2DD9-43AA-BB78-EB93423D4CD4}" type="presOf" srcId="{9CB94DC2-FB4F-4D98-B4DF-07B585EF455F}" destId="{1A1089D6-BB75-4CEB-8834-5496F01E5DEF}" srcOrd="0" destOrd="0" presId="urn:microsoft.com/office/officeart/2005/8/layout/vList4#1"/>
    <dgm:cxn modelId="{24D91596-5558-4ED6-8068-D4ED05B6FE31}" type="presOf" srcId="{8CF81C09-2593-43AA-9EE0-D0E1CF0C8AD2}" destId="{A1D85468-48F7-4EC6-A7AC-20C8A1244740}" srcOrd="0" destOrd="0" presId="urn:microsoft.com/office/officeart/2005/8/layout/vList4#1"/>
    <dgm:cxn modelId="{DF786512-EC28-4E8A-8EA9-8A065EC0DE55}" srcId="{7B794569-B259-4DDD-A176-56B5A021A3CF}" destId="{9CB94DC2-FB4F-4D98-B4DF-07B585EF455F}" srcOrd="1" destOrd="0" parTransId="{67DE58C6-5F9B-4616-A2E1-CCCE58734B31}" sibTransId="{7103617D-D30F-48F8-B0B9-C7C21BF94273}"/>
    <dgm:cxn modelId="{0F41C154-C7B3-4B4A-B390-F019DD46275F}" type="presOf" srcId="{4F0B6FAC-4B09-4792-A649-FFF2ECA42861}" destId="{831BC432-C843-48E7-B3BE-52EB2770782C}" srcOrd="1" destOrd="0" presId="urn:microsoft.com/office/officeart/2005/8/layout/vList4#1"/>
    <dgm:cxn modelId="{3C8A8086-F377-438B-A5FA-9C473BE772BF}" srcId="{7B794569-B259-4DDD-A176-56B5A021A3CF}" destId="{8CF81C09-2593-43AA-9EE0-D0E1CF0C8AD2}" srcOrd="2" destOrd="0" parTransId="{A2901AE4-3F93-4DA0-8634-39A81481ED84}" sibTransId="{F338B29E-3B0F-4CB2-94CF-C2E750B0B67B}"/>
    <dgm:cxn modelId="{9435751C-FCD1-4023-87E1-1BCA0F376C85}" type="presParOf" srcId="{29932F51-635C-4E83-B2F4-B6905959DF65}" destId="{B4B2EFB1-7A13-458A-8CDE-4BFCB906D0D2}" srcOrd="0" destOrd="0" presId="urn:microsoft.com/office/officeart/2005/8/layout/vList4#1"/>
    <dgm:cxn modelId="{B07CDDE2-DF54-4BB2-AFDA-E7CA72B98F3A}" type="presParOf" srcId="{B4B2EFB1-7A13-458A-8CDE-4BFCB906D0D2}" destId="{C34866CC-458F-4953-8489-38EEDC580FF9}" srcOrd="0" destOrd="0" presId="urn:microsoft.com/office/officeart/2005/8/layout/vList4#1"/>
    <dgm:cxn modelId="{F9942E16-2BA3-42FD-B068-B77551558D84}" type="presParOf" srcId="{B4B2EFB1-7A13-458A-8CDE-4BFCB906D0D2}" destId="{47B9688D-395C-4654-987E-060609A2DFE8}" srcOrd="1" destOrd="0" presId="urn:microsoft.com/office/officeart/2005/8/layout/vList4#1"/>
    <dgm:cxn modelId="{2BD556EF-6878-483C-B6A1-2247CAC108ED}" type="presParOf" srcId="{B4B2EFB1-7A13-458A-8CDE-4BFCB906D0D2}" destId="{831BC432-C843-48E7-B3BE-52EB2770782C}" srcOrd="2" destOrd="0" presId="urn:microsoft.com/office/officeart/2005/8/layout/vList4#1"/>
    <dgm:cxn modelId="{09D24564-FDE1-4CBB-B8DA-57788B8EFE3C}" type="presParOf" srcId="{29932F51-635C-4E83-B2F4-B6905959DF65}" destId="{B964EE39-6538-414C-AF24-1F6BFBBA8A06}" srcOrd="1" destOrd="0" presId="urn:microsoft.com/office/officeart/2005/8/layout/vList4#1"/>
    <dgm:cxn modelId="{35B8EB62-FD52-4D4E-A84E-CAEB1EF8F52F}" type="presParOf" srcId="{29932F51-635C-4E83-B2F4-B6905959DF65}" destId="{072F8D6C-B6B5-43D2-84AD-4C2DEC0457AB}" srcOrd="2" destOrd="0" presId="urn:microsoft.com/office/officeart/2005/8/layout/vList4#1"/>
    <dgm:cxn modelId="{1DEF37D9-6349-4B12-8EC3-2174DFD863DB}" type="presParOf" srcId="{072F8D6C-B6B5-43D2-84AD-4C2DEC0457AB}" destId="{1A1089D6-BB75-4CEB-8834-5496F01E5DEF}" srcOrd="0" destOrd="0" presId="urn:microsoft.com/office/officeart/2005/8/layout/vList4#1"/>
    <dgm:cxn modelId="{FF24B070-3FAA-4BEF-93C1-765481367FD6}" type="presParOf" srcId="{072F8D6C-B6B5-43D2-84AD-4C2DEC0457AB}" destId="{8A77CB36-EA78-4D06-93B5-386658B66DB3}" srcOrd="1" destOrd="0" presId="urn:microsoft.com/office/officeart/2005/8/layout/vList4#1"/>
    <dgm:cxn modelId="{4249F6FF-A20D-4060-B277-553AFF8AE7D5}" type="presParOf" srcId="{072F8D6C-B6B5-43D2-84AD-4C2DEC0457AB}" destId="{86D84522-58AA-4277-964F-07D766BD8728}" srcOrd="2" destOrd="0" presId="urn:microsoft.com/office/officeart/2005/8/layout/vList4#1"/>
    <dgm:cxn modelId="{928DA288-7827-4494-A0D8-D4AB4424613E}" type="presParOf" srcId="{29932F51-635C-4E83-B2F4-B6905959DF65}" destId="{492BF4F7-4DE0-436E-9A81-A63F5B2E1E52}" srcOrd="3" destOrd="0" presId="urn:microsoft.com/office/officeart/2005/8/layout/vList4#1"/>
    <dgm:cxn modelId="{374FA6DA-8683-4CA8-8DC2-AAAD0AF43676}" type="presParOf" srcId="{29932F51-635C-4E83-B2F4-B6905959DF65}" destId="{32480A95-14A9-40F8-87E7-362CDCB84D77}" srcOrd="4" destOrd="0" presId="urn:microsoft.com/office/officeart/2005/8/layout/vList4#1"/>
    <dgm:cxn modelId="{189BDFF4-59B6-4FDC-B3BE-B3D9D8B9F681}" type="presParOf" srcId="{32480A95-14A9-40F8-87E7-362CDCB84D77}" destId="{A1D85468-48F7-4EC6-A7AC-20C8A1244740}" srcOrd="0" destOrd="0" presId="urn:microsoft.com/office/officeart/2005/8/layout/vList4#1"/>
    <dgm:cxn modelId="{37E6478B-5270-40AB-85FC-E685F69F1EAC}" type="presParOf" srcId="{32480A95-14A9-40F8-87E7-362CDCB84D77}" destId="{92D910CA-6207-4DA0-BAF1-26368CB87AB3}" srcOrd="1" destOrd="0" presId="urn:microsoft.com/office/officeart/2005/8/layout/vList4#1"/>
    <dgm:cxn modelId="{8F44555E-0B0B-402B-9BEC-E0138BA3F672}" type="presParOf" srcId="{32480A95-14A9-40F8-87E7-362CDCB84D77}" destId="{C0827B1E-428D-4467-9726-D345ECA8C8F5}" srcOrd="2" destOrd="0" presId="urn:microsoft.com/office/officeart/2005/8/layout/vList4#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22.05.2017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9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openxmlformats.org/officeDocument/2006/relationships/image" Target="../media/image2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-1524"/>
            <a:ext cx="9141969" cy="6859524"/>
          </a:xfrm>
          <a:prstGeom prst="rect">
            <a:avLst/>
          </a:prstGeom>
        </p:spPr>
      </p:pic>
      <p:sp>
        <p:nvSpPr>
          <p:cNvPr id="5" name="Заголовок 3"/>
          <p:cNvSpPr txBox="1">
            <a:spLocks/>
          </p:cNvSpPr>
          <p:nvPr/>
        </p:nvSpPr>
        <p:spPr>
          <a:xfrm>
            <a:off x="3143240" y="428604"/>
            <a:ext cx="35719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lt"/>
                <a:ea typeface="+mj-ea"/>
                <a:cs typeface="Browallia New" pitchFamily="34" charset="-34"/>
              </a:rPr>
              <a:t>МБДОУ «Детский сад комбинированного вида №24 «Светлячок» </a:t>
            </a:r>
            <a:b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lt"/>
                <a:ea typeface="+mj-ea"/>
                <a:cs typeface="Browallia New" pitchFamily="34" charset="-34"/>
              </a:rPr>
            </a:b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lt"/>
                <a:ea typeface="+mj-ea"/>
                <a:cs typeface="Browallia New" pitchFamily="34" charset="-34"/>
              </a:rPr>
              <a:t>г. Мичуринска </a:t>
            </a:r>
            <a:b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lt"/>
                <a:ea typeface="+mj-ea"/>
                <a:cs typeface="Browallia New" pitchFamily="34" charset="-34"/>
              </a:rPr>
            </a:b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lt"/>
                <a:ea typeface="+mj-ea"/>
                <a:cs typeface="Browallia New" pitchFamily="34" charset="-34"/>
              </a:rPr>
              <a:t>Тамбовской области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337461" y="2541582"/>
            <a:ext cx="5328592" cy="2015904"/>
          </a:xfrm>
        </p:spPr>
        <p:txBody>
          <a:bodyPr>
            <a:norm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1800" b="1" dirty="0">
                <a:solidFill>
                  <a:srgbClr val="6C0000"/>
                </a:solidFill>
              </a:rPr>
              <a:t>ПЕДАГОГИЧЕСКИЙ ПРОЕКТ</a:t>
            </a:r>
            <a:r>
              <a:rPr lang="ru-RU" sz="1800" b="1" dirty="0" smtClean="0">
                <a:solidFill>
                  <a:srgbClr val="6C0000"/>
                </a:solidFill>
              </a:rPr>
              <a:t>:</a:t>
            </a: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endParaRPr lang="ru-RU" sz="1800" b="1" dirty="0" smtClean="0">
              <a:solidFill>
                <a:srgbClr val="6C0000"/>
              </a:solidFill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endParaRPr lang="ru-RU" sz="1800" b="1" dirty="0" smtClean="0">
              <a:solidFill>
                <a:srgbClr val="6C0000"/>
              </a:solidFill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endParaRPr lang="ru-RU" sz="800" b="1" dirty="0">
              <a:solidFill>
                <a:prstClr val="black">
                  <a:tint val="75000"/>
                </a:prstClr>
              </a:solidFill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ru-RU" sz="2200" b="1" dirty="0" smtClean="0">
                <a:solidFill>
                  <a:srgbClr val="C00000"/>
                </a:solidFill>
              </a:rPr>
              <a:t>«ЗДОРОВЬЕСБЕРЕГАЮЩИЕ ТЕХНОЛОГИИ В ДОШКОЛЬНОМ </a:t>
            </a:r>
            <a:r>
              <a:rPr lang="ru-RU" sz="2200" b="1" dirty="0" smtClean="0">
                <a:solidFill>
                  <a:srgbClr val="C00000"/>
                </a:solidFill>
              </a:rPr>
              <a:t>ОБРАЗОВАТЕЛЬНОМ </a:t>
            </a:r>
            <a:r>
              <a:rPr lang="ru-RU" sz="2200" b="1" dirty="0" smtClean="0">
                <a:solidFill>
                  <a:srgbClr val="C00000"/>
                </a:solidFill>
              </a:rPr>
              <a:t>УЧРЕЖДЕНИИ»</a:t>
            </a:r>
          </a:p>
          <a:p>
            <a:endParaRPr lang="ru-RU" dirty="0"/>
          </a:p>
        </p:txBody>
      </p:sp>
      <p:sp>
        <p:nvSpPr>
          <p:cNvPr id="7" name="Подзаголовок 4"/>
          <p:cNvSpPr txBox="1">
            <a:spLocks/>
          </p:cNvSpPr>
          <p:nvPr/>
        </p:nvSpPr>
        <p:spPr>
          <a:xfrm>
            <a:off x="2293918" y="5065486"/>
            <a:ext cx="5253511" cy="13351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94E1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ПОДГОТОВИЛА:</a:t>
            </a: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rgbClr val="394E1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ru-RU" b="1" dirty="0" smtClean="0">
                <a:solidFill>
                  <a:srgbClr val="394E12"/>
                </a:solidFill>
              </a:rPr>
              <a:t>ВОСПИТАТЕЛЬ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94E1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МАШКОВА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ru-R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394E1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ТАТЬЯНА АЛЕКСАНДРОВНА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22171" y="1814286"/>
            <a:ext cx="564605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«Я не боюсь ещё и ещё раз повторять: забота о здоровье – это важнейший труд воспитателя. </a:t>
            </a:r>
          </a:p>
          <a:p>
            <a:r>
              <a:rPr lang="ru-RU" sz="2400" b="1" i="1" dirty="0" smtClean="0">
                <a:solidFill>
                  <a:srgbClr val="C00000"/>
                </a:solidFill>
              </a:rPr>
              <a:t>От жизнерадостности, бодрости детей зависит их духовная жизнь, мировоззрение, умственное развитие, прочность знаний, вера в свои силы».</a:t>
            </a:r>
          </a:p>
          <a:p>
            <a:r>
              <a:rPr lang="ru-RU" sz="2400" b="1" i="1" dirty="0" smtClean="0">
                <a:solidFill>
                  <a:srgbClr val="C00000"/>
                </a:solidFill>
              </a:rPr>
              <a:t>      </a:t>
            </a:r>
          </a:p>
          <a:p>
            <a:pPr algn="r"/>
            <a:r>
              <a:rPr lang="ru-RU" sz="2400" b="1" i="1" dirty="0" smtClean="0">
                <a:solidFill>
                  <a:srgbClr val="C00000"/>
                </a:solidFill>
              </a:rPr>
              <a:t>                             В.А. Сухомлинский</a:t>
            </a:r>
            <a:endParaRPr lang="ru-RU" sz="2400" b="1" i="1" dirty="0">
              <a:solidFill>
                <a:srgbClr val="C0000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44" y="200902"/>
            <a:ext cx="2762754" cy="3384376"/>
          </a:xfrm>
          <a:prstGeom prst="rect">
            <a:avLst/>
          </a:prstGeom>
          <a:ln w="38100">
            <a:solidFill>
              <a:srgbClr val="0000FF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3366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5" name="Блок-схема: несколько документов 4"/>
          <p:cNvSpPr/>
          <p:nvPr/>
        </p:nvSpPr>
        <p:spPr>
          <a:xfrm>
            <a:off x="1740108" y="1186525"/>
            <a:ext cx="4660692" cy="3690274"/>
          </a:xfrm>
          <a:prstGeom prst="flowChartMultidocumen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00FF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0000FF"/>
                </a:solidFill>
              </a:rPr>
              <a:t>Жизнь в XXI веке ставит перед нами много новых проблем, среди которых самой актуальной на сегодняшний день является проблема сохранения здоровья, воспитание привычки к здоровому образу жизни. </a:t>
            </a:r>
            <a:endParaRPr lang="ru-RU" sz="2000" b="1" dirty="0">
              <a:solidFill>
                <a:srgbClr val="0000FF"/>
              </a:solidFill>
            </a:endParaRPr>
          </a:p>
        </p:txBody>
      </p:sp>
      <p:pic>
        <p:nvPicPr>
          <p:cNvPr id="6" name="Picture 1" descr="C:\Users\Admin\Desktop\hello_html_m72ef0df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97243" y="3930160"/>
            <a:ext cx="5246757" cy="2722918"/>
          </a:xfrm>
          <a:prstGeom prst="rect">
            <a:avLst/>
          </a:prstGeom>
          <a:noFill/>
        </p:spPr>
      </p:pic>
      <p:pic>
        <p:nvPicPr>
          <p:cNvPr id="7" name="Picture 6" descr="nasi087d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373605">
            <a:off x="6288054" y="1428379"/>
            <a:ext cx="952267" cy="1215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кругленный прямоугольник 7"/>
          <p:cNvSpPr/>
          <p:nvPr/>
        </p:nvSpPr>
        <p:spPr>
          <a:xfrm>
            <a:off x="2612572" y="203199"/>
            <a:ext cx="6212113" cy="81280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/>
              <a:t>А К Т У А Л Ь Н О С Т Ь</a:t>
            </a:r>
            <a:endParaRPr lang="ru-RU" sz="32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63993" y="370504"/>
            <a:ext cx="68066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i="1" dirty="0" err="1" smtClean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Здоровьесберегающие</a:t>
            </a:r>
            <a:r>
              <a:rPr lang="ru-RU" sz="2800" b="1" i="1" dirty="0" smtClean="0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технологии</a:t>
            </a:r>
            <a:endParaRPr lang="ru-RU" sz="2800" b="1" i="1" dirty="0">
              <a:solidFill>
                <a:srgbClr val="0000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70743" y="1659610"/>
            <a:ext cx="7068457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>
                <a:solidFill>
                  <a:srgbClr val="C00000"/>
                </a:solidFill>
                <a:latin typeface="+mj-lt"/>
                <a:cs typeface="Times New Roman" panose="02020603050405020304" pitchFamily="18" charset="0"/>
              </a:rPr>
              <a:t>Система мер, включающая взаимосвязь и  взаимодействие всех факторов образовательной среды, направленных на сохранение здоровья ребенка на всех этапах обучения и развития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26" name="Picture 2" descr="https://ds02.infourok.ru/uploads/ex/124c/00068e73-03e8ea11/hello_html_md95421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47346" y="3151168"/>
            <a:ext cx="7174140" cy="407082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7978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0743" y="202978"/>
            <a:ext cx="695234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i="1" cap="all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Цель </a:t>
            </a:r>
            <a:r>
              <a:rPr lang="ru-RU" sz="2600" b="1" i="1" cap="all" dirty="0" err="1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здоровьесберегающих</a:t>
            </a:r>
            <a:r>
              <a:rPr lang="ru-RU" sz="2600" b="1" i="1" cap="all" dirty="0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u-RU" sz="2600" b="1" i="1" cap="all" dirty="0" err="1" smtClean="0">
                <a:solidFill>
                  <a:srgbClr val="0000F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технологиий</a:t>
            </a:r>
            <a:endParaRPr lang="ru-RU" sz="2600" dirty="0">
              <a:solidFill>
                <a:srgbClr val="0000F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82801" y="1781353"/>
            <a:ext cx="643708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cap="all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формировать осознанное отношение к </a:t>
            </a:r>
            <a:r>
              <a:rPr lang="ru-RU" sz="2000" b="1" i="1" cap="all" dirty="0" err="1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соблю-дению</a:t>
            </a:r>
            <a:r>
              <a:rPr lang="ru-RU" sz="2000" b="1" i="1" cap="all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культурно-гигиенических требований и </a:t>
            </a:r>
            <a:r>
              <a:rPr lang="ru-RU" sz="2000" b="1" i="1" cap="all" dirty="0" err="1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здоровьесберегающее</a:t>
            </a:r>
            <a:r>
              <a:rPr lang="ru-RU" sz="2000" b="1" i="1" cap="all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поведение в </a:t>
            </a:r>
            <a:r>
              <a:rPr lang="ru-RU" sz="2000" b="1" i="1" cap="all" dirty="0" err="1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повседнев-ной</a:t>
            </a:r>
            <a:r>
              <a:rPr lang="ru-RU" sz="2000" b="1" i="1" cap="all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жизни, эмоциональное благополучие, </a:t>
            </a:r>
            <a:r>
              <a:rPr lang="ru-RU" sz="2000" b="1" i="1" cap="all" dirty="0" err="1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со-циальные</a:t>
            </a:r>
            <a:r>
              <a:rPr lang="ru-RU" sz="2000" b="1" i="1" cap="all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 навыки и уверенность в себе.</a:t>
            </a:r>
            <a:endParaRPr lang="ru-RU" sz="2000" b="1" i="1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6391" name="Picture 7" descr="C:\Users\Admin\Desktop\sportivniy-inventar'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75429" y="3497944"/>
            <a:ext cx="5428342" cy="31133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78897" y="187733"/>
            <a:ext cx="70296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tt-RU" sz="2800" b="1" i="1" dirty="0" smtClean="0">
                <a:solidFill>
                  <a:schemeClr val="accent2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Задачи здоровьесберегающих                                                         технологий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99804" y="4549676"/>
            <a:ext cx="3957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t-RU" b="1" dirty="0" smtClean="0"/>
              <a:t>;</a:t>
            </a:r>
            <a:endParaRPr lang="ru-RU" b="1" dirty="0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963711" y="1113002"/>
            <a:ext cx="6988023" cy="91066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/>
          <a:effectLst>
            <a:glow rad="1016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hangingPunct="0"/>
            <a:r>
              <a:rPr lang="ru-RU" sz="2000" b="1" dirty="0" smtClean="0">
                <a:solidFill>
                  <a:srgbClr val="0000FF"/>
                </a:solidFill>
              </a:rPr>
              <a:t>Создание максимально благоприятных условий для</a:t>
            </a:r>
            <a:br>
              <a:rPr lang="ru-RU" sz="2000" b="1" dirty="0" smtClean="0">
                <a:solidFill>
                  <a:srgbClr val="0000FF"/>
                </a:solidFill>
              </a:rPr>
            </a:br>
            <a:r>
              <a:rPr lang="ru-RU" sz="2000" b="1" dirty="0" smtClean="0">
                <a:solidFill>
                  <a:srgbClr val="0000FF"/>
                </a:solidFill>
              </a:rPr>
              <a:t>умственного, нравственного, физического, эстетического</a:t>
            </a:r>
            <a:br>
              <a:rPr lang="ru-RU" sz="2000" b="1" dirty="0" smtClean="0">
                <a:solidFill>
                  <a:srgbClr val="0000FF"/>
                </a:solidFill>
              </a:rPr>
            </a:br>
            <a:r>
              <a:rPr lang="ru-RU" sz="2000" b="1" dirty="0" smtClean="0">
                <a:solidFill>
                  <a:srgbClr val="0000FF"/>
                </a:solidFill>
              </a:rPr>
              <a:t>развития личности.</a:t>
            </a:r>
            <a:endParaRPr lang="ru-RU" sz="2000" b="1" dirty="0">
              <a:solidFill>
                <a:srgbClr val="0000FF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963710" y="2398889"/>
            <a:ext cx="6943051" cy="434252"/>
          </a:xfrm>
          <a:prstGeom prst="roundRect">
            <a:avLst/>
          </a:prstGeom>
          <a:solidFill>
            <a:srgbClr val="0000FF"/>
          </a:solidFill>
          <a:ln/>
          <a:effectLst>
            <a:glow rad="1016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hangingPunct="0"/>
            <a:r>
              <a:rPr lang="ru-RU" sz="2000" b="1" dirty="0" smtClean="0"/>
              <a:t>Охрана и укрепление психофизического здоровья детей.</a:t>
            </a:r>
            <a:endParaRPr lang="ru-RU" sz="2000" b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48721" y="4362137"/>
            <a:ext cx="6913073" cy="1139253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/>
          <a:effectLst>
            <a:glow rad="1016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000" b="1" dirty="0" smtClean="0">
                <a:solidFill>
                  <a:schemeClr val="bg1"/>
                </a:solidFill>
              </a:rPr>
              <a:t>Совершенствование функций организма, повышение его</a:t>
            </a:r>
            <a:br>
              <a:rPr lang="ru-RU" sz="2000" b="1" dirty="0" smtClean="0">
                <a:solidFill>
                  <a:schemeClr val="bg1"/>
                </a:solidFill>
              </a:rPr>
            </a:br>
            <a:r>
              <a:rPr lang="ru-RU" sz="2000" b="1" dirty="0" smtClean="0">
                <a:solidFill>
                  <a:schemeClr val="bg1"/>
                </a:solidFill>
              </a:rPr>
              <a:t>защитных свойств и устойчивости к заболеваниям средствами </a:t>
            </a:r>
            <a:r>
              <a:rPr lang="ru-RU" sz="2000" b="1" dirty="0" err="1" smtClean="0">
                <a:solidFill>
                  <a:schemeClr val="bg1"/>
                </a:solidFill>
              </a:rPr>
              <a:t>здоровьесберегающих</a:t>
            </a:r>
            <a:r>
              <a:rPr lang="ru-RU" sz="2000" b="1" dirty="0" smtClean="0">
                <a:solidFill>
                  <a:schemeClr val="bg1"/>
                </a:solidFill>
              </a:rPr>
              <a:t> технологий.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963712" y="3154272"/>
            <a:ext cx="6958042" cy="998003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/>
          <a:effectLst>
            <a:glow rad="1016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0" hangingPunct="0"/>
            <a:r>
              <a:rPr lang="ru-RU" sz="2000" b="1" dirty="0" smtClean="0">
                <a:solidFill>
                  <a:srgbClr val="0000FF"/>
                </a:solidFill>
              </a:rPr>
              <a:t>Формирование жизненно необходимых двигательных умений и навыков ребенка в соответствии с его индивидуальными особенностями.</a:t>
            </a:r>
            <a:endParaRPr lang="ru-RU" sz="2000" b="1" dirty="0">
              <a:solidFill>
                <a:srgbClr val="0000FF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053652" y="5782383"/>
            <a:ext cx="6885590" cy="640904"/>
          </a:xfrm>
          <a:prstGeom prst="roundRect">
            <a:avLst/>
          </a:prstGeom>
          <a:solidFill>
            <a:schemeClr val="accent1"/>
          </a:solidFill>
          <a:ln/>
          <a:effectLst>
            <a:glow rad="1016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000" b="1" dirty="0" smtClean="0">
                <a:solidFill>
                  <a:srgbClr val="0000FF"/>
                </a:solidFill>
              </a:rPr>
              <a:t>Воспитание потребности в ЗОЖ.</a:t>
            </a:r>
            <a:endParaRPr lang="ru-RU" sz="2000" b="1" dirty="0">
              <a:solidFill>
                <a:srgbClr val="0000FF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1048826" y="2328147"/>
            <a:ext cx="428628" cy="557210"/>
          </a:xfrm>
          <a:prstGeom prst="ellipse">
            <a:avLst/>
          </a:prstGeom>
          <a:solidFill>
            <a:srgbClr val="0000FF"/>
          </a:solidFill>
          <a:ln>
            <a:solidFill>
              <a:srgbClr val="502800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051326" y="4549188"/>
            <a:ext cx="428628" cy="557210"/>
          </a:xfrm>
          <a:prstGeom prst="ellipse">
            <a:avLst/>
          </a:prstGeom>
          <a:solidFill>
            <a:srgbClr val="0070C0"/>
          </a:solidFill>
          <a:ln>
            <a:solidFill>
              <a:srgbClr val="502800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1068812" y="3412435"/>
            <a:ext cx="428628" cy="55721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502800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061317" y="5713425"/>
            <a:ext cx="428628" cy="557210"/>
          </a:xfrm>
          <a:prstGeom prst="ellipse">
            <a:avLst/>
          </a:prstGeom>
          <a:solidFill>
            <a:schemeClr val="accent1"/>
          </a:solidFill>
          <a:ln>
            <a:solidFill>
              <a:srgbClr val="502800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048826" y="1338795"/>
            <a:ext cx="428628" cy="55721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502800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graphicFrame>
        <p:nvGraphicFramePr>
          <p:cNvPr id="3" name="Содержимое 3"/>
          <p:cNvGraphicFramePr>
            <a:graphicFrameLocks/>
          </p:cNvGraphicFramePr>
          <p:nvPr/>
        </p:nvGraphicFramePr>
        <p:xfrm>
          <a:off x="660824" y="2133600"/>
          <a:ext cx="8229600" cy="4282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Заголовок 1"/>
          <p:cNvSpPr txBox="1">
            <a:spLocks/>
          </p:cNvSpPr>
          <p:nvPr/>
        </p:nvSpPr>
        <p:spPr>
          <a:xfrm>
            <a:off x="1642494" y="233731"/>
            <a:ext cx="7199086" cy="1095397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/>
            <a:r>
              <a:rPr lang="ru-RU" sz="2800" b="1" i="1" dirty="0" err="1" smtClean="0">
                <a:solidFill>
                  <a:srgbClr val="8A0000"/>
                </a:solidFill>
                <a:latin typeface="+mj-lt"/>
              </a:rPr>
              <a:t>Инновационность</a:t>
            </a:r>
            <a:r>
              <a:rPr lang="ru-RU" sz="2800" b="1" i="1" dirty="0" smtClean="0">
                <a:solidFill>
                  <a:srgbClr val="8A0000"/>
                </a:solidFill>
                <a:latin typeface="+mj-lt"/>
              </a:rPr>
              <a:t> </a:t>
            </a:r>
            <a:r>
              <a:rPr lang="ru-RU" sz="2800" b="1" i="1" dirty="0" err="1" smtClean="0">
                <a:solidFill>
                  <a:srgbClr val="8A0000"/>
                </a:solidFill>
                <a:latin typeface="+mj-lt"/>
              </a:rPr>
              <a:t>здоровьесберегающих</a:t>
            </a:r>
            <a:r>
              <a:rPr lang="ru-RU" sz="2800" b="1" i="1" dirty="0" smtClean="0">
                <a:solidFill>
                  <a:srgbClr val="8A0000"/>
                </a:solidFill>
                <a:latin typeface="+mj-lt"/>
              </a:rPr>
              <a:t>                                                      технологий</a:t>
            </a:r>
          </a:p>
        </p:txBody>
      </p:sp>
      <p:pic>
        <p:nvPicPr>
          <p:cNvPr id="1027" name="Picture 3" descr="C:\Users\Admin\Desktop\037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804831" y="-238400"/>
            <a:ext cx="1527854" cy="23810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2061030" y="217713"/>
            <a:ext cx="5805714" cy="108857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00FF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cap="all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Виды   </a:t>
            </a:r>
            <a:r>
              <a:rPr lang="ru-RU" sz="2400" b="1" i="1" cap="all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здоровьесберегающих</a:t>
            </a:r>
            <a:r>
              <a:rPr lang="ru-RU" sz="2400" b="1" i="1" cap="all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i="1" cap="all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технологиий</a:t>
            </a:r>
            <a:r>
              <a:rPr lang="ru-RU" sz="2400" b="1" i="1" cap="all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4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033485" y="5464628"/>
            <a:ext cx="3367315" cy="116114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00FF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cap="all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i="1" cap="all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ВАЛЕОЛОГИЧЕСКОЕ ПРОСВЕЩЕНИЕ РОДИТЕЛЕЙ</a:t>
            </a:r>
            <a:endParaRPr lang="ru-RU" sz="20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515430" y="2061028"/>
            <a:ext cx="3367314" cy="82731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00FF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cap="all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i="1" cap="all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СОЦИАЛЬНО-ПСИХОЛОГИЧЕСКИЕ</a:t>
            </a:r>
            <a:endParaRPr lang="ru-RU" sz="20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2344" y="2061026"/>
            <a:ext cx="3243943" cy="83457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00FF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cap="all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i="1" cap="all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МЕДИКО-ПРОФИЛАКТИЧЕСКИЕ</a:t>
            </a:r>
            <a:endParaRPr lang="ru-RU" sz="20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95087" y="3788229"/>
            <a:ext cx="3207658" cy="85634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00FF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cap="all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i="1" cap="all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ФИЗКУЛЬТУРНО-ОЗДОРОВИТЕЛЬНЫЕ</a:t>
            </a:r>
            <a:endParaRPr lang="ru-RU" sz="20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500914" y="3744684"/>
            <a:ext cx="3396344" cy="85634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00FF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cap="all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i="1" cap="all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ОБРАЗОВАТЕЛЬНЫЕ</a:t>
            </a:r>
            <a:endParaRPr lang="ru-RU" sz="20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rot="5400000">
            <a:off x="3701147" y="1436916"/>
            <a:ext cx="1161138" cy="870855"/>
          </a:xfrm>
          <a:prstGeom prst="straightConnector1">
            <a:avLst/>
          </a:prstGeom>
          <a:ln w="38100">
            <a:solidFill>
              <a:srgbClr val="FF33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16200000" flipH="1">
            <a:off x="3592286" y="2402116"/>
            <a:ext cx="2989942" cy="798287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16200000" flipH="1">
            <a:off x="4521201" y="1516745"/>
            <a:ext cx="1132112" cy="769256"/>
          </a:xfrm>
          <a:prstGeom prst="straightConnector1">
            <a:avLst/>
          </a:prstGeom>
          <a:ln w="38100">
            <a:solidFill>
              <a:srgbClr val="FF33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5400000">
            <a:off x="2743203" y="2344060"/>
            <a:ext cx="2997200" cy="892623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 rot="5400000">
            <a:off x="2576289" y="3331032"/>
            <a:ext cx="4136569" cy="87082"/>
          </a:xfrm>
          <a:prstGeom prst="straightConnector1">
            <a:avLst/>
          </a:prstGeom>
          <a:ln w="38100">
            <a:solidFill>
              <a:srgbClr val="FF33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050" name="Picture 2" descr="C:\Users\Admin\Desktop\ebywfavu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914" y="4801010"/>
            <a:ext cx="2423886" cy="20569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07887" y="261257"/>
            <a:ext cx="730068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i="1" cap="all" dirty="0" smtClean="0">
                <a:solidFill>
                  <a:srgbClr val="002060"/>
                </a:solidFill>
                <a:latin typeface="+mj-lt"/>
                <a:cs typeface="Arial" pitchFamily="34" charset="0"/>
              </a:rPr>
              <a:t>МЕДИКО-ПРОФИЛАКТИЧЕСКИЕ ТЕХНОЛОГИИ</a:t>
            </a:r>
            <a:endParaRPr lang="ru-RU" sz="2600" b="1" dirty="0">
              <a:solidFill>
                <a:srgbClr val="002060"/>
              </a:solidFill>
              <a:latin typeface="+mj-lt"/>
              <a:cs typeface="Arial" pitchFamily="34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1857829" y="1338942"/>
          <a:ext cx="6792686" cy="53231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pic>
        <p:nvPicPr>
          <p:cNvPr id="1026" name="Picture 2" descr="D:\ДОКУМЕНТЫ\Фото сада\Мед. сестра\DSC_0378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191068" y="222130"/>
            <a:ext cx="3781604" cy="2521069"/>
          </a:xfrm>
          <a:prstGeom prst="rect">
            <a:avLst/>
          </a:prstGeom>
          <a:ln>
            <a:solidFill>
              <a:srgbClr val="C0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D:\ДОКУМЕНТЫ\Фото сада\Мед. сестра\DSC_0352.JPG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5117910" y="218366"/>
            <a:ext cx="3820199" cy="2546799"/>
          </a:xfrm>
          <a:prstGeom prst="rect">
            <a:avLst/>
          </a:prstGeom>
          <a:ln>
            <a:solidFill>
              <a:srgbClr val="C0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9" name="Picture 5" descr="D:\ДОКУМЕНТЫ\Фото сада\Мед. сестра\DSC_0326.JPG"/>
          <p:cNvPicPr>
            <a:picLocks noChangeAspect="1" noChangeArrowheads="1"/>
          </p:cNvPicPr>
          <p:nvPr/>
        </p:nvPicPr>
        <p:blipFill>
          <a:blip r:embed="rId5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198153" y="4123291"/>
            <a:ext cx="3841584" cy="2561056"/>
          </a:xfrm>
          <a:prstGeom prst="rect">
            <a:avLst/>
          </a:prstGeom>
          <a:ln>
            <a:solidFill>
              <a:srgbClr val="C0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0" name="Picture 6" descr="D:\ДОКУМЕНТЫ\Фото сада\Мед. сестра\DSC_0374.JPG"/>
          <p:cNvPicPr>
            <a:picLocks noChangeAspect="1" noChangeArrowheads="1"/>
          </p:cNvPicPr>
          <p:nvPr/>
        </p:nvPicPr>
        <p:blipFill>
          <a:blip r:embed="rId6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5117911" y="4137547"/>
            <a:ext cx="3794078" cy="2529385"/>
          </a:xfrm>
          <a:prstGeom prst="rect">
            <a:avLst/>
          </a:prstGeom>
          <a:ln>
            <a:solidFill>
              <a:srgbClr val="C0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D:\ДОКУМЕНТЫ\Фото сада\Мед. сестра\DSC_0395.JPG"/>
          <p:cNvPicPr>
            <a:picLocks noChangeAspect="1" noChangeArrowheads="1"/>
          </p:cNvPicPr>
          <p:nvPr/>
        </p:nvPicPr>
        <p:blipFill>
          <a:blip r:embed="rId7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3376247" y="2043597"/>
            <a:ext cx="2363373" cy="3388212"/>
          </a:xfrm>
          <a:prstGeom prst="rect">
            <a:avLst/>
          </a:prstGeom>
          <a:ln>
            <a:solidFill>
              <a:srgbClr val="C0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pic>
        <p:nvPicPr>
          <p:cNvPr id="2050" name="Picture 2" descr="F:\DCIM\108_PANA\P1080750.JPG"/>
          <p:cNvPicPr>
            <a:picLocks noChangeAspect="1" noChangeArrowheads="1"/>
          </p:cNvPicPr>
          <p:nvPr/>
        </p:nvPicPr>
        <p:blipFill>
          <a:blip r:embed="rId3" cstate="print">
            <a:lum bright="20000" contrast="20000"/>
          </a:blip>
          <a:srcRect/>
          <a:stretch>
            <a:fillRect/>
          </a:stretch>
        </p:blipFill>
        <p:spPr bwMode="auto">
          <a:xfrm>
            <a:off x="4934856" y="210456"/>
            <a:ext cx="3991429" cy="2993572"/>
          </a:xfrm>
          <a:prstGeom prst="rect">
            <a:avLst/>
          </a:prstGeom>
          <a:ln>
            <a:solidFill>
              <a:srgbClr val="00009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F:\DCIM\108_PANA\P1080743.JPG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3021588" y="2528819"/>
            <a:ext cx="3806052" cy="3047998"/>
          </a:xfrm>
          <a:prstGeom prst="rect">
            <a:avLst/>
          </a:prstGeom>
          <a:ln>
            <a:solidFill>
              <a:srgbClr val="00009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4" name="Picture 2" descr="F:\DCIM\108_PANA\P1080921.JPG"/>
          <p:cNvPicPr>
            <a:picLocks noChangeAspect="1" noChangeArrowheads="1"/>
          </p:cNvPicPr>
          <p:nvPr/>
        </p:nvPicPr>
        <p:blipFill>
          <a:blip r:embed="rId5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1184460" y="2911184"/>
            <a:ext cx="2119085" cy="3751943"/>
          </a:xfrm>
          <a:prstGeom prst="rect">
            <a:avLst/>
          </a:prstGeom>
          <a:ln>
            <a:solidFill>
              <a:srgbClr val="00009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Picture 4" descr="http://ekoner.ru/wp-content/uploads/2016/03/novii-god-deti2.jpg"/>
          <p:cNvPicPr>
            <a:picLocks noChangeAspect="1" noChangeArrowheads="1"/>
          </p:cNvPicPr>
          <p:nvPr/>
        </p:nvPicPr>
        <p:blipFill>
          <a:blip r:embed="rId6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5779906" y="4616996"/>
            <a:ext cx="3364094" cy="22410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8" name="Picture 6" descr="http://www.nburakov-fryazino.ru/upload/medialibrary/ef4/ef40a1959516177ce15a9e0f2450a523.jpg"/>
          <p:cNvPicPr>
            <a:picLocks noChangeAspect="1" noChangeArrowheads="1"/>
          </p:cNvPicPr>
          <p:nvPr/>
        </p:nvPicPr>
        <p:blipFill>
          <a:blip r:embed="rId7">
            <a:lum bright="-10000" contrast="10000"/>
          </a:blip>
          <a:srcRect/>
          <a:stretch>
            <a:fillRect/>
          </a:stretch>
        </p:blipFill>
        <p:spPr bwMode="auto">
          <a:xfrm>
            <a:off x="225737" y="217983"/>
            <a:ext cx="3466891" cy="2600168"/>
          </a:xfrm>
          <a:prstGeom prst="rect">
            <a:avLst/>
          </a:prstGeom>
          <a:ln>
            <a:solidFill>
              <a:srgbClr val="00009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07887" y="261257"/>
            <a:ext cx="7300684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cap="all" dirty="0" smtClean="0">
                <a:solidFill>
                  <a:srgbClr val="002060"/>
                </a:solidFill>
                <a:latin typeface="+mj-lt"/>
                <a:cs typeface="Arial" pitchFamily="34" charset="0"/>
              </a:rPr>
              <a:t> </a:t>
            </a:r>
            <a:r>
              <a:rPr lang="ru-RU" sz="2800" b="1" i="1" cap="all" dirty="0" smtClean="0">
                <a:solidFill>
                  <a:srgbClr val="1F5F3F"/>
                </a:solidFill>
                <a:latin typeface="+mj-lt"/>
                <a:cs typeface="Arial" pitchFamily="34" charset="0"/>
              </a:rPr>
              <a:t>ФИЗКУЛЬТУРНО-ОЗДОРОВИТЕЛЬНЫЕ</a:t>
            </a:r>
            <a:endParaRPr lang="ru-RU" sz="2800" b="1" dirty="0" smtClean="0">
              <a:solidFill>
                <a:srgbClr val="1F5F3F"/>
              </a:solidFill>
              <a:latin typeface="+mj-lt"/>
              <a:cs typeface="Arial" pitchFamily="34" charset="0"/>
            </a:endParaRPr>
          </a:p>
          <a:p>
            <a:pPr algn="ctr"/>
            <a:r>
              <a:rPr lang="ru-RU" sz="2600" b="1" i="1" cap="all" dirty="0" smtClean="0">
                <a:solidFill>
                  <a:srgbClr val="1F5F3F"/>
                </a:solidFill>
                <a:latin typeface="+mj-lt"/>
                <a:cs typeface="Arial" pitchFamily="34" charset="0"/>
              </a:rPr>
              <a:t> ТЕХНОЛОГИИ</a:t>
            </a:r>
            <a:endParaRPr lang="ru-RU" sz="2600" b="1" dirty="0">
              <a:solidFill>
                <a:srgbClr val="1F5F3F"/>
              </a:solidFill>
              <a:latin typeface="+mj-lt"/>
              <a:cs typeface="Arial" pitchFamily="34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1291771" y="1349829"/>
          <a:ext cx="7852229" cy="51380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7" name="Picture 3" descr="C:\Users\Admin\Desktop\68175836_1292997196_0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2229" y="4165599"/>
            <a:ext cx="1724985" cy="24964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pic>
        <p:nvPicPr>
          <p:cNvPr id="3" name="Содержимое 4" descr="Изображение 051.jpg"/>
          <p:cNvPicPr>
            <a:picLocks noChangeAspect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>
          <a:xfrm>
            <a:off x="174173" y="195376"/>
            <a:ext cx="2960914" cy="3643421"/>
          </a:xfrm>
          <a:prstGeom prst="rect">
            <a:avLst/>
          </a:prstGeom>
          <a:ln>
            <a:solidFill>
              <a:srgbClr val="16422C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1030515" y="3454400"/>
            <a:ext cx="2220687" cy="478972"/>
          </a:xfrm>
          <a:prstGeom prst="rect">
            <a:avLst/>
          </a:prstGeom>
          <a:solidFill>
            <a:srgbClr val="77D3A5"/>
          </a:solidFill>
          <a:ln>
            <a:solidFill>
              <a:srgbClr val="16422C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16422C"/>
                </a:solidFill>
              </a:rPr>
              <a:t>ЗАКАЛИВАНИЕ</a:t>
            </a:r>
            <a:endParaRPr lang="ru-RU" sz="2000" b="1" i="1" dirty="0">
              <a:solidFill>
                <a:srgbClr val="16422C"/>
              </a:solidFill>
            </a:endParaRPr>
          </a:p>
        </p:txBody>
      </p:sp>
      <p:pic>
        <p:nvPicPr>
          <p:cNvPr id="5" name="Содержимое 5" descr="100_2496.JPG"/>
          <p:cNvPicPr>
            <a:picLocks noChangeAspect="1"/>
          </p:cNvPicPr>
          <p:nvPr/>
        </p:nvPicPr>
        <p:blipFill>
          <a:blip r:embed="rId4" cstate="print">
            <a:lum bright="-10000" contrast="10000"/>
          </a:blip>
          <a:stretch>
            <a:fillRect/>
          </a:stretch>
        </p:blipFill>
        <p:spPr>
          <a:xfrm>
            <a:off x="3568247" y="790107"/>
            <a:ext cx="4041775" cy="3031331"/>
          </a:xfrm>
          <a:prstGeom prst="rect">
            <a:avLst/>
          </a:prstGeom>
          <a:ln>
            <a:solidFill>
              <a:srgbClr val="16422C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389086" y="370114"/>
            <a:ext cx="3635828" cy="478972"/>
          </a:xfrm>
          <a:prstGeom prst="rect">
            <a:avLst/>
          </a:prstGeom>
          <a:solidFill>
            <a:srgbClr val="77D3A5"/>
          </a:solidFill>
          <a:ln>
            <a:solidFill>
              <a:srgbClr val="16422C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16422C"/>
                </a:solidFill>
              </a:rPr>
              <a:t>МАССАЖ СПИНЫ «ДОЖДИК»</a:t>
            </a:r>
            <a:endParaRPr lang="ru-RU" sz="2000" b="1" i="1" dirty="0">
              <a:solidFill>
                <a:srgbClr val="16422C"/>
              </a:solidFill>
            </a:endParaRPr>
          </a:p>
        </p:txBody>
      </p:sp>
      <p:pic>
        <p:nvPicPr>
          <p:cNvPr id="8" name="Содержимое 8" descr="100_2478.JPG"/>
          <p:cNvPicPr>
            <a:picLocks noChangeAspect="1"/>
          </p:cNvPicPr>
          <p:nvPr/>
        </p:nvPicPr>
        <p:blipFill>
          <a:blip r:embed="rId5" cstate="print">
            <a:lum bright="-10000" contrast="10000"/>
          </a:blip>
          <a:srcRect/>
          <a:stretch>
            <a:fillRect/>
          </a:stretch>
        </p:blipFill>
        <p:spPr>
          <a:xfrm>
            <a:off x="2395989" y="4078514"/>
            <a:ext cx="3685495" cy="2601243"/>
          </a:xfrm>
          <a:prstGeom prst="rect">
            <a:avLst/>
          </a:prstGeom>
          <a:ln>
            <a:solidFill>
              <a:srgbClr val="16422C"/>
            </a:solidFill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3541485" y="3976914"/>
            <a:ext cx="3635828" cy="478972"/>
          </a:xfrm>
          <a:prstGeom prst="rect">
            <a:avLst/>
          </a:prstGeom>
          <a:solidFill>
            <a:srgbClr val="77D3A5"/>
          </a:solidFill>
          <a:ln>
            <a:solidFill>
              <a:srgbClr val="16422C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16422C"/>
                </a:solidFill>
              </a:rPr>
              <a:t>«КОВРИК ЗДОРОВЬЯ»</a:t>
            </a:r>
            <a:endParaRPr lang="ru-RU" sz="2000" b="1" i="1" dirty="0">
              <a:solidFill>
                <a:srgbClr val="16422C"/>
              </a:solidFill>
            </a:endParaRPr>
          </a:p>
        </p:txBody>
      </p:sp>
      <p:pic>
        <p:nvPicPr>
          <p:cNvPr id="10" name="Picture 2" descr="http://img0.liveinternet.ru/images/attach/c/2/64/174/64174957_1284819755_1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5499741">
            <a:off x="7306251" y="379519"/>
            <a:ext cx="1281786" cy="1380536"/>
          </a:xfrm>
          <a:prstGeom prst="rect">
            <a:avLst/>
          </a:prstGeom>
          <a:noFill/>
        </p:spPr>
      </p:pic>
      <p:pic>
        <p:nvPicPr>
          <p:cNvPr id="2050" name="Picture 2" descr="C:\Users\Admin\Desktop\winnie-the-pooh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716938" y="4368800"/>
            <a:ext cx="2223033" cy="22082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  <a:ln>
            <a:solidFill>
              <a:srgbClr val="000099"/>
            </a:solidFill>
          </a:ln>
        </p:spPr>
      </p:pic>
      <p:pic>
        <p:nvPicPr>
          <p:cNvPr id="2050" name="Picture 2" descr="C:\Users\Admin\Desktop\91349_html_m335f357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8616" y="4338709"/>
            <a:ext cx="2481263" cy="2314575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lum bright="10000" contrast="10000"/>
          </a:blip>
          <a:srcRect/>
          <a:stretch>
            <a:fillRect/>
          </a:stretch>
        </p:blipFill>
        <p:spPr bwMode="auto">
          <a:xfrm>
            <a:off x="4532491" y="226614"/>
            <a:ext cx="4364438" cy="2652388"/>
          </a:xfrm>
          <a:prstGeom prst="rect">
            <a:avLst/>
          </a:prstGeom>
          <a:ln>
            <a:solidFill>
              <a:srgbClr val="1F5F3F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2" descr="F:\DCIM\108_PANA\P1080906.JPG"/>
          <p:cNvPicPr>
            <a:picLocks noChangeAspect="1" noChangeArrowheads="1"/>
          </p:cNvPicPr>
          <p:nvPr/>
        </p:nvPicPr>
        <p:blipFill>
          <a:blip r:embed="rId5" cstate="print">
            <a:lum bright="10000" contrast="10000"/>
          </a:blip>
          <a:srcRect/>
          <a:stretch>
            <a:fillRect/>
          </a:stretch>
        </p:blipFill>
        <p:spPr bwMode="auto">
          <a:xfrm>
            <a:off x="1233714" y="232229"/>
            <a:ext cx="2931886" cy="2656114"/>
          </a:xfrm>
          <a:prstGeom prst="rect">
            <a:avLst/>
          </a:prstGeom>
          <a:ln>
            <a:solidFill>
              <a:srgbClr val="1F5F3F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261258" y="2525485"/>
            <a:ext cx="3338285" cy="47897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0099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000099"/>
                </a:solidFill>
              </a:rPr>
              <a:t>ГИМНАСТИКА ПОСЛЕ СНА</a:t>
            </a:r>
            <a:endParaRPr lang="ru-RU" sz="2000" b="1" i="1" dirty="0">
              <a:solidFill>
                <a:srgbClr val="000099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303487" y="2532743"/>
            <a:ext cx="4216399" cy="47897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0099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000099"/>
                </a:solidFill>
              </a:rPr>
              <a:t>СПОРТИВНОЕ РАЗВЛЕЧЕНИЕ</a:t>
            </a:r>
            <a:endParaRPr lang="ru-RU" sz="2000" b="1" i="1" dirty="0">
              <a:solidFill>
                <a:srgbClr val="000099"/>
              </a:solidFill>
            </a:endParaRPr>
          </a:p>
        </p:txBody>
      </p:sp>
      <p:pic>
        <p:nvPicPr>
          <p:cNvPr id="1027" name="Picture 3" descr="F:\DCIM\108_PANA\P1080902.JPG"/>
          <p:cNvPicPr>
            <a:picLocks noChangeAspect="1" noChangeArrowheads="1"/>
          </p:cNvPicPr>
          <p:nvPr/>
        </p:nvPicPr>
        <p:blipFill>
          <a:blip r:embed="rId6" cstate="print">
            <a:lum bright="10000" contrast="10000"/>
          </a:blip>
          <a:srcRect/>
          <a:stretch>
            <a:fillRect/>
          </a:stretch>
        </p:blipFill>
        <p:spPr bwMode="auto">
          <a:xfrm>
            <a:off x="1901371" y="3218543"/>
            <a:ext cx="3904342" cy="2928257"/>
          </a:xfrm>
          <a:prstGeom prst="rect">
            <a:avLst/>
          </a:prstGeom>
          <a:ln>
            <a:solidFill>
              <a:srgbClr val="1F5F3F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2351314" y="5798457"/>
            <a:ext cx="3635829" cy="47897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0099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000099"/>
                </a:solidFill>
              </a:rPr>
              <a:t>ГИМНАСТИКА ПРОБУЖДЕНИЯ</a:t>
            </a:r>
            <a:endParaRPr lang="ru-RU" sz="2000" b="1" i="1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06241" y="200883"/>
            <a:ext cx="575537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A54C0F"/>
                </a:solidFill>
                <a:latin typeface="+mj-lt"/>
              </a:rPr>
              <a:t>Социально-психологические </a:t>
            </a:r>
          </a:p>
          <a:p>
            <a:pPr algn="ctr"/>
            <a:r>
              <a:rPr lang="ru-RU" sz="2800" b="1" i="1" dirty="0" smtClean="0">
                <a:solidFill>
                  <a:srgbClr val="A54C0F"/>
                </a:solidFill>
                <a:latin typeface="+mj-lt"/>
              </a:rPr>
              <a:t>технологии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2752299" y="1383351"/>
          <a:ext cx="6096000" cy="51675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lum bright="20000" contrast="10000"/>
          </a:blip>
          <a:srcRect/>
          <a:stretch>
            <a:fillRect/>
          </a:stretch>
        </p:blipFill>
        <p:spPr bwMode="auto">
          <a:xfrm>
            <a:off x="5297714" y="3940754"/>
            <a:ext cx="3672379" cy="2754284"/>
          </a:xfrm>
          <a:prstGeom prst="rect">
            <a:avLst/>
          </a:prstGeom>
          <a:ln>
            <a:solidFill>
              <a:srgbClr val="FFFF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F:\DCIM\108_PANA\P1080775.JPG"/>
          <p:cNvPicPr>
            <a:picLocks noChangeAspect="1" noChangeArrowheads="1"/>
          </p:cNvPicPr>
          <p:nvPr/>
        </p:nvPicPr>
        <p:blipFill>
          <a:blip r:embed="rId4" cstate="print">
            <a:lum bright="20000" contrast="10000"/>
          </a:blip>
          <a:srcRect/>
          <a:stretch>
            <a:fillRect/>
          </a:stretch>
        </p:blipFill>
        <p:spPr bwMode="auto">
          <a:xfrm>
            <a:off x="217715" y="232229"/>
            <a:ext cx="3483428" cy="2755075"/>
          </a:xfrm>
          <a:prstGeom prst="rect">
            <a:avLst/>
          </a:prstGeom>
          <a:ln>
            <a:solidFill>
              <a:srgbClr val="FFFF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F:\DCIM\108_PANA\P1080923.JPG"/>
          <p:cNvPicPr>
            <a:picLocks noChangeAspect="1" noChangeArrowheads="1"/>
          </p:cNvPicPr>
          <p:nvPr/>
        </p:nvPicPr>
        <p:blipFill>
          <a:blip r:embed="rId5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5268685" y="261258"/>
            <a:ext cx="3628571" cy="2721428"/>
          </a:xfrm>
          <a:prstGeom prst="rect">
            <a:avLst/>
          </a:prstGeom>
          <a:ln>
            <a:solidFill>
              <a:srgbClr val="FFFF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1" name="Picture 3" descr="F:\DCIM\108_PANA\P1080924.JPG"/>
          <p:cNvPicPr>
            <a:picLocks noChangeAspect="1" noChangeArrowheads="1"/>
          </p:cNvPicPr>
          <p:nvPr/>
        </p:nvPicPr>
        <p:blipFill>
          <a:blip r:embed="rId6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32227" y="4064000"/>
            <a:ext cx="3643087" cy="2616198"/>
          </a:xfrm>
          <a:prstGeom prst="rect">
            <a:avLst/>
          </a:prstGeom>
          <a:ln>
            <a:solidFill>
              <a:srgbClr val="FFFF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D:\Фото\детьский сад\ирина лихачёва проект фото\Обводка и штриховка.JPG"/>
          <p:cNvPicPr/>
          <p:nvPr/>
        </p:nvPicPr>
        <p:blipFill>
          <a:blip r:embed="rId7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2923005" y="2298649"/>
            <a:ext cx="3417128" cy="2408095"/>
          </a:xfrm>
          <a:prstGeom prst="rect">
            <a:avLst/>
          </a:prstGeom>
          <a:ln>
            <a:solidFill>
              <a:srgbClr val="FFFF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10436" y="198862"/>
            <a:ext cx="696035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accent4">
                    <a:lumMod val="50000"/>
                  </a:schemeClr>
                </a:solidFill>
                <a:latin typeface="+mj-lt"/>
              </a:rPr>
              <a:t>Образовательные технологии</a:t>
            </a:r>
            <a:endParaRPr lang="ru-RU" sz="3200" dirty="0">
              <a:solidFill>
                <a:schemeClr val="accent4">
                  <a:lumMod val="50000"/>
                </a:schemeClr>
              </a:solidFill>
              <a:latin typeface="+mj-lt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1988457" y="1038096"/>
          <a:ext cx="6915950" cy="55078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152633" y="5459104"/>
            <a:ext cx="4804012" cy="3275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rgbClr val="C00000"/>
                </a:solidFill>
              </a:rPr>
              <a:t>ФИЗИЧЕСКОЕ РАЗВИТИЕ</a:t>
            </a:r>
            <a:endParaRPr lang="ru-RU" sz="20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pic>
        <p:nvPicPr>
          <p:cNvPr id="3074" name="Picture 2" descr="C:\Users\Admin\Desktop\ad7d8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767" y="5285096"/>
            <a:ext cx="1846998" cy="1385248"/>
          </a:xfrm>
          <a:prstGeom prst="rect">
            <a:avLst/>
          </a:prstGeom>
          <a:noFill/>
        </p:spPr>
      </p:pic>
      <p:pic>
        <p:nvPicPr>
          <p:cNvPr id="4" name="Рисунок 3" descr="D:\Мои документы\ДЕТСКИЙ САД\ФИЗО\DSC02335.JPG"/>
          <p:cNvPicPr/>
          <p:nvPr/>
        </p:nvPicPr>
        <p:blipFill>
          <a:blip r:embed="rId4" cstate="print">
            <a:lum bright="20000" contrast="20000"/>
          </a:blip>
          <a:srcRect/>
          <a:stretch>
            <a:fillRect/>
          </a:stretch>
        </p:blipFill>
        <p:spPr bwMode="auto">
          <a:xfrm>
            <a:off x="5203898" y="232013"/>
            <a:ext cx="3749034" cy="2524836"/>
          </a:xfrm>
          <a:prstGeom prst="rect">
            <a:avLst/>
          </a:prstGeom>
          <a:ln>
            <a:solidFill>
              <a:srgbClr val="FF33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D:\Мои документы\ДЕТСКИЙ САД\ФИЗО\DSC02476.JPG"/>
          <p:cNvPicPr/>
          <p:nvPr/>
        </p:nvPicPr>
        <p:blipFill>
          <a:blip r:embed="rId5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1310186" y="232012"/>
            <a:ext cx="3684896" cy="2532797"/>
          </a:xfrm>
          <a:prstGeom prst="rect">
            <a:avLst/>
          </a:prstGeom>
          <a:ln>
            <a:solidFill>
              <a:srgbClr val="FF33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D:\Мои документы\ДЕТСКИЙ САД\ФИЗО\DSC02459.JPG"/>
          <p:cNvPicPr/>
          <p:nvPr/>
        </p:nvPicPr>
        <p:blipFill>
          <a:blip r:embed="rId6" cstate="print">
            <a:lum bright="10000" contrast="20000"/>
          </a:blip>
          <a:srcRect/>
          <a:stretch>
            <a:fillRect/>
          </a:stretch>
        </p:blipFill>
        <p:spPr bwMode="auto">
          <a:xfrm>
            <a:off x="6166912" y="3070746"/>
            <a:ext cx="2717781" cy="3527946"/>
          </a:xfrm>
          <a:prstGeom prst="rect">
            <a:avLst/>
          </a:prstGeom>
          <a:ln>
            <a:solidFill>
              <a:srgbClr val="FF33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D:\Мои документы\ДЕТСКИЙ САД\ФИЗО\DSC02498.JPG"/>
          <p:cNvPicPr/>
          <p:nvPr/>
        </p:nvPicPr>
        <p:blipFill>
          <a:blip r:embed="rId7" cstate="print">
            <a:lum bright="10000" contrast="10000"/>
          </a:blip>
          <a:srcRect/>
          <a:stretch>
            <a:fillRect/>
          </a:stretch>
        </p:blipFill>
        <p:spPr bwMode="auto">
          <a:xfrm>
            <a:off x="232011" y="3111689"/>
            <a:ext cx="2852382" cy="3521122"/>
          </a:xfrm>
          <a:prstGeom prst="rect">
            <a:avLst/>
          </a:prstGeom>
          <a:ln>
            <a:solidFill>
              <a:srgbClr val="FF33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ятно 1 7"/>
          <p:cNvSpPr/>
          <p:nvPr/>
        </p:nvSpPr>
        <p:spPr>
          <a:xfrm>
            <a:off x="2101754" y="2047163"/>
            <a:ext cx="4885899" cy="3821374"/>
          </a:xfrm>
          <a:prstGeom prst="irregularSeal1">
            <a:avLst/>
          </a:prstGeom>
          <a:solidFill>
            <a:srgbClr val="00D1CC"/>
          </a:solidFill>
          <a:ln>
            <a:solidFill>
              <a:srgbClr val="0070C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16422C"/>
                </a:solidFill>
              </a:rPr>
              <a:t>НЕТРАДИЦИОННЫЕ ТРЕНАЖЕРЫ И ТЕХНИКИ ФИЗИЧЕСКИХ УПРАЖНЕНИЙ</a:t>
            </a:r>
            <a:endParaRPr lang="ru-RU" b="1" i="1" dirty="0">
              <a:solidFill>
                <a:srgbClr val="16422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84244" y="185214"/>
            <a:ext cx="5165678" cy="12926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600" b="1" i="1" dirty="0" smtClean="0">
                <a:solidFill>
                  <a:srgbClr val="16422C"/>
                </a:solidFill>
                <a:latin typeface="+mj-lt"/>
              </a:rPr>
              <a:t>ТЕХНОЛОГИИ ВАЛЕОЛОГИЧЕСКОГО ПРОСВЕЩЕНИЯ РОДИТЕЛЕЙ</a:t>
            </a:r>
            <a:endParaRPr lang="ru-RU" sz="2600" dirty="0">
              <a:solidFill>
                <a:srgbClr val="16422C"/>
              </a:solidFill>
              <a:latin typeface="+mj-lt"/>
            </a:endParaRPr>
          </a:p>
        </p:txBody>
      </p:sp>
      <p:pic>
        <p:nvPicPr>
          <p:cNvPr id="4098" name="Picture 2" descr="C:\Users\Admin\Desktop\123971439______________________________________________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785319">
            <a:off x="5670234" y="-131887"/>
            <a:ext cx="3529928" cy="3418988"/>
          </a:xfrm>
          <a:prstGeom prst="rect">
            <a:avLst/>
          </a:prstGeom>
          <a:noFill/>
        </p:spPr>
      </p:pic>
      <p:sp>
        <p:nvSpPr>
          <p:cNvPr id="9" name="Стрелка вниз 8"/>
          <p:cNvSpPr/>
          <p:nvPr/>
        </p:nvSpPr>
        <p:spPr>
          <a:xfrm rot="5144546">
            <a:off x="4091224" y="287504"/>
            <a:ext cx="169874" cy="3006407"/>
          </a:xfrm>
          <a:prstGeom prst="downArrow">
            <a:avLst>
              <a:gd name="adj1" fmla="val 50000"/>
              <a:gd name="adj2" fmla="val 165929"/>
            </a:avLst>
          </a:prstGeom>
          <a:solidFill>
            <a:srgbClr val="FFFF00"/>
          </a:solidFill>
          <a:ln>
            <a:solidFill>
              <a:srgbClr val="FF33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 rot="2729612">
            <a:off x="5573254" y="2372347"/>
            <a:ext cx="125028" cy="1696914"/>
          </a:xfrm>
          <a:prstGeom prst="downArrow">
            <a:avLst>
              <a:gd name="adj1" fmla="val 50000"/>
              <a:gd name="adj2" fmla="val 134649"/>
            </a:avLst>
          </a:prstGeom>
          <a:solidFill>
            <a:srgbClr val="FFFF00"/>
          </a:solidFill>
          <a:ln>
            <a:solidFill>
              <a:srgbClr val="FF33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823272">
            <a:off x="6381795" y="2808637"/>
            <a:ext cx="306429" cy="2642444"/>
          </a:xfrm>
          <a:prstGeom prst="downArrow">
            <a:avLst>
              <a:gd name="adj1" fmla="val 24199"/>
              <a:gd name="adj2" fmla="val 97661"/>
            </a:avLst>
          </a:prstGeom>
          <a:solidFill>
            <a:srgbClr val="FFFF00"/>
          </a:solidFill>
          <a:ln>
            <a:solidFill>
              <a:srgbClr val="FF33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 rot="20927581" flipH="1">
            <a:off x="8312689" y="2928148"/>
            <a:ext cx="164804" cy="1538053"/>
          </a:xfrm>
          <a:prstGeom prst="downArrow">
            <a:avLst>
              <a:gd name="adj1" fmla="val 50000"/>
              <a:gd name="adj2" fmla="val 106449"/>
            </a:avLst>
          </a:prstGeom>
          <a:solidFill>
            <a:srgbClr val="FFFF00"/>
          </a:solidFill>
          <a:ln>
            <a:solidFill>
              <a:srgbClr val="FF33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646459" y="4735774"/>
            <a:ext cx="2320120" cy="641445"/>
          </a:xfrm>
          <a:prstGeom prst="roundRect">
            <a:avLst/>
          </a:prstGeom>
          <a:solidFill>
            <a:srgbClr val="FFB28B"/>
          </a:solidFill>
          <a:ln>
            <a:solidFill>
              <a:srgbClr val="FF33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Буклеты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5176074" y="5531352"/>
            <a:ext cx="2320120" cy="641445"/>
          </a:xfrm>
          <a:prstGeom prst="roundRect">
            <a:avLst/>
          </a:prstGeom>
          <a:solidFill>
            <a:srgbClr val="FFB28B"/>
          </a:solidFill>
          <a:ln>
            <a:solidFill>
              <a:srgbClr val="FF33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Родительские собрания </a:t>
            </a:r>
            <a:endParaRPr lang="ru-RU" b="1" i="1" dirty="0">
              <a:solidFill>
                <a:srgbClr val="FF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79103" y="4617926"/>
            <a:ext cx="2320120" cy="641445"/>
          </a:xfrm>
          <a:prstGeom prst="roundRect">
            <a:avLst/>
          </a:prstGeom>
          <a:solidFill>
            <a:srgbClr val="FFB28B"/>
          </a:solidFill>
          <a:ln>
            <a:solidFill>
              <a:srgbClr val="FF33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Памятки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727307" y="2602499"/>
            <a:ext cx="2320120" cy="641445"/>
          </a:xfrm>
          <a:prstGeom prst="roundRect">
            <a:avLst/>
          </a:prstGeom>
          <a:solidFill>
            <a:srgbClr val="FFB28B"/>
          </a:solidFill>
          <a:ln>
            <a:solidFill>
              <a:srgbClr val="FF33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Консультации </a:t>
            </a:r>
            <a:endParaRPr lang="ru-RU" b="1" i="1" dirty="0">
              <a:solidFill>
                <a:srgbClr val="FF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70222" y="3524156"/>
            <a:ext cx="2320120" cy="641445"/>
          </a:xfrm>
          <a:prstGeom prst="roundRect">
            <a:avLst/>
          </a:prstGeom>
          <a:solidFill>
            <a:srgbClr val="FFB28B"/>
          </a:solidFill>
          <a:ln>
            <a:solidFill>
              <a:srgbClr val="FF33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Ширмы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802850" y="3865241"/>
            <a:ext cx="2320120" cy="641445"/>
          </a:xfrm>
          <a:prstGeom prst="roundRect">
            <a:avLst/>
          </a:prstGeom>
          <a:solidFill>
            <a:srgbClr val="FFB28B"/>
          </a:solidFill>
          <a:ln>
            <a:solidFill>
              <a:srgbClr val="FF33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Информация для стендов</a:t>
            </a:r>
            <a:endParaRPr lang="ru-RU" b="1" i="1" dirty="0">
              <a:solidFill>
                <a:srgbClr val="FF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300621" y="5498098"/>
            <a:ext cx="2320120" cy="641445"/>
          </a:xfrm>
          <a:prstGeom prst="roundRect">
            <a:avLst/>
          </a:prstGeom>
          <a:solidFill>
            <a:srgbClr val="FFB28B"/>
          </a:solidFill>
          <a:ln>
            <a:solidFill>
              <a:srgbClr val="FF33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Презентации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04908" y="1702613"/>
            <a:ext cx="2320120" cy="641445"/>
          </a:xfrm>
          <a:prstGeom prst="roundRect">
            <a:avLst/>
          </a:prstGeom>
          <a:solidFill>
            <a:srgbClr val="FFB28B"/>
          </a:solidFill>
          <a:ln>
            <a:solidFill>
              <a:srgbClr val="FF33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FF3300"/>
                </a:solidFill>
                <a:latin typeface="Arial" pitchFamily="34" charset="0"/>
                <a:cs typeface="Arial" pitchFamily="34" charset="0"/>
              </a:rPr>
              <a:t>Дни открытых дверей</a:t>
            </a:r>
            <a:endParaRPr lang="ru-RU" b="1" i="1" dirty="0">
              <a:solidFill>
                <a:srgbClr val="FF33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Стрелка вниз 20"/>
          <p:cNvSpPr/>
          <p:nvPr/>
        </p:nvSpPr>
        <p:spPr>
          <a:xfrm rot="3977519">
            <a:off x="5080834" y="1335796"/>
            <a:ext cx="174397" cy="2082253"/>
          </a:xfrm>
          <a:prstGeom prst="downArrow">
            <a:avLst>
              <a:gd name="adj1" fmla="val 50000"/>
              <a:gd name="adj2" fmla="val 165929"/>
            </a:avLst>
          </a:prstGeom>
          <a:solidFill>
            <a:srgbClr val="FFFF00"/>
          </a:solidFill>
          <a:ln>
            <a:solidFill>
              <a:srgbClr val="FF33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низ 21"/>
          <p:cNvSpPr/>
          <p:nvPr/>
        </p:nvSpPr>
        <p:spPr>
          <a:xfrm rot="3977519">
            <a:off x="3174957" y="4161440"/>
            <a:ext cx="130309" cy="1076644"/>
          </a:xfrm>
          <a:prstGeom prst="downArrow">
            <a:avLst>
              <a:gd name="adj1" fmla="val 50000"/>
              <a:gd name="adj2" fmla="val 165929"/>
            </a:avLst>
          </a:prstGeom>
          <a:solidFill>
            <a:srgbClr val="FFFF00"/>
          </a:solidFill>
          <a:ln>
            <a:solidFill>
              <a:srgbClr val="FF33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 вниз 22"/>
          <p:cNvSpPr/>
          <p:nvPr/>
        </p:nvSpPr>
        <p:spPr>
          <a:xfrm rot="3977519">
            <a:off x="4203931" y="1735093"/>
            <a:ext cx="126131" cy="3178882"/>
          </a:xfrm>
          <a:prstGeom prst="downArrow">
            <a:avLst>
              <a:gd name="adj1" fmla="val 50000"/>
              <a:gd name="adj2" fmla="val 165929"/>
            </a:avLst>
          </a:prstGeom>
          <a:solidFill>
            <a:srgbClr val="FFFF00"/>
          </a:solidFill>
          <a:ln>
            <a:solidFill>
              <a:srgbClr val="FF33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 rot="2398110">
            <a:off x="4974778" y="4474438"/>
            <a:ext cx="143483" cy="1194975"/>
          </a:xfrm>
          <a:prstGeom prst="downArrow">
            <a:avLst>
              <a:gd name="adj1" fmla="val 50000"/>
              <a:gd name="adj2" fmla="val 165929"/>
            </a:avLst>
          </a:prstGeom>
          <a:solidFill>
            <a:srgbClr val="FFFF00"/>
          </a:solidFill>
          <a:ln>
            <a:solidFill>
              <a:srgbClr val="FF3300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D:\ДОКУМЕНТЫ\Фото сада\Мед. сестра\DSC_0369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6367042" y="195943"/>
            <a:ext cx="2573759" cy="2677886"/>
          </a:xfrm>
          <a:prstGeom prst="rect">
            <a:avLst/>
          </a:prstGeom>
          <a:ln>
            <a:solidFill>
              <a:srgbClr val="16422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162454" y="4499430"/>
            <a:ext cx="3347374" cy="2231582"/>
          </a:xfrm>
          <a:prstGeom prst="rect">
            <a:avLst/>
          </a:prstGeom>
          <a:ln>
            <a:solidFill>
              <a:srgbClr val="16422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 descr="F:\DCIM\109_PANA\P1090009.JPG"/>
          <p:cNvPicPr>
            <a:picLocks noChangeAspect="1" noChangeArrowheads="1"/>
          </p:cNvPicPr>
          <p:nvPr/>
        </p:nvPicPr>
        <p:blipFill>
          <a:blip r:embed="rId5" cstate="print">
            <a:lum bright="-20000" contrast="40000"/>
          </a:blip>
          <a:srcRect/>
          <a:stretch>
            <a:fillRect/>
          </a:stretch>
        </p:blipFill>
        <p:spPr bwMode="auto">
          <a:xfrm>
            <a:off x="188686" y="174171"/>
            <a:ext cx="2264228" cy="3178629"/>
          </a:xfrm>
          <a:prstGeom prst="rect">
            <a:avLst/>
          </a:prstGeom>
          <a:ln>
            <a:solidFill>
              <a:srgbClr val="16422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F:\DCIM\109_PANA\P1090008.JPG"/>
          <p:cNvPicPr>
            <a:picLocks noChangeAspect="1" noChangeArrowheads="1"/>
          </p:cNvPicPr>
          <p:nvPr/>
        </p:nvPicPr>
        <p:blipFill>
          <a:blip r:embed="rId6" cstate="print">
            <a:lum bright="-20000" contrast="20000"/>
          </a:blip>
          <a:srcRect/>
          <a:stretch>
            <a:fillRect/>
          </a:stretch>
        </p:blipFill>
        <p:spPr bwMode="auto">
          <a:xfrm>
            <a:off x="2206171" y="725714"/>
            <a:ext cx="2380343" cy="3251200"/>
          </a:xfrm>
          <a:prstGeom prst="rect">
            <a:avLst/>
          </a:prstGeom>
          <a:ln>
            <a:solidFill>
              <a:srgbClr val="16422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F:\DCIM\109_PANA\P1090005.JPG"/>
          <p:cNvPicPr>
            <a:picLocks noChangeAspect="1" noChangeArrowheads="1"/>
          </p:cNvPicPr>
          <p:nvPr/>
        </p:nvPicPr>
        <p:blipFill>
          <a:blip r:embed="rId7" cstate="print">
            <a:lum bright="-20000" contrast="20000"/>
          </a:blip>
          <a:srcRect/>
          <a:stretch>
            <a:fillRect/>
          </a:stretch>
        </p:blipFill>
        <p:spPr bwMode="auto">
          <a:xfrm>
            <a:off x="3817257" y="2931885"/>
            <a:ext cx="2293257" cy="3251200"/>
          </a:xfrm>
          <a:prstGeom prst="rect">
            <a:avLst/>
          </a:prstGeom>
          <a:ln>
            <a:solidFill>
              <a:srgbClr val="16422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9" name="Picture 5" descr="F:\DCIM\109_PANA\P1090004.JPG"/>
          <p:cNvPicPr>
            <a:picLocks noChangeAspect="1" noChangeArrowheads="1"/>
          </p:cNvPicPr>
          <p:nvPr/>
        </p:nvPicPr>
        <p:blipFill>
          <a:blip r:embed="rId8" cstate="print">
            <a:lum bright="-20000" contrast="20000"/>
          </a:blip>
          <a:srcRect/>
          <a:stretch>
            <a:fillRect/>
          </a:stretch>
        </p:blipFill>
        <p:spPr bwMode="auto">
          <a:xfrm>
            <a:off x="6066971" y="3231847"/>
            <a:ext cx="2394857" cy="3379410"/>
          </a:xfrm>
          <a:prstGeom prst="rect">
            <a:avLst/>
          </a:prstGeom>
          <a:ln>
            <a:solidFill>
              <a:srgbClr val="16422C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xmlns="" val="1315188246"/>
              </p:ext>
            </p:extLst>
          </p:nvPr>
        </p:nvGraphicFramePr>
        <p:xfrm>
          <a:off x="2130860" y="1650984"/>
          <a:ext cx="6715172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698171" y="261258"/>
            <a:ext cx="6908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cap="all" dirty="0" smtClean="0">
                <a:solidFill>
                  <a:srgbClr val="0000FF"/>
                </a:solidFill>
                <a:latin typeface="+mj-lt"/>
              </a:rPr>
              <a:t>Результативность внедрения </a:t>
            </a:r>
            <a:r>
              <a:rPr lang="ru-RU" sz="2400" b="1" i="1" cap="all" dirty="0" err="1" smtClean="0">
                <a:solidFill>
                  <a:srgbClr val="0000FF"/>
                </a:solidFill>
                <a:latin typeface="+mj-lt"/>
              </a:rPr>
              <a:t>здоровьесберегающих</a:t>
            </a:r>
            <a:r>
              <a:rPr lang="ru-RU" sz="2400" b="1" i="1" cap="all" dirty="0" smtClean="0">
                <a:solidFill>
                  <a:srgbClr val="0000FF"/>
                </a:solidFill>
                <a:latin typeface="+mj-lt"/>
              </a:rPr>
              <a:t> технологий</a:t>
            </a:r>
            <a:endParaRPr lang="ru-RU" sz="2400" b="1" dirty="0">
              <a:solidFill>
                <a:srgbClr val="0000FF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583543" y="1886858"/>
            <a:ext cx="5689599" cy="23803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rgbClr val="16422C"/>
                </a:solidFill>
                <a:latin typeface="Arial" pitchFamily="34" charset="0"/>
                <a:cs typeface="Arial" pitchFamily="34" charset="0"/>
              </a:rPr>
              <a:t>Желаю Вам цвести, расти,</a:t>
            </a:r>
          </a:p>
          <a:p>
            <a:pPr algn="ctr"/>
            <a:r>
              <a:rPr lang="ru-RU" sz="2800" b="1" i="1" dirty="0" smtClean="0">
                <a:solidFill>
                  <a:srgbClr val="16422C"/>
                </a:solidFill>
                <a:latin typeface="Arial" pitchFamily="34" charset="0"/>
                <a:cs typeface="Arial" pitchFamily="34" charset="0"/>
              </a:rPr>
              <a:t>Копить, крепить здоровье.</a:t>
            </a:r>
          </a:p>
          <a:p>
            <a:pPr algn="ctr"/>
            <a:r>
              <a:rPr lang="ru-RU" sz="2800" b="1" i="1" dirty="0" smtClean="0">
                <a:solidFill>
                  <a:srgbClr val="16422C"/>
                </a:solidFill>
                <a:latin typeface="Arial" pitchFamily="34" charset="0"/>
                <a:cs typeface="Arial" pitchFamily="34" charset="0"/>
              </a:rPr>
              <a:t>Оно для дальнего пути – </a:t>
            </a:r>
          </a:p>
          <a:p>
            <a:pPr algn="ctr"/>
            <a:r>
              <a:rPr lang="ru-RU" sz="2800" b="1" i="1" dirty="0" smtClean="0">
                <a:solidFill>
                  <a:srgbClr val="16422C"/>
                </a:solidFill>
                <a:latin typeface="Arial" pitchFamily="34" charset="0"/>
                <a:cs typeface="Arial" pitchFamily="34" charset="0"/>
              </a:rPr>
              <a:t>Главнейшее условье.</a:t>
            </a:r>
          </a:p>
          <a:p>
            <a:pPr algn="r"/>
            <a:r>
              <a:rPr lang="ru-RU" sz="28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С.Я. Маршак</a:t>
            </a:r>
            <a:endParaRPr lang="ru-RU" sz="2800" b="1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Admin\Desktop\hello_html_m7ae38fe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00287" y="4249211"/>
            <a:ext cx="2706914" cy="2608789"/>
          </a:xfrm>
          <a:prstGeom prst="rect">
            <a:avLst/>
          </a:prstGeom>
          <a:noFill/>
        </p:spPr>
      </p:pic>
      <p:pic>
        <p:nvPicPr>
          <p:cNvPr id="1027" name="Picture 3" descr="C:\Users\Admin\Desktop\lf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34529" y="0"/>
            <a:ext cx="2585358" cy="19196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Users\Admin\Desktop\yoga_for_childre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3001" y="221344"/>
            <a:ext cx="2841170" cy="18941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1367</TotalTime>
  <Words>403</Words>
  <Application>Microsoft Office PowerPoint</Application>
  <PresentationFormat>Экран (4:3)</PresentationFormat>
  <Paragraphs>101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Admin</cp:lastModifiedBy>
  <cp:revision>60</cp:revision>
  <dcterms:created xsi:type="dcterms:W3CDTF">2013-11-19T05:52:05Z</dcterms:created>
  <dcterms:modified xsi:type="dcterms:W3CDTF">2017-05-22T15:43:23Z</dcterms:modified>
</cp:coreProperties>
</file>