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71" r:id="rId14"/>
    <p:sldId id="267" r:id="rId15"/>
    <p:sldId id="26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1A4DE-6DC7-41AA-AF05-A80CDE7074B9}" type="datetimeFigureOut">
              <a:rPr lang="ru-RU" smtClean="0"/>
              <a:pPr/>
              <a:t>08.05.2017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AEC1-54ED-49AD-BF60-7C68BF4182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1A4DE-6DC7-41AA-AF05-A80CDE7074B9}" type="datetimeFigureOut">
              <a:rPr lang="ru-RU" smtClean="0"/>
              <a:pPr/>
              <a:t>08.05.2017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AEC1-54ED-49AD-BF60-7C68BF4182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1A4DE-6DC7-41AA-AF05-A80CDE7074B9}" type="datetimeFigureOut">
              <a:rPr lang="ru-RU" smtClean="0"/>
              <a:pPr/>
              <a:t>08.05.2017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AEC1-54ED-49AD-BF60-7C68BF4182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1A4DE-6DC7-41AA-AF05-A80CDE7074B9}" type="datetimeFigureOut">
              <a:rPr lang="ru-RU" smtClean="0"/>
              <a:pPr/>
              <a:t>08.05.2017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AEC1-54ED-49AD-BF60-7C68BF4182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1A4DE-6DC7-41AA-AF05-A80CDE7074B9}" type="datetimeFigureOut">
              <a:rPr lang="ru-RU" smtClean="0"/>
              <a:pPr/>
              <a:t>08.05.2017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AEC1-54ED-49AD-BF60-7C68BF4182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1A4DE-6DC7-41AA-AF05-A80CDE7074B9}" type="datetimeFigureOut">
              <a:rPr lang="ru-RU" smtClean="0"/>
              <a:pPr/>
              <a:t>08.05.2017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AEC1-54ED-49AD-BF60-7C68BF4182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1A4DE-6DC7-41AA-AF05-A80CDE7074B9}" type="datetimeFigureOut">
              <a:rPr lang="ru-RU" smtClean="0"/>
              <a:pPr/>
              <a:t>08.05.2017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AEC1-54ED-49AD-BF60-7C68BF4182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1A4DE-6DC7-41AA-AF05-A80CDE7074B9}" type="datetimeFigureOut">
              <a:rPr lang="ru-RU" smtClean="0"/>
              <a:pPr/>
              <a:t>08.05.2017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AEC1-54ED-49AD-BF60-7C68BF4182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1A4DE-6DC7-41AA-AF05-A80CDE7074B9}" type="datetimeFigureOut">
              <a:rPr lang="ru-RU" smtClean="0"/>
              <a:pPr/>
              <a:t>08.05.2017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AEC1-54ED-49AD-BF60-7C68BF4182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1A4DE-6DC7-41AA-AF05-A80CDE7074B9}" type="datetimeFigureOut">
              <a:rPr lang="ru-RU" smtClean="0"/>
              <a:pPr/>
              <a:t>08.05.2017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AEC1-54ED-49AD-BF60-7C68BF4182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1A4DE-6DC7-41AA-AF05-A80CDE7074B9}" type="datetimeFigureOut">
              <a:rPr lang="ru-RU" smtClean="0"/>
              <a:pPr/>
              <a:t>08.05.2017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AEC1-54ED-49AD-BF60-7C68BF4182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1A4DE-6DC7-41AA-AF05-A80CDE7074B9}" type="datetimeFigureOut">
              <a:rPr lang="ru-RU" smtClean="0"/>
              <a:pPr/>
              <a:t>08.05.2017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AAEC1-54ED-49AD-BF60-7C68BF41820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3888431"/>
          </a:xfrm>
        </p:spPr>
        <p:txBody>
          <a:bodyPr>
            <a:normAutofit/>
          </a:bodyPr>
          <a:lstStyle/>
          <a:p>
            <a:r>
              <a:rPr lang="ru-RU" dirty="0" smtClean="0"/>
              <a:t>Организация внеурочной деятельности</a:t>
            </a:r>
            <a:br>
              <a:rPr lang="ru-RU" dirty="0" smtClean="0"/>
            </a:br>
            <a:r>
              <a:rPr lang="ru-RU" dirty="0" smtClean="0"/>
              <a:t>Творческая мастерская</a:t>
            </a:r>
            <a:br>
              <a:rPr lang="ru-RU" dirty="0" smtClean="0"/>
            </a:br>
            <a:r>
              <a:rPr lang="ru-RU" dirty="0" smtClean="0"/>
              <a:t> «Сделай сам»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Творческая мастерская «Сделай сам»</a:t>
            </a:r>
          </a:p>
          <a:p>
            <a:pPr algn="ctr">
              <a:buNone/>
            </a:pPr>
            <a:r>
              <a:rPr lang="ru-RU" dirty="0" smtClean="0"/>
              <a:t>Филиал ГБПОУ РХ ЧГСТ</a:t>
            </a:r>
          </a:p>
          <a:p>
            <a:pPr algn="ctr">
              <a:buNone/>
            </a:pPr>
            <a:r>
              <a:rPr lang="ru-RU" dirty="0" smtClean="0"/>
              <a:t>Руководители проекта,</a:t>
            </a:r>
          </a:p>
          <a:p>
            <a:pPr algn="ctr">
              <a:buNone/>
            </a:pPr>
            <a:r>
              <a:rPr lang="ru-RU" dirty="0" smtClean="0"/>
              <a:t> творческой мастерской</a:t>
            </a:r>
          </a:p>
          <a:p>
            <a:pPr algn="ctr">
              <a:buNone/>
            </a:pPr>
            <a:r>
              <a:rPr lang="ru-RU" dirty="0" smtClean="0"/>
              <a:t>Соловьева </a:t>
            </a:r>
            <a:r>
              <a:rPr lang="ru-RU" dirty="0" smtClean="0"/>
              <a:t>Ольга Васильевна</a:t>
            </a:r>
          </a:p>
          <a:p>
            <a:pPr algn="ctr">
              <a:buNone/>
            </a:pPr>
            <a:r>
              <a:rPr lang="ru-RU" dirty="0" err="1" smtClean="0"/>
              <a:t>Кожедуб</a:t>
            </a:r>
            <a:r>
              <a:rPr lang="ru-RU" dirty="0" smtClean="0"/>
              <a:t> Наталья Николаевна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Направления образовательной деятельности:</a:t>
            </a:r>
            <a:endParaRPr lang="ru-RU" dirty="0"/>
          </a:p>
        </p:txBody>
      </p:sp>
      <p:pic>
        <p:nvPicPr>
          <p:cNvPr id="1026" name="Picture 2" descr="C:\Users\user\Documents\масте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772816"/>
            <a:ext cx="4032448" cy="367240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1521" y="2204864"/>
            <a:ext cx="34563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Обще</a:t>
            </a:r>
          </a:p>
          <a:p>
            <a:r>
              <a:rPr lang="ru-RU" sz="2800" dirty="0" smtClean="0"/>
              <a:t>интеллектуальное</a:t>
            </a:r>
          </a:p>
          <a:p>
            <a:r>
              <a:rPr lang="ru-RU" sz="2800" dirty="0" smtClean="0"/>
              <a:t>Общекультурное</a:t>
            </a:r>
          </a:p>
          <a:p>
            <a:r>
              <a:rPr lang="ru-RU" sz="2800" dirty="0" smtClean="0"/>
              <a:t>Духовно- нравственное</a:t>
            </a:r>
          </a:p>
          <a:p>
            <a:r>
              <a:rPr lang="ru-RU" sz="2800" dirty="0" smtClean="0"/>
              <a:t>Социальное</a:t>
            </a:r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Целевая аудитория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76213" indent="-176213">
              <a:buNone/>
              <a:defRPr/>
            </a:pPr>
            <a:r>
              <a:rPr lang="ru-RU" dirty="0" smtClean="0"/>
              <a:t>Деятельность творческой мастерской </a:t>
            </a:r>
            <a:r>
              <a:rPr lang="ru-RU" dirty="0"/>
              <a:t>рассчитана </a:t>
            </a:r>
            <a:r>
              <a:rPr lang="ru-RU" dirty="0" smtClean="0"/>
              <a:t>  на студентов 1-2 курса, кто проявляет интерес, имеет увлечения и хобби.</a:t>
            </a:r>
            <a:endParaRPr lang="ru-RU" dirty="0"/>
          </a:p>
          <a:p>
            <a:pPr marL="176213" indent="-176213">
              <a:buFont typeface="Wingdings" pitchFamily="2" charset="2"/>
              <a:buNone/>
              <a:defRPr/>
            </a:pPr>
            <a:endParaRPr lang="ru-RU" sz="1050" dirty="0"/>
          </a:p>
          <a:p>
            <a:pPr marL="176213" indent="-176213">
              <a:buNone/>
              <a:defRPr/>
            </a:pPr>
            <a:r>
              <a:rPr lang="ru-RU" dirty="0" smtClean="0"/>
              <a:t>В нашей творческой мастерской студенты получат возможности, такие как: самовыражение, занятия любимой творческой работой, возможность в дальнейшем подарить поделку, продать на ярмарке, участвовать на фестивале, показать результаты своей </a:t>
            </a:r>
            <a:r>
              <a:rPr lang="ru-RU" dirty="0" err="1" smtClean="0"/>
              <a:t>деят-ти</a:t>
            </a:r>
            <a:r>
              <a:rPr lang="ru-RU" dirty="0" smtClean="0"/>
              <a:t> родителям, </a:t>
            </a:r>
            <a:r>
              <a:rPr lang="ru-RU" dirty="0" err="1" smtClean="0"/>
              <a:t>одногруппникам</a:t>
            </a:r>
            <a:r>
              <a:rPr lang="ru-RU" dirty="0" smtClean="0"/>
              <a:t> и преподавателям.</a:t>
            </a:r>
            <a:endParaRPr lang="ru-RU" dirty="0"/>
          </a:p>
          <a:p>
            <a:pPr marL="176213" indent="-176213">
              <a:buNone/>
              <a:defRPr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Организация деятельности творческой мастерской</a:t>
            </a:r>
            <a:br>
              <a:rPr lang="ru-RU" sz="27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83568" y="1124744"/>
            <a:ext cx="77768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Сентябрь- сбор природного материала, работа с плодами и овощами. </a:t>
            </a:r>
          </a:p>
          <a:p>
            <a:r>
              <a:rPr lang="ru-RU" sz="2000" dirty="0" smtClean="0"/>
              <a:t>Октябрь- «Посвящение в первокурсники»- запись в творческую мастерскую  первокурсников; изготовление сувениров для групп 1-го курса.</a:t>
            </a:r>
          </a:p>
          <a:p>
            <a:r>
              <a:rPr lang="ru-RU" sz="2000" dirty="0" smtClean="0"/>
              <a:t>Ноябрь- «День Матери» - сувениры для мам.</a:t>
            </a:r>
          </a:p>
          <a:p>
            <a:r>
              <a:rPr lang="ru-RU" sz="2000" dirty="0" smtClean="0"/>
              <a:t>Декабрь- «Новый год»- изготовление своими руками подарков, сувениров, украшения  для отделки коридоров, холла, зала на новогоднюю тему.</a:t>
            </a:r>
          </a:p>
          <a:p>
            <a:r>
              <a:rPr lang="ru-RU" sz="2000" dirty="0" smtClean="0"/>
              <a:t>Январь- подготовка подарков и сувениров для парней  и педагогов-мужчин к 23 февраля</a:t>
            </a:r>
          </a:p>
          <a:p>
            <a:r>
              <a:rPr lang="ru-RU" sz="2000" dirty="0" smtClean="0"/>
              <a:t>Февраль- подготовка подарков и сувениров для девушек и женщин к 8 Марта</a:t>
            </a:r>
          </a:p>
          <a:p>
            <a:r>
              <a:rPr lang="ru-RU" sz="2000" dirty="0" smtClean="0"/>
              <a:t>Март- подготовка выставки творческой мастерской к масленице</a:t>
            </a:r>
            <a:br>
              <a:rPr lang="ru-RU" sz="2000" dirty="0" smtClean="0"/>
            </a:br>
            <a:r>
              <a:rPr lang="ru-RU" sz="2000" dirty="0" smtClean="0"/>
              <a:t>Апрель- подготовка выставки творческой мастерской к Дню Земли</a:t>
            </a:r>
          </a:p>
          <a:p>
            <a:r>
              <a:rPr lang="ru-RU" sz="2000" dirty="0" smtClean="0"/>
              <a:t>Май- выставка поделок</a:t>
            </a:r>
          </a:p>
          <a:p>
            <a:r>
              <a:rPr lang="ru-RU" sz="2000" dirty="0" smtClean="0"/>
              <a:t>Июнь- выпуск-2018</a:t>
            </a:r>
            <a:endParaRPr lang="ru-RU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dirty="0" smtClean="0"/>
              <a:t>   Разработан этот проект по просьбе студентов 1 курса, аргументируя тем, что помимо профессиональных кружков     ( по каждой профессии)    было бы неплохо организовать творческую мастерскую, где можно было  готовиться к любому мероприятию : нарисовать рисунок, изготовить елку из разных материалов, а  наиболее удавшиеся предложить в качестве подарка, сувенира, для продажи, разучить танец, составить резюме.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и задачи проекта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187625" y="2132856"/>
            <a:ext cx="56166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Создание  творческой мастерской для выявления, приобщения и дальнейшего сотрудничества со студентами филиала с целью  общения, развития творческих способностей по изготовлению своими руками подарков, сувениров, кукол, оформление экспозиций к праздникам и мероприятиям, проведение выставок, ярмарок.</a:t>
            </a:r>
            <a:endParaRPr lang="ru-RU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 проекта</a:t>
            </a:r>
            <a:endParaRPr lang="ru-RU" dirty="0"/>
          </a:p>
        </p:txBody>
      </p:sp>
      <p:pic>
        <p:nvPicPr>
          <p:cNvPr id="2050" name="Picture 2" descr="C:\Users\user\Documents\инновация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412776"/>
            <a:ext cx="7620000" cy="4873724"/>
          </a:xfrm>
          <a:prstGeom prst="rect">
            <a:avLst/>
          </a:prstGeom>
          <a:noFill/>
        </p:spPr>
      </p:pic>
      <p:pic>
        <p:nvPicPr>
          <p:cNvPr id="2051" name="Picture 3" descr="C:\Users\user\Documents\мастерска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364428"/>
            <a:ext cx="7920880" cy="52329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dirty="0" smtClean="0"/>
              <a:t>Инновационный продукт</a:t>
            </a:r>
            <a:endParaRPr lang="ru-RU" dirty="0"/>
          </a:p>
        </p:txBody>
      </p:sp>
      <p:pic>
        <p:nvPicPr>
          <p:cNvPr id="1026" name="Picture 2" descr="C:\Users\user\Documents\инновация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1412776"/>
            <a:ext cx="8128000" cy="5064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Партнеры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Администрация филиала техникума</a:t>
            </a:r>
          </a:p>
          <a:p>
            <a:pPr algn="ctr">
              <a:buNone/>
            </a:pPr>
            <a:r>
              <a:rPr lang="ru-RU" dirty="0" smtClean="0"/>
              <a:t>Администрация города Абаза</a:t>
            </a:r>
          </a:p>
          <a:p>
            <a:pPr algn="ctr">
              <a:buNone/>
            </a:pPr>
            <a:r>
              <a:rPr lang="ru-RU" dirty="0" smtClean="0"/>
              <a:t>Абазинский Культурный  Центр</a:t>
            </a:r>
          </a:p>
          <a:p>
            <a:pPr algn="ctr">
              <a:buNone/>
            </a:pPr>
            <a:r>
              <a:rPr lang="ru-RU" dirty="0" smtClean="0"/>
              <a:t>    Отдел администрации города</a:t>
            </a:r>
          </a:p>
          <a:p>
            <a:pPr algn="ctr">
              <a:buNone/>
            </a:pPr>
            <a:r>
              <a:rPr lang="ru-RU" dirty="0" smtClean="0"/>
              <a:t> по работе  с молодежью</a:t>
            </a:r>
          </a:p>
          <a:p>
            <a:pPr algn="ctr">
              <a:buNone/>
            </a:pPr>
            <a:r>
              <a:rPr lang="ru-RU" dirty="0" smtClean="0"/>
              <a:t>Отдел ветеранов города Абаза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реализации проекта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691680" y="2060848"/>
            <a:ext cx="701749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Рассчитан на  3 года. </a:t>
            </a:r>
          </a:p>
          <a:p>
            <a:r>
              <a:rPr lang="ru-RU" sz="3200" dirty="0" smtClean="0"/>
              <a:t>В конце  каждого учебного </a:t>
            </a:r>
            <a:r>
              <a:rPr lang="ru-RU" sz="3200" dirty="0" smtClean="0"/>
              <a:t>года</a:t>
            </a:r>
          </a:p>
          <a:p>
            <a:r>
              <a:rPr lang="ru-RU" sz="3200" dirty="0" smtClean="0"/>
              <a:t>  </a:t>
            </a:r>
            <a:r>
              <a:rPr lang="ru-RU" sz="3200" dirty="0" smtClean="0"/>
              <a:t>отчетный период – выставка поделок.</a:t>
            </a:r>
          </a:p>
          <a:p>
            <a:endParaRPr lang="ru-RU" sz="3200" dirty="0" smtClean="0"/>
          </a:p>
          <a:p>
            <a:endParaRPr lang="ru-RU" sz="3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dirty="0" smtClean="0"/>
              <a:t>Ресурсы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475657" y="1844824"/>
            <a:ext cx="66247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1. Кабинет для занятий</a:t>
            </a:r>
          </a:p>
          <a:p>
            <a:r>
              <a:rPr lang="ru-RU" dirty="0" smtClean="0"/>
              <a:t>2. Полки для выполненных работ</a:t>
            </a:r>
          </a:p>
          <a:p>
            <a:r>
              <a:rPr lang="ru-RU" dirty="0" smtClean="0"/>
              <a:t>3. Демонстрационные витрины</a:t>
            </a:r>
          </a:p>
          <a:p>
            <a:r>
              <a:rPr lang="ru-RU" dirty="0" smtClean="0"/>
              <a:t>4.Учебники,книги по  технологии изготовления изделия  из различных материалов.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Расходы по обеспечению работы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259633" y="1916832"/>
            <a:ext cx="47525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Расходы на приобретение различных материалов: ткань, нитки, шерстяные нитки, бусины, тесьма, бумага, клей ПВА, клей силикатный, клей карандашный, краски, карандаши, гуашь, бархат, сетка, перо, лента атласная, поролон, иглы, кисточки, рамки различных размеров.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dirty="0" smtClean="0"/>
              <a:t>Образовательный эффект</a:t>
            </a:r>
            <a:endParaRPr lang="ru-RU" dirty="0"/>
          </a:p>
        </p:txBody>
      </p:sp>
      <p:pic>
        <p:nvPicPr>
          <p:cNvPr id="3074" name="Picture 2" descr="C:\Users\user\Documents\шоу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556792"/>
            <a:ext cx="7560840" cy="41764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ocuments\педаго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0290" y="188640"/>
            <a:ext cx="8883420" cy="6669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436</Words>
  <Application>Microsoft Office PowerPoint</Application>
  <PresentationFormat>Экран (4:3)</PresentationFormat>
  <Paragraphs>55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Организация внеурочной деятельности Творческая мастерская  «Сделай сам»</vt:lpstr>
      <vt:lpstr> </vt:lpstr>
      <vt:lpstr>Направления образовательной деятельности:</vt:lpstr>
      <vt:lpstr>Целевая аудитория</vt:lpstr>
      <vt:lpstr>   Организация деятельности творческой мастерской  </vt:lpstr>
      <vt:lpstr>Актуальность проекта</vt:lpstr>
      <vt:lpstr>Цель и задачи проекта</vt:lpstr>
      <vt:lpstr>Результаты проекта</vt:lpstr>
      <vt:lpstr>Инновационный продукт</vt:lpstr>
      <vt:lpstr>Партнеры</vt:lpstr>
      <vt:lpstr>Этапы реализации проекта</vt:lpstr>
      <vt:lpstr>Ресурсы</vt:lpstr>
      <vt:lpstr>Расходы по обеспечению работы </vt:lpstr>
      <vt:lpstr>Образовательный эффект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на конкурс образовательных инноваций по организации внеурочной деятельности</dc:title>
  <dc:creator>маша</dc:creator>
  <cp:lastModifiedBy>user</cp:lastModifiedBy>
  <cp:revision>30</cp:revision>
  <dcterms:created xsi:type="dcterms:W3CDTF">2015-09-17T05:37:23Z</dcterms:created>
  <dcterms:modified xsi:type="dcterms:W3CDTF">2017-05-08T03:42:34Z</dcterms:modified>
</cp:coreProperties>
</file>