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BA71A-0184-4BE4-A678-7C59472A794E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282B7-37DB-4BE5-BCD8-0173EE8B7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280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989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401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971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08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25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160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767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854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488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470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132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929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50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425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92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0795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955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8B811F-EE89-48A3-B6F2-469285DFD51B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2A9E9E5-C4C2-4F53-9ED3-2B2AAE71F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86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60349" y="1747036"/>
            <a:ext cx="8825658" cy="2677648"/>
          </a:xfrm>
        </p:spPr>
        <p:txBody>
          <a:bodyPr/>
          <a:lstStyle/>
          <a:p>
            <a:pPr algn="ctr"/>
            <a:r>
              <a:rPr lang="ru-RU" sz="4400" dirty="0"/>
              <a:t>Социально-психологический и социально-педагогический патронаж пожилых и инвалидов</a:t>
            </a:r>
          </a:p>
        </p:txBody>
      </p:sp>
    </p:spTree>
    <p:extLst>
      <p:ext uri="{BB962C8B-B14F-4D97-AF65-F5344CB8AC3E}">
        <p14:creationId xmlns:p14="http://schemas.microsoft.com/office/powerpoint/2010/main" val="2181719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10092166" cy="706964"/>
          </a:xfrm>
        </p:spPr>
        <p:txBody>
          <a:bodyPr/>
          <a:lstStyle/>
          <a:p>
            <a:r>
              <a:rPr lang="ru-RU" dirty="0"/>
              <a:t>Что такое патронаж пожилых  инвалидов?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46157" y="2886892"/>
            <a:ext cx="9509760" cy="26776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Патронаж граждан пожилого возраста и инвалидов заключается в долгосрочном и регулярном социально-бытовом и медико-социальном обслуживании на дому, уходе в домашних условиях за клиентами, имеющими ограничения в самообслуживании.</a:t>
            </a:r>
          </a:p>
        </p:txBody>
      </p:sp>
    </p:spTree>
    <p:extLst>
      <p:ext uri="{BB962C8B-B14F-4D97-AF65-F5344CB8AC3E}">
        <p14:creationId xmlns:p14="http://schemas.microsoft.com/office/powerpoint/2010/main" val="58225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7704" y="797268"/>
            <a:ext cx="9582715" cy="959635"/>
          </a:xfrm>
        </p:spPr>
        <p:txBody>
          <a:bodyPr/>
          <a:lstStyle/>
          <a:p>
            <a:pPr algn="ctr"/>
            <a:r>
              <a:rPr lang="ru-RU" dirty="0"/>
              <a:t>Социально-психологический патронаж пожилых и инвалидов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54954" y="2218568"/>
            <a:ext cx="102282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Социально-психологический патронаж реализуется в различных формах долгосрочной психологической и социальной помощи гражданам пожилого возраста и инвалидам, которые условно делятся на следующие группы: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263" y="3631475"/>
            <a:ext cx="5125810" cy="30754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47" y="3631475"/>
            <a:ext cx="5239840" cy="30754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35263" y="3141898"/>
            <a:ext cx="512581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Клиенты, переживающие кризис или стресс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2" y="3141898"/>
            <a:ext cx="4963885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Клиенты, испытывающие трудности в решении конфликтной ситуации </a:t>
            </a:r>
          </a:p>
        </p:txBody>
      </p:sp>
    </p:spTree>
    <p:extLst>
      <p:ext uri="{BB962C8B-B14F-4D97-AF65-F5344CB8AC3E}">
        <p14:creationId xmlns:p14="http://schemas.microsoft.com/office/powerpoint/2010/main" val="25316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327" y="947542"/>
            <a:ext cx="11207930" cy="706964"/>
          </a:xfrm>
        </p:spPr>
        <p:txBody>
          <a:bodyPr/>
          <a:lstStyle/>
          <a:p>
            <a:pPr algn="ctr"/>
            <a:r>
              <a:rPr lang="ru-RU" dirty="0"/>
              <a:t>Как осуществляется?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3327" y="5398762"/>
            <a:ext cx="1120793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Специалисты, осуществляющие психологический патронаж проводят консультирование, находят вместе с получателями альтернативные пути выхода из конфликтных ситуаций, выполняют посреднические функции между получателем и его окружением, помогают снизить у получателя чувство тревожности.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949" y="1780841"/>
            <a:ext cx="6792685" cy="349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85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0502" y="3017519"/>
            <a:ext cx="7694023" cy="34163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/>
              <a:t>1)	советы относительно способа действий в сложившейся ситуации;</a:t>
            </a:r>
          </a:p>
          <a:p>
            <a:r>
              <a:rPr lang="ru-RU" sz="2400" dirty="0"/>
              <a:t>2)	предоставление интересующей клиента информации;</a:t>
            </a:r>
          </a:p>
          <a:p>
            <a:r>
              <a:rPr lang="ru-RU" sz="2400" dirty="0"/>
              <a:t>3)	психологическое и психосоциальное консультирование;</a:t>
            </a:r>
          </a:p>
          <a:p>
            <a:r>
              <a:rPr lang="ru-RU" sz="2400" dirty="0"/>
              <a:t>4)	помощь в развитии социальных и личностных навыков, позволяющих клиенту справляться с кризисами.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6388" y="2373867"/>
            <a:ext cx="64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Этот вид патронажа содержит: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917" y="680249"/>
            <a:ext cx="9839797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1" y="822960"/>
            <a:ext cx="9569652" cy="1027489"/>
          </a:xfrm>
        </p:spPr>
        <p:txBody>
          <a:bodyPr/>
          <a:lstStyle/>
          <a:p>
            <a:pPr algn="ctr"/>
            <a:r>
              <a:rPr lang="ru-RU" dirty="0"/>
              <a:t>Социально-педагогический патронаж пожилых и инвалидов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63721" y="2194560"/>
            <a:ext cx="87521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Социально-педагогический патронаж рассматривается как форма индивидуальной адресной поддержки и необходимых услуг на длительной основе гражданам пожилого возраста и инвалидам, попавшим в особо тяжёлую и даже опасную, кризисную ситуацию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62" y="3394889"/>
            <a:ext cx="4983831" cy="332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51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263" y="875212"/>
            <a:ext cx="11220994" cy="1027489"/>
          </a:xfrm>
        </p:spPr>
        <p:txBody>
          <a:bodyPr/>
          <a:lstStyle/>
          <a:p>
            <a:pPr algn="ctr"/>
            <a:r>
              <a:rPr lang="ru-RU" dirty="0"/>
              <a:t>Цель социально-педагогического патронажа пожилых и инвалидов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783" y="2325187"/>
            <a:ext cx="3370217" cy="33702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9249" y="3618451"/>
            <a:ext cx="11123021" cy="120032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Обеспечение активной социализации клиента в соответствии с его способностями, индивидуальными, психологическими и физическими особенностями, культурными потребностями </a:t>
            </a:r>
          </a:p>
        </p:txBody>
      </p:sp>
    </p:spTree>
    <p:extLst>
      <p:ext uri="{BB962C8B-B14F-4D97-AF65-F5344CB8AC3E}">
        <p14:creationId xmlns:p14="http://schemas.microsoft.com/office/powerpoint/2010/main" val="409369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324" y="835295"/>
            <a:ext cx="11194869" cy="962175"/>
          </a:xfrm>
        </p:spPr>
        <p:txBody>
          <a:bodyPr/>
          <a:lstStyle/>
          <a:p>
            <a:pPr algn="ctr"/>
            <a:r>
              <a:rPr lang="ru-RU" dirty="0"/>
              <a:t>Задачи социально-педагогического патронажа пожилых и инвалидов: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3324" y="2495005"/>
            <a:ext cx="11194869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•	Организация целенаправленной профессиональной помощи клиенту в решении его социальных и психолого-педагогических проблем;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3324" y="3838871"/>
            <a:ext cx="11194869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•	Помощь в создании оптимальных условий для активной социализации клиента в соответствии с его возрастом, индивидуальными особенностями и потребностями возрастного и всестороннего развития;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3324" y="5459736"/>
            <a:ext cx="11194869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•	Формулирование социально-педагогической компетенции клиента, приобретение им социально-педагогических знаний и навыков, достаточных для реализации задач повседневной жизни, которые возникают во время общения с окружающими.</a:t>
            </a:r>
          </a:p>
        </p:txBody>
      </p:sp>
    </p:spTree>
    <p:extLst>
      <p:ext uri="{BB962C8B-B14F-4D97-AF65-F5344CB8AC3E}">
        <p14:creationId xmlns:p14="http://schemas.microsoft.com/office/powerpoint/2010/main" val="301929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162" y="3223951"/>
            <a:ext cx="3964748" cy="19823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771" y="600891"/>
            <a:ext cx="9980023" cy="1515291"/>
          </a:xfrm>
        </p:spPr>
        <p:txBody>
          <a:bodyPr/>
          <a:lstStyle/>
          <a:p>
            <a:pPr algn="ctr"/>
            <a:r>
              <a:rPr lang="ru-RU" dirty="0"/>
              <a:t>Основные функции социально-педагогического патронажа пожилых и инвалидов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97925" y="2761392"/>
            <a:ext cx="3082834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/>
              <a:t>Коммуникативная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1894" y="3911152"/>
            <a:ext cx="296526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/>
              <a:t>Организаторская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30248" y="5206325"/>
            <a:ext cx="2873827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/>
              <a:t>Прогностическая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42964" y="5206325"/>
            <a:ext cx="283689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/>
              <a:t>Диагностическая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31910" y="3908473"/>
            <a:ext cx="3357154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/>
              <a:t>Профилактическая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79541" y="2536870"/>
            <a:ext cx="3251151" cy="83099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/>
              <a:t>Коррекционно-реабилитационная</a:t>
            </a:r>
          </a:p>
        </p:txBody>
      </p:sp>
    </p:spTree>
    <p:extLst>
      <p:ext uri="{BB962C8B-B14F-4D97-AF65-F5344CB8AC3E}">
        <p14:creationId xmlns:p14="http://schemas.microsoft.com/office/powerpoint/2010/main" val="126408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3042" y="522514"/>
            <a:ext cx="8761413" cy="1541417"/>
          </a:xfrm>
        </p:spPr>
        <p:txBody>
          <a:bodyPr/>
          <a:lstStyle/>
          <a:p>
            <a:pPr algn="ctr"/>
            <a:r>
              <a:rPr lang="ru-RU" dirty="0"/>
              <a:t>Описание функций социально-педагогического патронажа пожилых и инвалидов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13806" y="2336155"/>
            <a:ext cx="3278777" cy="40756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03948" y="2351726"/>
            <a:ext cx="3279600" cy="40752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294913" y="2336155"/>
            <a:ext cx="3279600" cy="40752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3435" y="2495006"/>
            <a:ext cx="2638697" cy="40011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Коммуникативная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3806" y="2945281"/>
            <a:ext cx="32787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Обеспечение и налаживание профессионального взаимодействия специалистов, которые заинтересованы в создании благополучных условий для гражданина пожилого возраста или инвалида и установления контакта с ним.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26873" y="2510395"/>
            <a:ext cx="2233750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Организаторская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03948" y="3927661"/>
            <a:ext cx="3279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Создание условий для обеспечения активной социализации клиента.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43553" y="2510395"/>
            <a:ext cx="2168435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</a:rPr>
              <a:t>Прогностическая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87969" y="3235164"/>
            <a:ext cx="32796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Прогнозирование результатов деятельности специалиста по социальной работе по оказанию помощи и поддержки гражданам пожилого возраста и инвалидам.</a:t>
            </a:r>
          </a:p>
        </p:txBody>
      </p:sp>
    </p:spTree>
    <p:extLst>
      <p:ext uri="{BB962C8B-B14F-4D97-AF65-F5344CB8AC3E}">
        <p14:creationId xmlns:p14="http://schemas.microsoft.com/office/powerpoint/2010/main" val="354652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4405" y="496387"/>
            <a:ext cx="8761413" cy="1593669"/>
          </a:xfrm>
        </p:spPr>
        <p:txBody>
          <a:bodyPr/>
          <a:lstStyle/>
          <a:p>
            <a:pPr algn="ctr"/>
            <a:r>
              <a:rPr lang="ru-RU" dirty="0"/>
              <a:t>Описание функций социально-педагогического патронажа пожилых и инвалидов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15256" y="2355669"/>
            <a:ext cx="3278777" cy="4075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05311" y="2355669"/>
            <a:ext cx="3279600" cy="407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296189" y="2355669"/>
            <a:ext cx="3279600" cy="407520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49231" y="2560320"/>
            <a:ext cx="2410825" cy="4001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Диагностическая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5143" y="2560320"/>
            <a:ext cx="2037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661786" y="2560320"/>
            <a:ext cx="2766649" cy="40011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Профилактическая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77452" y="2551612"/>
            <a:ext cx="2717074" cy="70788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Коррекционно-реабилитационная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5254" y="3516106"/>
            <a:ext cx="32787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Выявление индивидуальных особенностей пожилого человека или инвалида, позволяет решать социально-педагогические задачи.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05309" y="3095211"/>
            <a:ext cx="327960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Предупреждение негативных явлений в жизнедеятельности граждан пожилого возраста и инвалидов, профилактика их </a:t>
            </a:r>
            <a:r>
              <a:rPr lang="ru-RU" dirty="0" err="1"/>
              <a:t>девиантного</a:t>
            </a:r>
            <a:r>
              <a:rPr lang="ru-RU" dirty="0"/>
              <a:t> поведения путем посещения на дому, проведения консультаций, бесед, </a:t>
            </a:r>
            <a:r>
              <a:rPr lang="ru-RU" dirty="0" err="1"/>
              <a:t>тренинговых</a:t>
            </a:r>
            <a:r>
              <a:rPr lang="ru-RU" dirty="0"/>
              <a:t> занятий.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96187" y="3793104"/>
            <a:ext cx="32796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Работа над совершенствованием личностных качеств пожилого человека или инвалида.</a:t>
            </a:r>
          </a:p>
        </p:txBody>
      </p:sp>
    </p:spTree>
    <p:extLst>
      <p:ext uri="{BB962C8B-B14F-4D97-AF65-F5344CB8AC3E}">
        <p14:creationId xmlns:p14="http://schemas.microsoft.com/office/powerpoint/2010/main" val="377563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45400A-AB4B-4179-B790-D427F6CE9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Вывод: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2D9F98-E66B-41F6-8BC9-A031AB600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7292" y="2611889"/>
            <a:ext cx="8825659" cy="34163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Взаимодействие специалиста по социальной работе с пожилым человеком или инвалидом посредством патронажа даст положительные результаты в решении его проблем, а так же обеспечит всех нуждающихся поддержкой и защитой.</a:t>
            </a:r>
          </a:p>
        </p:txBody>
      </p:sp>
    </p:spTree>
    <p:extLst>
      <p:ext uri="{BB962C8B-B14F-4D97-AF65-F5344CB8AC3E}">
        <p14:creationId xmlns:p14="http://schemas.microsoft.com/office/powerpoint/2010/main" val="27631347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Ион (конференц-зал)</Template>
  <TotalTime>237</TotalTime>
  <Words>477</Words>
  <Application>Microsoft Office PowerPoint</Application>
  <PresentationFormat>Широкоэкранный</PresentationFormat>
  <Paragraphs>45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Совет директоров</vt:lpstr>
      <vt:lpstr>Социально-психологический и социально-педагогический патронаж пожилых и инвалидов</vt:lpstr>
      <vt:lpstr>Что такое патронаж пожилых  инвалидов?</vt:lpstr>
      <vt:lpstr>Социально-психологический патронаж пожилых и инвалидов</vt:lpstr>
      <vt:lpstr>Как осуществляется?</vt:lpstr>
      <vt:lpstr>Презентация PowerPoint</vt:lpstr>
      <vt:lpstr>Социально-педагогический патронаж пожилых и инвалидов</vt:lpstr>
      <vt:lpstr>Цель социально-педагогического патронажа пожилых и инвалидов</vt:lpstr>
      <vt:lpstr>Задачи социально-педагогического патронажа пожилых и инвалидов:</vt:lpstr>
      <vt:lpstr>Основные функции социально-педагогического патронажа пожилых и инвалидов</vt:lpstr>
      <vt:lpstr>Описание функций социально-педагогического патронажа пожилых и инвалидов</vt:lpstr>
      <vt:lpstr>Описание функций социально-педагогического патронажа пожилых и инвалидов</vt:lpstr>
      <vt:lpstr>Вывод: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Социально-психологический и социально-педагогический патронаж пожилых и инвалидов</dc:title>
  <dc:creator>Павел Хомичук</dc:creator>
  <cp:lastModifiedBy>Пользователь</cp:lastModifiedBy>
  <cp:revision>23</cp:revision>
  <dcterms:created xsi:type="dcterms:W3CDTF">2021-11-15T23:17:49Z</dcterms:created>
  <dcterms:modified xsi:type="dcterms:W3CDTF">2021-11-17T13:08:17Z</dcterms:modified>
</cp:coreProperties>
</file>