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9" r:id="rId6"/>
    <p:sldId id="263" r:id="rId7"/>
    <p:sldId id="270" r:id="rId8"/>
    <p:sldId id="271" r:id="rId9"/>
    <p:sldId id="272" r:id="rId10"/>
    <p:sldId id="282" r:id="rId11"/>
    <p:sldId id="283" r:id="rId12"/>
    <p:sldId id="274" r:id="rId13"/>
    <p:sldId id="279" r:id="rId14"/>
    <p:sldId id="284" r:id="rId15"/>
    <p:sldId id="275" r:id="rId16"/>
    <p:sldId id="276" r:id="rId17"/>
    <p:sldId id="277" r:id="rId18"/>
    <p:sldId id="285" r:id="rId19"/>
    <p:sldId id="264" r:id="rId20"/>
    <p:sldId id="265" r:id="rId21"/>
    <p:sldId id="266" r:id="rId22"/>
    <p:sldId id="267" r:id="rId23"/>
    <p:sldId id="268" r:id="rId24"/>
    <p:sldId id="273" r:id="rId25"/>
    <p:sldId id="278" r:id="rId26"/>
    <p:sldId id="28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749FD-2D50-46F1-9CF0-B8E21683E05E}" type="datetimeFigureOut">
              <a:rPr lang="ru-RU" smtClean="0"/>
              <a:pPr/>
              <a:t>11.03.2019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B9E22-C7C8-4E25-A9B6-87F787DB2E6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gif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360040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Отчет воспитателя Стрелковой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атьяны Викторовны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«Год Семьи 2018»</a:t>
            </a:r>
            <a:b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и работа с родителями</a:t>
            </a:r>
            <a:endParaRPr lang="ru-RU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509120"/>
            <a:ext cx="207425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2656"/>
            <a:ext cx="6408712" cy="6222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43924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Участие в педагогических мероприятиях, работа с коллегами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Семья года в детском саду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Муниципальный конкурс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36912"/>
            <a:ext cx="4040188" cy="2230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797693"/>
            <a:ext cx="4041775" cy="2705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Работа с родителями</a:t>
            </a:r>
            <a:endParaRPr lang="ru-RU" b="1" dirty="0" smtClean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6387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638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628800"/>
            <a:ext cx="8312072" cy="4608512"/>
          </a:xfrm>
          <a:noFill/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Памятки и буклеты</a:t>
            </a:r>
            <a:endParaRPr lang="ru-RU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84784"/>
            <a:ext cx="4038600" cy="3982508"/>
          </a:xfrm>
          <a:noFill/>
        </p:spPr>
      </p:pic>
      <p:pic>
        <p:nvPicPr>
          <p:cNvPr id="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6016" y="1124744"/>
            <a:ext cx="4038600" cy="2854443"/>
          </a:xfrm>
          <a:noFill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3717032"/>
            <a:ext cx="4214813" cy="297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1124744"/>
            <a:ext cx="3194104" cy="4525963"/>
          </a:xfr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700808"/>
            <a:ext cx="3371850" cy="476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652120" y="2060848"/>
            <a:ext cx="3199388" cy="4525963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836712"/>
            <a:ext cx="4415478" cy="3744416"/>
          </a:xfrm>
          <a:noFill/>
        </p:spPr>
      </p:pic>
      <p:pic>
        <p:nvPicPr>
          <p:cNvPr id="6" name="Picture 2" descr="C:\Documents and Settings\User\Рабочий стол\гномы\20180131_1130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27983" y="2564904"/>
            <a:ext cx="4478641" cy="3816424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ru-RU" sz="7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8 марта</a:t>
            </a:r>
            <a:endParaRPr lang="ru-RU" sz="7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D:\мои фотки-2\DSC_038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548680"/>
            <a:ext cx="4038600" cy="4075995"/>
          </a:xfrm>
          <a:noFill/>
        </p:spPr>
      </p:pic>
      <p:pic>
        <p:nvPicPr>
          <p:cNvPr id="6" name="Picture 3" descr="D:\мои фотки-2\DSC_03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6016" y="1484784"/>
            <a:ext cx="4038600" cy="2700710"/>
          </a:xfrm>
          <a:noFill/>
        </p:spPr>
      </p:pic>
      <p:pic>
        <p:nvPicPr>
          <p:cNvPr id="7" name="Picture 2" descr="C:\ДЕТСКИЙ  САД-2017\Документы детского сада\Моя работа\фото для газеты\20180306_1614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763688" y="3645024"/>
            <a:ext cx="4038600" cy="302895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3971925"/>
            <a:ext cx="2343150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04864"/>
            <a:ext cx="432048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276872"/>
            <a:ext cx="4371309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268760"/>
            <a:ext cx="3783900" cy="537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7" descr="syFujjPEUH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7" y="1628800"/>
            <a:ext cx="6720747" cy="5040560"/>
          </a:xfrm>
          <a:noFill/>
        </p:spPr>
      </p:pic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Газета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324145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988840"/>
            <a:ext cx="323780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0225" y="2132856"/>
            <a:ext cx="353377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Интернет сообщества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772816"/>
            <a:ext cx="4248472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764704"/>
            <a:ext cx="3941215" cy="5256584"/>
          </a:xfrm>
          <a:noFill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12776"/>
            <a:ext cx="3889640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556792"/>
            <a:ext cx="3672408" cy="4896544"/>
          </a:xfrm>
          <a:noFill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292080" y="1700808"/>
            <a:ext cx="3595959" cy="4794612"/>
          </a:xfr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052736"/>
            <a:ext cx="3996444" cy="5328592"/>
          </a:xfrm>
          <a:noFill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716016" y="2348880"/>
            <a:ext cx="4038600" cy="3960440"/>
          </a:xfr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Интервью «Ключи семейного счастья»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3528392" cy="5248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236756"/>
            <a:ext cx="3481958" cy="542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воспитанниками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980728"/>
            <a:ext cx="5475326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Выставки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7" y="1052736"/>
            <a:ext cx="3978233" cy="5328592"/>
          </a:xfrm>
          <a:noFill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1999" y="1988840"/>
            <a:ext cx="4416491" cy="3744416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196752"/>
            <a:ext cx="4896544" cy="3672408"/>
          </a:xfrm>
          <a:noFill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87957" y="3068960"/>
            <a:ext cx="4710675" cy="3533006"/>
          </a:xfr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2" y="1196752"/>
            <a:ext cx="4038600" cy="4496968"/>
          </a:xfrm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006301" y="2852936"/>
            <a:ext cx="4892331" cy="3713797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511" y="1196752"/>
            <a:ext cx="4342923" cy="3600400"/>
          </a:xfrm>
          <a:noFill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54870" y="2564904"/>
            <a:ext cx="4443762" cy="3879174"/>
          </a:xfr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D:\мои фотки\DSC_033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764704"/>
            <a:ext cx="3665140" cy="5472608"/>
          </a:xfrm>
          <a:noFill/>
        </p:spPr>
      </p:pic>
      <p:pic>
        <p:nvPicPr>
          <p:cNvPr id="6" name="Picture 3" descr="D:\Даша\DSC_00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27984" y="1052736"/>
            <a:ext cx="4038600" cy="2700710"/>
          </a:xfrm>
          <a:noFill/>
        </p:spPr>
      </p:pic>
      <p:pic>
        <p:nvPicPr>
          <p:cNvPr id="4098" name="Picture 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463" y="144463"/>
            <a:ext cx="15144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861048"/>
            <a:ext cx="2443669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2" descr="C:\Documents and Settings\User\Рабочий стол\фотографии и картинки\Семейные фото\_U0-uf3YT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528" y="980728"/>
            <a:ext cx="1695796" cy="2552007"/>
          </a:xfrm>
          <a:noFill/>
        </p:spPr>
      </p:pic>
      <p:pic>
        <p:nvPicPr>
          <p:cNvPr id="6" name="Picture 3" descr="C:\Documents and Settings\User\Рабочий стол\фотографии и картинки\Семейные фото\04h5h_DvIWM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95736" y="1052736"/>
            <a:ext cx="1927225" cy="2570163"/>
          </a:xfrm>
          <a:noFill/>
        </p:spPr>
      </p:pic>
      <p:pic>
        <p:nvPicPr>
          <p:cNvPr id="7" name="Picture 4" descr="C:\Documents and Settings\User\Рабочий стол\фотографии и картинки\Семейные фото\9KMkV11Hy7U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1124744"/>
            <a:ext cx="175398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C:\Documents and Settings\User\Рабочий стол\фотографии и картинки\Семейные фото\G1tAJ8LnxY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15200" y="1524000"/>
            <a:ext cx="1414463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C:\Documents and Settings\User\Рабочий стол\фотографии и картинки\Семейные фото\iAIMnnk6-IQ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267200"/>
            <a:ext cx="2820988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C:\Documents and Settings\User\Рабочий стол\фотографии и картинки\Семейные фото\image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2800" y="4191000"/>
            <a:ext cx="1828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C:\Documents and Settings\User\Рабочий стол\фотографии и картинки\Семейные фото\tsHC_KptY1w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268760"/>
            <a:ext cx="2316163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C:\Documents and Settings\User\Рабочий стол\фотографии и картинки\Семейные фото\raAu4KIL5PU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0400" y="3848100"/>
            <a:ext cx="1803400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3384376"/>
          </a:xfrm>
        </p:spPr>
        <p:txBody>
          <a:bodyPr>
            <a:noAutofit/>
          </a:bodyPr>
          <a:lstStyle/>
          <a:p>
            <a:r>
              <a:rPr lang="ru-RU" sz="8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за внимание !!!</a:t>
            </a:r>
            <a:endParaRPr lang="ru-RU" sz="8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717032"/>
            <a:ext cx="3819132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50</Words>
  <Application>Microsoft Office PowerPoint</Application>
  <PresentationFormat>Экран (4:3)</PresentationFormat>
  <Paragraphs>14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Отчет воспитателя Стрелковой Татьяны Викторовны  «Год Семьи 2018» </vt:lpstr>
      <vt:lpstr>Слайд 2</vt:lpstr>
      <vt:lpstr>Участие в педагогических мероприятиях, работа с коллегами</vt:lpstr>
      <vt:lpstr>Слайд 4</vt:lpstr>
      <vt:lpstr>Работа с родителями</vt:lpstr>
      <vt:lpstr>Памятки и буклеты</vt:lpstr>
      <vt:lpstr>Слайд 7</vt:lpstr>
      <vt:lpstr>Слайд 8</vt:lpstr>
      <vt:lpstr>8 марта</vt:lpstr>
      <vt:lpstr>Слайд 10</vt:lpstr>
      <vt:lpstr>Слайд 11</vt:lpstr>
      <vt:lpstr>Слайд 12</vt:lpstr>
      <vt:lpstr>Газета</vt:lpstr>
      <vt:lpstr>Интернет сообщества</vt:lpstr>
      <vt:lpstr>Слайд 15</vt:lpstr>
      <vt:lpstr>Слайд 16</vt:lpstr>
      <vt:lpstr>Слайд 17</vt:lpstr>
      <vt:lpstr>Интервью «Ключи семейного счастья»</vt:lpstr>
      <vt:lpstr>Работа с воспитанниками</vt:lpstr>
      <vt:lpstr>Выставки</vt:lpstr>
      <vt:lpstr>Слайд 21</vt:lpstr>
      <vt:lpstr>Слайд 22</vt:lpstr>
      <vt:lpstr>Слайд 23</vt:lpstr>
      <vt:lpstr>Слайд 24</vt:lpstr>
      <vt:lpstr>Слайд 25</vt:lpstr>
      <vt:lpstr>Спасибо за внимание !!!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none</dc:creator>
  <cp:lastModifiedBy>none</cp:lastModifiedBy>
  <cp:revision>27</cp:revision>
  <dcterms:created xsi:type="dcterms:W3CDTF">2018-11-29T10:37:09Z</dcterms:created>
  <dcterms:modified xsi:type="dcterms:W3CDTF">2019-03-11T06:55:57Z</dcterms:modified>
</cp:coreProperties>
</file>