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4" r:id="rId6"/>
    <p:sldId id="263" r:id="rId7"/>
    <p:sldId id="265" r:id="rId8"/>
    <p:sldId id="262" r:id="rId9"/>
    <p:sldId id="266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7" d="100"/>
          <a:sy n="47" d="100"/>
        </p:scale>
        <p:origin x="5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183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351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506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406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28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501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731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511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500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93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788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D24BA-7A16-41CC-B0BA-4AA65424B9E4}" type="datetimeFigureOut">
              <a:rPr lang="ru-RU" smtClean="0"/>
              <a:t>22.08.2024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665B4-C229-47B3-B765-EFA1CF2CCE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720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4352" y="145773"/>
            <a:ext cx="105600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Департамент образования и молодёжной политики Владимирской области</a:t>
            </a:r>
          </a:p>
          <a:p>
            <a:pPr algn="ctr"/>
            <a:r>
              <a:rPr lang="ru-RU" sz="2400" dirty="0" smtClean="0"/>
              <a:t>Государственное бюджетное профессиональное образовательное учреждение</a:t>
            </a:r>
          </a:p>
          <a:p>
            <a:pPr algn="ctr"/>
            <a:r>
              <a:rPr lang="ru-RU" sz="2400" dirty="0" smtClean="0"/>
              <a:t>Владимирской области «Владимирский педагогический колледж»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4691270" y="2403539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Британские традиции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729281" y="3922642"/>
            <a:ext cx="383060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Выполнила:</a:t>
            </a:r>
          </a:p>
          <a:p>
            <a:r>
              <a:rPr lang="ru-RU" sz="2400" dirty="0"/>
              <a:t>с</a:t>
            </a:r>
            <a:r>
              <a:rPr lang="ru-RU" sz="2400" dirty="0" smtClean="0"/>
              <a:t>тудентка 4 курса</a:t>
            </a:r>
          </a:p>
          <a:p>
            <a:r>
              <a:rPr lang="ru-RU" sz="2400" dirty="0"/>
              <a:t>с</a:t>
            </a:r>
            <a:r>
              <a:rPr lang="ru-RU" sz="2400" dirty="0" smtClean="0"/>
              <a:t>пециальности 44.02.05</a:t>
            </a:r>
          </a:p>
          <a:p>
            <a:r>
              <a:rPr lang="ru-RU" sz="2400" dirty="0" smtClean="0"/>
              <a:t>Коррекционная педагогика</a:t>
            </a:r>
          </a:p>
          <a:p>
            <a:r>
              <a:rPr lang="ru-RU" sz="2400" dirty="0"/>
              <a:t>в</a:t>
            </a:r>
            <a:r>
              <a:rPr lang="ru-RU" sz="2400" dirty="0" smtClean="0"/>
              <a:t> начальном образовании</a:t>
            </a:r>
          </a:p>
          <a:p>
            <a:r>
              <a:rPr lang="ru-RU" sz="2400" dirty="0" smtClean="0"/>
              <a:t>Старухина Вера </a:t>
            </a:r>
            <a:r>
              <a:rPr lang="ru-RU" sz="2400" dirty="0" smtClean="0"/>
              <a:t>Викторовна</a:t>
            </a: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259062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4104" y="92765"/>
            <a:ext cx="4935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Британские традиции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484" y="1050002"/>
            <a:ext cx="7648161" cy="4777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636796" y="6077226"/>
            <a:ext cx="70305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С</a:t>
            </a:r>
            <a:r>
              <a:rPr lang="ru-RU" sz="3200" dirty="0" smtClean="0"/>
              <a:t>мена караула в </a:t>
            </a:r>
            <a:r>
              <a:rPr lang="ru-RU" sz="3200" dirty="0"/>
              <a:t>Б</a:t>
            </a:r>
            <a:r>
              <a:rPr lang="ru-RU" sz="3200" dirty="0" smtClean="0"/>
              <a:t>укингемском дворце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7032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4104" y="92765"/>
            <a:ext cx="4935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Британские традиции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2063692" y="2158449"/>
            <a:ext cx="817679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Иногда можно увидеть группу кавалеристов, едущих на чёрных лошадях.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92" y="1032105"/>
            <a:ext cx="8112709" cy="55412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266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4104" y="92765"/>
            <a:ext cx="4935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Британские традиции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20" y="1165060"/>
            <a:ext cx="8123098" cy="54118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8759687" y="2285951"/>
            <a:ext cx="322027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Большинство британцев любят сады. Они очень любят цветы.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89689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4104" y="92765"/>
            <a:ext cx="4935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Британские традиции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1729" y="1141331"/>
            <a:ext cx="8058557" cy="53710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777924" y="2579866"/>
            <a:ext cx="111365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/>
              <a:t>В Британии домашним животным живётся гораздо лучше, чем где-либо ещё.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444785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4104" y="92765"/>
            <a:ext cx="4935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Британские традиции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1464267" y="2306077"/>
            <a:ext cx="959583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/>
              <a:t>В последние годы британцы стали проявлять любовь к экзотическим</a:t>
            </a:r>
          </a:p>
          <a:p>
            <a:pPr algn="ctr"/>
            <a:r>
              <a:rPr lang="ru-RU" sz="4400" dirty="0" smtClean="0"/>
              <a:t>животным, таким как: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91" y="1245704"/>
            <a:ext cx="5587325" cy="35037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106" y="2880068"/>
            <a:ext cx="5709077" cy="356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10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4104" y="92765"/>
            <a:ext cx="4935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Британские традиции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613" y="2356066"/>
            <a:ext cx="4187736" cy="2792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2" y="1258956"/>
            <a:ext cx="4886505" cy="32525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3078" y="3752415"/>
            <a:ext cx="4568922" cy="30459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431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4104" y="92765"/>
            <a:ext cx="4935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Британские традиции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389" y="983423"/>
            <a:ext cx="9399323" cy="58745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503583" y="3089714"/>
            <a:ext cx="115157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/>
              <a:t>Самый популярный праздник – Рождество.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351058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4104" y="92765"/>
            <a:ext cx="4935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Британские традиции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0614">
            <a:off x="445254" y="1726994"/>
            <a:ext cx="6149674" cy="4165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7205226" y="2071888"/>
            <a:ext cx="498677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Закуской к чаю являются булочки, которые едят с кремом или домашним джемом.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28610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124</Words>
  <Application>Microsoft Office PowerPoint</Application>
  <PresentationFormat>Широкоэкранный</PresentationFormat>
  <Paragraphs>26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Вера Старухина</dc:creator>
  <cp:lastModifiedBy>Вера Старухина</cp:lastModifiedBy>
  <cp:revision>6</cp:revision>
  <dcterms:created xsi:type="dcterms:W3CDTF">2022-12-09T16:15:12Z</dcterms:created>
  <dcterms:modified xsi:type="dcterms:W3CDTF">2024-08-22T17:25:18Z</dcterms:modified>
</cp:coreProperties>
</file>