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2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vb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Официальные </a:t>
            </a:r>
            <a:r>
              <a:rPr lang="ru-RU" b="1" smtClean="0">
                <a:solidFill>
                  <a:srgbClr val="0070C0"/>
                </a:solidFill>
              </a:rPr>
              <a:t>жесты </a:t>
            </a:r>
            <a:r>
              <a:rPr lang="ru-RU" b="1" smtClean="0">
                <a:solidFill>
                  <a:srgbClr val="0070C0"/>
                </a:solidFill>
              </a:rPr>
              <a:t>судей</a:t>
            </a:r>
            <a:br>
              <a:rPr lang="ru-RU" b="1" smtClean="0">
                <a:solidFill>
                  <a:srgbClr val="0070C0"/>
                </a:solidFill>
              </a:rPr>
            </a:br>
            <a:r>
              <a:rPr lang="ru-RU" b="1" smtClean="0">
                <a:solidFill>
                  <a:srgbClr val="0070C0"/>
                </a:solidFill>
              </a:rPr>
              <a:t> в волейболе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766936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>
                <a:solidFill>
                  <a:srgbClr val="0070C0"/>
                </a:solidFill>
              </a:rPr>
              <a:t>Составил тренер-преподаватель </a:t>
            </a:r>
            <a:r>
              <a:rPr lang="ru-RU" sz="1800" dirty="0" err="1" smtClean="0">
                <a:solidFill>
                  <a:srgbClr val="0070C0"/>
                </a:solidFill>
              </a:rPr>
              <a:t>Патраков</a:t>
            </a:r>
            <a:r>
              <a:rPr lang="ru-RU" sz="1800" dirty="0" smtClean="0">
                <a:solidFill>
                  <a:srgbClr val="0070C0"/>
                </a:solidFill>
              </a:rPr>
              <a:t> Н.П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24352" y="620688"/>
            <a:ext cx="63182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Муниципальное учреждение дополнительного образования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«</a:t>
            </a:r>
            <a:r>
              <a:rPr lang="ru-RU" b="1" dirty="0" err="1" smtClean="0">
                <a:solidFill>
                  <a:srgbClr val="0070C0"/>
                </a:solidFill>
              </a:rPr>
              <a:t>Удорская</a:t>
            </a:r>
            <a:r>
              <a:rPr lang="ru-RU" b="1" dirty="0" smtClean="0">
                <a:solidFill>
                  <a:srgbClr val="0070C0"/>
                </a:solidFill>
              </a:rPr>
              <a:t> детско-юношеская спортивная  школа»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5733256"/>
            <a:ext cx="1912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2017 год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407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Цель и задачи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Ознакомление с расположением  </a:t>
            </a:r>
            <a:r>
              <a:rPr lang="ru-RU" dirty="0">
                <a:solidFill>
                  <a:srgbClr val="0070C0"/>
                </a:solidFill>
              </a:rPr>
              <a:t>судейской бригады и их помощников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Ознакомление  с официальными жестами судей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 Ознакомление с официальными сигналами флагов линейных судей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973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1628800"/>
            <a:ext cx="3816424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Расположение  судейской бригады и их помощников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15346"/>
            <a:ext cx="3816424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4392488" cy="6485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216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808476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3280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2"/>
            <a:ext cx="68978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416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02" y="1988840"/>
            <a:ext cx="8318883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18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785508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300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486" y="1772816"/>
            <a:ext cx="7139449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79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216" y="1484784"/>
            <a:ext cx="777202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840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77566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910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8049387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053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40" y="1772816"/>
            <a:ext cx="7980286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490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8024343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5220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34" y="1628800"/>
            <a:ext cx="806635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486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827" y="1700808"/>
            <a:ext cx="7310829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518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09626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622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83" y="1556792"/>
            <a:ext cx="8412935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867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822948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8709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29" y="1844824"/>
            <a:ext cx="800717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2685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27" y="2045082"/>
            <a:ext cx="8253845" cy="332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0132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804520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924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48" y="1916832"/>
            <a:ext cx="7943707" cy="3300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854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2"/>
            <a:ext cx="771548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9773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634" y="1916832"/>
            <a:ext cx="7889677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1044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76" y="1988840"/>
            <a:ext cx="8147396" cy="3185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4755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24" y="1772816"/>
            <a:ext cx="7929351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280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74722"/>
            <a:ext cx="7386381" cy="2850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097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7790505" cy="3201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35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02" y="1772816"/>
            <a:ext cx="751610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rgbClr val="0070C0"/>
                </a:solidFill>
              </a:rPr>
              <a:t>Официальные жесты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3952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69"/>
          <a:stretch/>
        </p:blipFill>
        <p:spPr bwMode="auto">
          <a:xfrm>
            <a:off x="1291702" y="2225406"/>
            <a:ext cx="6560596" cy="3003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70C0"/>
                </a:solidFill>
              </a:rPr>
              <a:t>Официальные сигналы флагом линейных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6921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695134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70C0"/>
                </a:solidFill>
              </a:rPr>
              <a:t>Официальные сигналы флагом линейных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6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6806267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70C0"/>
                </a:solidFill>
              </a:rPr>
              <a:t>Официальные сигналы флагом линейных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220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2060848"/>
            <a:ext cx="6339141" cy="3038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70C0"/>
                </a:solidFill>
              </a:rPr>
              <a:t>Официальные сигналы флагом линейных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277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2"/>
            <a:ext cx="6966313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70C0"/>
                </a:solidFill>
              </a:rPr>
              <a:t>Официальные сигналы флагом линейных судей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6601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Официальные  волейбольные правила 2017-2020 ,  утверждены 35-м Конгрессом ФИВБ 2016</a:t>
            </a:r>
          </a:p>
          <a:p>
            <a:r>
              <a:rPr lang="ru-RU" dirty="0" smtClean="0"/>
              <a:t>Опубликовано </a:t>
            </a:r>
            <a:r>
              <a:rPr lang="en-US" dirty="0" smtClean="0">
                <a:hlinkClick r:id="rId2"/>
              </a:rPr>
              <a:t>www.fivb.com</a:t>
            </a:r>
            <a:endParaRPr lang="ru-RU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764704"/>
            <a:ext cx="56886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Официальный источник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54632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168</Words>
  <Application>Microsoft Office PowerPoint</Application>
  <PresentationFormat>Экран (4:3)</PresentationFormat>
  <Paragraphs>44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Официальные жесты судей  в волейболе</vt:lpstr>
      <vt:lpstr>Цель и задачи</vt:lpstr>
      <vt:lpstr>Расположение  судейской бригады и их помощников</vt:lpstr>
      <vt:lpstr>Официальные жесты судей</vt:lpstr>
      <vt:lpstr>Официальные жесты судей</vt:lpstr>
      <vt:lpstr>Официальные жесты судей</vt:lpstr>
      <vt:lpstr>Официальные жесты судей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БондареваВП</dc:creator>
  <cp:lastModifiedBy>БондареваВП</cp:lastModifiedBy>
  <cp:revision>43</cp:revision>
  <dcterms:created xsi:type="dcterms:W3CDTF">2018-04-19T09:39:38Z</dcterms:created>
  <dcterms:modified xsi:type="dcterms:W3CDTF">2018-04-19T11:10:45Z</dcterms:modified>
</cp:coreProperties>
</file>