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8" r:id="rId3"/>
    <p:sldId id="287" r:id="rId4"/>
    <p:sldId id="258" r:id="rId5"/>
    <p:sldId id="290" r:id="rId6"/>
    <p:sldId id="289" r:id="rId7"/>
    <p:sldId id="291" r:id="rId8"/>
    <p:sldId id="260" r:id="rId9"/>
    <p:sldId id="263" r:id="rId10"/>
    <p:sldId id="262" r:id="rId11"/>
    <p:sldId id="264" r:id="rId12"/>
    <p:sldId id="267" r:id="rId13"/>
    <p:sldId id="266" r:id="rId14"/>
    <p:sldId id="265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643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801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4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507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2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44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348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678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921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899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492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C6C70-AEF9-484E-BB07-696D741C019E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CF6B3-EF44-4A8D-8F8B-B216D3F3A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955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b="1" dirty="0">
                <a:solidFill>
                  <a:srgbClr val="C00000"/>
                </a:solidFill>
              </a:rPr>
              <a:t>Чемпиона́т ми́ра по </a:t>
            </a:r>
            <a:r>
              <a:rPr lang="vi-VN" b="1" dirty="0" smtClean="0">
                <a:solidFill>
                  <a:srgbClr val="C00000"/>
                </a:solidFill>
              </a:rPr>
              <a:t>футбо́лу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что это???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ru-RU" sz="2400" b="1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vi-VN" sz="2400" b="1" dirty="0" smtClean="0">
                <a:latin typeface="+mj-lt"/>
              </a:rPr>
              <a:t>Ку́бок </a:t>
            </a:r>
            <a:r>
              <a:rPr lang="vi-VN" sz="2400" b="1" dirty="0">
                <a:latin typeface="+mj-lt"/>
              </a:rPr>
              <a:t>ми́ра по </a:t>
            </a:r>
            <a:r>
              <a:rPr lang="vi-VN" sz="2400" b="1" dirty="0" smtClean="0">
                <a:latin typeface="+mj-lt"/>
              </a:rPr>
              <a:t>футбо́лу</a:t>
            </a:r>
            <a:endParaRPr lang="ru-RU" sz="2400" dirty="0">
              <a:latin typeface="+mj-lt"/>
            </a:endParaRPr>
          </a:p>
          <a:p>
            <a:pPr marL="0" indent="0">
              <a:buNone/>
            </a:pPr>
            <a:endParaRPr lang="ru-RU" sz="24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  ФИФА</a:t>
            </a:r>
          </a:p>
          <a:p>
            <a:pPr marL="0" indent="0"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 раз в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 года</a:t>
            </a:r>
          </a:p>
          <a:p>
            <a:pPr marL="0" indent="0"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Действующий чемпион мира — 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сборная Германии</a:t>
            </a:r>
            <a:endParaRPr lang="ru-RU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472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2808312"/>
          </a:xfrm>
        </p:spPr>
        <p:txBody>
          <a:bodyPr>
            <a:normAutofit/>
          </a:bodyPr>
          <a:lstStyle/>
          <a:p>
            <a:pPr algn="l"/>
            <a:r>
              <a:rPr lang="ru-RU" i="1" dirty="0">
                <a:solidFill>
                  <a:srgbClr val="000000"/>
                </a:solidFill>
              </a:rPr>
              <a:t>Студент-дизайнер </a:t>
            </a:r>
            <a:r>
              <a:rPr lang="ru-RU" i="1" dirty="0" smtClean="0">
                <a:solidFill>
                  <a:srgbClr val="000000"/>
                </a:solidFill>
              </a:rPr>
              <a:t/>
            </a:r>
            <a:br>
              <a:rPr lang="ru-RU" i="1" dirty="0" smtClean="0">
                <a:solidFill>
                  <a:srgbClr val="000000"/>
                </a:solidFill>
              </a:rPr>
            </a:br>
            <a:r>
              <a:rPr lang="ru-RU" i="1" dirty="0" smtClean="0">
                <a:solidFill>
                  <a:srgbClr val="000000"/>
                </a:solidFill>
              </a:rPr>
              <a:t>Екатерина</a:t>
            </a:r>
            <a:r>
              <a:rPr lang="ru-RU" i="1" dirty="0">
                <a:solidFill>
                  <a:srgbClr val="000000"/>
                </a:solidFill>
              </a:rPr>
              <a:t> Бочкарева </a:t>
            </a:r>
            <a:r>
              <a:rPr lang="ru-RU" i="1" dirty="0" smtClean="0">
                <a:solidFill>
                  <a:srgbClr val="000000"/>
                </a:solidFill>
              </a:rPr>
              <a:t/>
            </a:r>
            <a:br>
              <a:rPr lang="ru-RU" i="1" dirty="0" smtClean="0">
                <a:solidFill>
                  <a:srgbClr val="000000"/>
                </a:solidFill>
              </a:rPr>
            </a:br>
            <a:r>
              <a:rPr lang="ru-RU" i="1" dirty="0" smtClean="0">
                <a:solidFill>
                  <a:srgbClr val="000000"/>
                </a:solidFill>
              </a:rPr>
              <a:t>поучила  </a:t>
            </a:r>
            <a:r>
              <a:rPr lang="ru-RU" i="1" dirty="0">
                <a:solidFill>
                  <a:srgbClr val="000000"/>
                </a:solidFill>
              </a:rPr>
              <a:t>права на свое детище от </a:t>
            </a:r>
            <a:r>
              <a:rPr lang="ru-RU" i="1" dirty="0">
                <a:solidFill>
                  <a:srgbClr val="000000"/>
                </a:solidFill>
              </a:rPr>
              <a:t>ФИФА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8641"/>
            <a:ext cx="8291264" cy="201622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4400" dirty="0">
                <a:solidFill>
                  <a:srgbClr val="C00000"/>
                </a:solidFill>
              </a:rPr>
              <a:t>Эмблема чемпионата мира по футболу </a:t>
            </a:r>
            <a:endParaRPr lang="ru-RU" sz="4400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dirty="0" smtClean="0"/>
              <a:t>в </a:t>
            </a:r>
            <a:r>
              <a:rPr lang="ru-RU" dirty="0"/>
              <a:t>России выполнена в традиционной форме Кубка Мира, который стилизован под космический корабль и украшен космической атрибутикой. 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005040"/>
            <a:ext cx="3563888" cy="2672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683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8681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rmAutofit fontScale="90000"/>
          </a:bodyPr>
          <a:lstStyle/>
          <a:p>
            <a:r>
              <a:rPr lang="ru-RU" dirty="0"/>
              <a:t>Знакомьтесь: </a:t>
            </a:r>
            <a:r>
              <a:rPr lang="ru-RU" dirty="0" err="1" smtClean="0"/>
              <a:t>Забивака</a:t>
            </a:r>
            <a:r>
              <a:rPr lang="ru-RU" dirty="0" smtClean="0"/>
              <a:t>, </a:t>
            </a:r>
            <a:r>
              <a:rPr lang="ru-RU" dirty="0"/>
              <a:t>Официальный талисман Чемпионата мира по футболу FIFA 2018 в России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0106"/>
            <a:ext cx="9144000" cy="4405238"/>
          </a:xfrm>
        </p:spPr>
      </p:pic>
    </p:spTree>
    <p:extLst>
      <p:ext uri="{BB962C8B-B14F-4D97-AF65-F5344CB8AC3E}">
        <p14:creationId xmlns:p14="http://schemas.microsoft.com/office/powerpoint/2010/main" val="3940263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0" y="3243263"/>
            <a:ext cx="1889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332656"/>
            <a:ext cx="8046156" cy="5793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9368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94457"/>
            <a:ext cx="1889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0" y="3243263"/>
            <a:ext cx="1889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1" y="417580"/>
            <a:ext cx="9039909" cy="6022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3549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94" y="332656"/>
            <a:ext cx="8710694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3874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Страны участники чемпионатов мира по футболу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0200"/>
            <a:ext cx="9143999" cy="5257800"/>
          </a:xfrm>
        </p:spPr>
      </p:pic>
    </p:spTree>
    <p:extLst>
      <p:ext uri="{BB962C8B-B14F-4D97-AF65-F5344CB8AC3E}">
        <p14:creationId xmlns:p14="http://schemas.microsoft.com/office/powerpoint/2010/main" val="2613389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Чемпионат мира по футболу</a:t>
            </a:r>
            <a:br>
              <a:rPr lang="ru-RU" i="1" dirty="0" smtClean="0">
                <a:solidFill>
                  <a:srgbClr val="FF0000"/>
                </a:solidFill>
              </a:rPr>
            </a:br>
            <a:r>
              <a:rPr lang="ru-RU" i="1" dirty="0" smtClean="0">
                <a:solidFill>
                  <a:srgbClr val="FF0000"/>
                </a:solidFill>
              </a:rPr>
              <a:t>в РОССИИ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8784976" cy="5112568"/>
          </a:xfrm>
        </p:spPr>
      </p:pic>
    </p:spTree>
    <p:extLst>
      <p:ext uri="{BB962C8B-B14F-4D97-AF65-F5344CB8AC3E}">
        <p14:creationId xmlns:p14="http://schemas.microsoft.com/office/powerpoint/2010/main" val="905340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-171400"/>
            <a:ext cx="8892479" cy="7029399"/>
          </a:xfrm>
        </p:spPr>
      </p:pic>
    </p:spTree>
    <p:extLst>
      <p:ext uri="{BB962C8B-B14F-4D97-AF65-F5344CB8AC3E}">
        <p14:creationId xmlns:p14="http://schemas.microsoft.com/office/powerpoint/2010/main" val="2528103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Матчи буду проходить в разных городах России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84784"/>
            <a:ext cx="8928992" cy="5256584"/>
          </a:xfrm>
        </p:spPr>
      </p:pic>
    </p:spTree>
    <p:extLst>
      <p:ext uri="{BB962C8B-B14F-4D97-AF65-F5344CB8AC3E}">
        <p14:creationId xmlns:p14="http://schemas.microsoft.com/office/powerpoint/2010/main" val="94225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8458"/>
          </a:xfrm>
        </p:spPr>
        <p:txBody>
          <a:bodyPr>
            <a:normAutofit/>
          </a:bodyPr>
          <a:lstStyle/>
          <a:p>
            <a:r>
              <a:rPr lang="ru-RU" sz="6600" i="1" dirty="0">
                <a:solidFill>
                  <a:srgbClr val="C00000"/>
                </a:solidFill>
              </a:rPr>
              <a:t>Каждый город придумал свою визитную карточку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645024"/>
            <a:ext cx="8229600" cy="248113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5200" dirty="0" smtClean="0"/>
              <a:t>                       эмблему</a:t>
            </a:r>
            <a:endParaRPr lang="ru-RU" sz="5200" dirty="0"/>
          </a:p>
        </p:txBody>
      </p:sp>
    </p:spTree>
    <p:extLst>
      <p:ext uri="{BB962C8B-B14F-4D97-AF65-F5344CB8AC3E}">
        <p14:creationId xmlns:p14="http://schemas.microsoft.com/office/powerpoint/2010/main" val="2641772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КАЗАНЬ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8760"/>
            <a:ext cx="6336704" cy="5605021"/>
          </a:xfrm>
        </p:spPr>
      </p:pic>
    </p:spTree>
    <p:extLst>
      <p:ext uri="{BB962C8B-B14F-4D97-AF65-F5344CB8AC3E}">
        <p14:creationId xmlns:p14="http://schemas.microsoft.com/office/powerpoint/2010/main" val="3947577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ЕКАТЕРИНБУРГ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052736"/>
            <a:ext cx="4608512" cy="5805264"/>
          </a:xfrm>
        </p:spPr>
      </p:pic>
    </p:spTree>
    <p:extLst>
      <p:ext uri="{BB962C8B-B14F-4D97-AF65-F5344CB8AC3E}">
        <p14:creationId xmlns:p14="http://schemas.microsoft.com/office/powerpoint/2010/main" val="2160622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КАЛИНИНГРАД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524645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ВОЛГОГРАД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052736"/>
            <a:ext cx="5904656" cy="6048672"/>
          </a:xfrm>
        </p:spPr>
      </p:pic>
    </p:spTree>
    <p:extLst>
      <p:ext uri="{BB962C8B-B14F-4D97-AF65-F5344CB8AC3E}">
        <p14:creationId xmlns:p14="http://schemas.microsoft.com/office/powerpoint/2010/main" val="2441236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НИЖНИЙ НОВГОРОД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083469"/>
            <a:ext cx="4824536" cy="6432715"/>
          </a:xfrm>
        </p:spPr>
      </p:pic>
    </p:spTree>
    <p:extLst>
      <p:ext uri="{BB962C8B-B14F-4D97-AF65-F5344CB8AC3E}">
        <p14:creationId xmlns:p14="http://schemas.microsoft.com/office/powerpoint/2010/main" val="2560276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САНКТ-ПИТЕРБУРГ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196752"/>
            <a:ext cx="4176464" cy="5661248"/>
          </a:xfrm>
        </p:spPr>
      </p:pic>
    </p:spTree>
    <p:extLst>
      <p:ext uri="{BB962C8B-B14F-4D97-AF65-F5344CB8AC3E}">
        <p14:creationId xmlns:p14="http://schemas.microsoft.com/office/powerpoint/2010/main" val="1610094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459432"/>
            <a:ext cx="8579296" cy="2160240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МОСКВА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860" y="1208050"/>
            <a:ext cx="4710404" cy="5965366"/>
          </a:xfrm>
        </p:spPr>
      </p:pic>
    </p:spTree>
    <p:extLst>
      <p:ext uri="{BB962C8B-B14F-4D97-AF65-F5344CB8AC3E}">
        <p14:creationId xmlns:p14="http://schemas.microsoft.com/office/powerpoint/2010/main" val="2167757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363272" cy="1417638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САРАНСК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007474"/>
            <a:ext cx="4104456" cy="5813404"/>
          </a:xfrm>
        </p:spPr>
      </p:pic>
    </p:spTree>
    <p:extLst>
      <p:ext uri="{BB962C8B-B14F-4D97-AF65-F5344CB8AC3E}">
        <p14:creationId xmlns:p14="http://schemas.microsoft.com/office/powerpoint/2010/main" val="2881584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75456"/>
            <a:ext cx="8686800" cy="2093094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СОЧИ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98818"/>
            <a:ext cx="5040560" cy="6720747"/>
          </a:xfrm>
        </p:spPr>
      </p:pic>
    </p:spTree>
    <p:extLst>
      <p:ext uri="{BB962C8B-B14F-4D97-AF65-F5344CB8AC3E}">
        <p14:creationId xmlns:p14="http://schemas.microsoft.com/office/powerpoint/2010/main" val="2414846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363272" cy="1417638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РОСТОВ-НА-ДОНУ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5" y="1007474"/>
            <a:ext cx="4844750" cy="6453974"/>
          </a:xfrm>
        </p:spPr>
      </p:pic>
    </p:spTree>
    <p:extLst>
      <p:ext uri="{BB962C8B-B14F-4D97-AF65-F5344CB8AC3E}">
        <p14:creationId xmlns:p14="http://schemas.microsoft.com/office/powerpoint/2010/main" val="34690281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2014 год-Бразилия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1411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 </a:t>
            </a:r>
            <a:r>
              <a:rPr lang="ru-RU" sz="4000" b="1" dirty="0" smtClean="0"/>
              <a:t>12 стадионов </a:t>
            </a:r>
            <a:r>
              <a:rPr lang="ru-RU" sz="4000" dirty="0" smtClean="0"/>
              <a:t>-  принимали матчи</a:t>
            </a:r>
          </a:p>
          <a:p>
            <a:pPr marL="0" indent="0">
              <a:buNone/>
            </a:pPr>
            <a:endParaRPr lang="ru-RU" sz="4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/>
              <a:t>Свыше </a:t>
            </a:r>
            <a:r>
              <a:rPr lang="ru-RU" sz="4000" b="1" dirty="0" smtClean="0"/>
              <a:t>3 миллионов </a:t>
            </a:r>
            <a:r>
              <a:rPr lang="ru-RU" sz="4000" dirty="0" smtClean="0"/>
              <a:t>зрителей посетили бразильские стадионы</a:t>
            </a:r>
          </a:p>
          <a:p>
            <a:pPr marL="0" indent="0">
              <a:buNone/>
            </a:pPr>
            <a:endParaRPr lang="ru-RU" sz="4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4000" b="1" dirty="0" smtClean="0"/>
              <a:t>ФИНАЛИСТЫ : </a:t>
            </a:r>
          </a:p>
          <a:p>
            <a:pPr marL="0" indent="0">
              <a:buNone/>
            </a:pPr>
            <a:r>
              <a:rPr lang="ru-RU" sz="4000" b="1" dirty="0" smtClean="0"/>
              <a:t>                Германия</a:t>
            </a:r>
            <a:r>
              <a:rPr lang="ru-RU" sz="4000" dirty="0" smtClean="0"/>
              <a:t>-Аргентина   1:0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7836004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РОСТОВСКИЙ  СТАДИОН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для чемпионата мира по футболу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00199"/>
            <a:ext cx="7915678" cy="5279695"/>
          </a:xfrm>
        </p:spPr>
      </p:pic>
    </p:spTree>
    <p:extLst>
      <p:ext uri="{BB962C8B-B14F-4D97-AF65-F5344CB8AC3E}">
        <p14:creationId xmlns:p14="http://schemas.microsoft.com/office/powerpoint/2010/main" val="13343279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844131" cy="6480720"/>
          </a:xfrm>
        </p:spPr>
      </p:pic>
    </p:spTree>
    <p:extLst>
      <p:ext uri="{BB962C8B-B14F-4D97-AF65-F5344CB8AC3E}">
        <p14:creationId xmlns:p14="http://schemas.microsoft.com/office/powerpoint/2010/main" val="20201886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9" y="355372"/>
            <a:ext cx="8907139" cy="6169972"/>
          </a:xfrm>
        </p:spPr>
      </p:pic>
    </p:spTree>
    <p:extLst>
      <p:ext uri="{BB962C8B-B14F-4D97-AF65-F5344CB8AC3E}">
        <p14:creationId xmlns:p14="http://schemas.microsoft.com/office/powerpoint/2010/main" val="19453369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76" y="404664"/>
            <a:ext cx="8897920" cy="6337712"/>
          </a:xfrm>
        </p:spPr>
      </p:pic>
    </p:spTree>
    <p:extLst>
      <p:ext uri="{BB962C8B-B14F-4D97-AF65-F5344CB8AC3E}">
        <p14:creationId xmlns:p14="http://schemas.microsoft.com/office/powerpoint/2010/main" val="20319192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332656"/>
            <a:ext cx="8856984" cy="6264696"/>
          </a:xfrm>
        </p:spPr>
      </p:pic>
    </p:spTree>
    <p:extLst>
      <p:ext uri="{BB962C8B-B14F-4D97-AF65-F5344CB8AC3E}">
        <p14:creationId xmlns:p14="http://schemas.microsoft.com/office/powerpoint/2010/main" val="41663139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ОТВЕТЬТЕ НА ВОПРОСЫ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3600" dirty="0" smtClean="0"/>
              <a:t> </a:t>
            </a:r>
            <a:r>
              <a:rPr lang="ru-RU" sz="4400" dirty="0" smtClean="0"/>
              <a:t>Через какой промежуток времени проводится </a:t>
            </a:r>
          </a:p>
          <a:p>
            <a:pPr marL="0" indent="0" algn="ctr">
              <a:buNone/>
            </a:pPr>
            <a:r>
              <a:rPr lang="ru-RU" sz="4400" dirty="0" smtClean="0"/>
              <a:t>чемпионат мира </a:t>
            </a:r>
          </a:p>
          <a:p>
            <a:pPr marL="0" indent="0" algn="ctr">
              <a:buNone/>
            </a:pPr>
            <a:r>
              <a:rPr lang="ru-RU" sz="4400" dirty="0" smtClean="0"/>
              <a:t>по футболу?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268666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ОТВЕТЬТЕ НА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marL="0" indent="0" algn="ctr">
              <a:buNone/>
            </a:pPr>
            <a:r>
              <a:rPr lang="ru-RU" sz="4000" dirty="0" smtClean="0"/>
              <a:t>КТО</a:t>
            </a:r>
          </a:p>
          <a:p>
            <a:pPr marL="0" indent="0" algn="ctr">
              <a:buNone/>
            </a:pPr>
            <a:r>
              <a:rPr lang="ru-RU" sz="4000" dirty="0" smtClean="0"/>
              <a:t>отвечает за организацию </a:t>
            </a:r>
          </a:p>
          <a:p>
            <a:pPr marL="0" indent="0" algn="ctr">
              <a:buNone/>
            </a:pPr>
            <a:r>
              <a:rPr lang="ru-RU" sz="4000" dirty="0" smtClean="0"/>
              <a:t>чемпионата мира по футболу?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708778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ОТВЕТЬТЕ НА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3600" dirty="0" smtClean="0"/>
          </a:p>
          <a:p>
            <a:pPr marL="0" indent="0" algn="ctr">
              <a:buNone/>
            </a:pPr>
            <a:r>
              <a:rPr lang="ru-RU" sz="4000" dirty="0" smtClean="0"/>
              <a:t>Проводился ли</a:t>
            </a:r>
          </a:p>
          <a:p>
            <a:pPr marL="0" indent="0" algn="ctr">
              <a:buNone/>
            </a:pPr>
            <a:r>
              <a:rPr lang="ru-RU" sz="4000" dirty="0" smtClean="0"/>
              <a:t>чемпионат мира по футболу </a:t>
            </a:r>
          </a:p>
          <a:p>
            <a:pPr marL="0" indent="0" algn="ctr">
              <a:buNone/>
            </a:pPr>
            <a:r>
              <a:rPr lang="ru-RU" sz="4000" dirty="0" smtClean="0"/>
              <a:t>в России раньше?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710788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ОТВЕТЬТЕ НА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4000" dirty="0" smtClean="0"/>
              <a:t>Как зовут  волчонка </a:t>
            </a:r>
          </a:p>
          <a:p>
            <a:pPr marL="0" indent="0" algn="ctr">
              <a:buNone/>
            </a:pPr>
            <a:r>
              <a:rPr lang="ru-RU" sz="4000" dirty="0" smtClean="0"/>
              <a:t>который является  </a:t>
            </a:r>
          </a:p>
          <a:p>
            <a:pPr marL="0" indent="0" algn="ctr">
              <a:buNone/>
            </a:pPr>
            <a:r>
              <a:rPr lang="ru-RU" sz="4000" dirty="0" smtClean="0"/>
              <a:t>официальным  талисманом </a:t>
            </a:r>
          </a:p>
          <a:p>
            <a:pPr marL="0" indent="0" algn="ctr">
              <a:buNone/>
            </a:pPr>
            <a:r>
              <a:rPr lang="ru-RU" sz="4000" dirty="0" smtClean="0"/>
              <a:t>в России?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0559289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ОТВЕТЬТЕ НА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4000" dirty="0" smtClean="0"/>
              <a:t>Количество городов </a:t>
            </a:r>
          </a:p>
          <a:p>
            <a:pPr marL="0" indent="0" algn="ctr">
              <a:buNone/>
            </a:pPr>
            <a:r>
              <a:rPr lang="ru-RU" sz="4000" dirty="0" smtClean="0"/>
              <a:t>в России принимающее</a:t>
            </a:r>
          </a:p>
          <a:p>
            <a:pPr marL="0" indent="0" algn="ctr">
              <a:buNone/>
            </a:pPr>
            <a:r>
              <a:rPr lang="ru-RU" sz="4000" dirty="0" smtClean="0"/>
              <a:t> чемпионат мира по футболу </a:t>
            </a:r>
          </a:p>
          <a:p>
            <a:pPr marL="0" indent="0" algn="ctr">
              <a:buNone/>
            </a:pPr>
            <a:r>
              <a:rPr lang="ru-RU" sz="4000" dirty="0" smtClean="0"/>
              <a:t>в 2018 году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8158316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177</Words>
  <Application>Microsoft Office PowerPoint</Application>
  <PresentationFormat>Экран (4:3)</PresentationFormat>
  <Paragraphs>67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Чемпиона́т ми́ра по футбо́лу что это???</vt:lpstr>
      <vt:lpstr>Студент-дизайнер  Екатерина Бочкарева  поучила  права на свое детище от ФИФА</vt:lpstr>
      <vt:lpstr>Презентация PowerPoint</vt:lpstr>
      <vt:lpstr>Знакомьтесь: Забивака, Официальный талисман Чемпионата мира по футболу FIFA 2018 в России </vt:lpstr>
      <vt:lpstr>Презентация PowerPoint</vt:lpstr>
      <vt:lpstr>Презентация PowerPoint</vt:lpstr>
      <vt:lpstr>Презентация PowerPoint</vt:lpstr>
      <vt:lpstr>Страны участники чемпионатов мира по футболу</vt:lpstr>
      <vt:lpstr>Чемпионат мира по футболу в РОССИИ</vt:lpstr>
      <vt:lpstr>Презентация PowerPoint</vt:lpstr>
      <vt:lpstr>Матчи буду проходить в разных городах России</vt:lpstr>
      <vt:lpstr>Каждый город придумал свою визитную карточку</vt:lpstr>
      <vt:lpstr>КАЗАНЬ</vt:lpstr>
      <vt:lpstr>ЕКАТЕРИНБУРГ</vt:lpstr>
      <vt:lpstr>КАЛИНИНГРАД</vt:lpstr>
      <vt:lpstr>ВОЛГОГРАД</vt:lpstr>
      <vt:lpstr>НИЖНИЙ НОВГОРОД</vt:lpstr>
      <vt:lpstr>САНКТ-ПИТЕРБУРГ</vt:lpstr>
      <vt:lpstr>МОСКВА</vt:lpstr>
      <vt:lpstr>САРАНСК</vt:lpstr>
      <vt:lpstr>СОЧИ</vt:lpstr>
      <vt:lpstr>РОСТОВ-НА-ДОНУ</vt:lpstr>
      <vt:lpstr>2014 год-Бразилия</vt:lpstr>
      <vt:lpstr>РОСТОВСКИЙ  СТАДИОН для чемпионата мира по футболу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ОТВЕТЬТЕ НА ВОПРОСЫ</vt:lpstr>
      <vt:lpstr>ОТВЕТЬТЕ НА ВОПРОСЫ</vt:lpstr>
      <vt:lpstr>ОТВЕТЬТЕ НА ВОПРОСЫ</vt:lpstr>
      <vt:lpstr>ОТВЕТЬТЕ НА ВОПРОСЫ</vt:lpstr>
      <vt:lpstr>ОТВЕТЬТЕ НА ВОПРОСЫ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лыжи</dc:title>
  <dc:creator>Admin</dc:creator>
  <cp:lastModifiedBy>Admin</cp:lastModifiedBy>
  <cp:revision>10</cp:revision>
  <dcterms:created xsi:type="dcterms:W3CDTF">2017-10-15T13:06:55Z</dcterms:created>
  <dcterms:modified xsi:type="dcterms:W3CDTF">2017-11-26T21:27:05Z</dcterms:modified>
</cp:coreProperties>
</file>