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Презентация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 экологического проекта 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«Наша новая клумба»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Фото - отчет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43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820472" cy="487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340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Диагностический этап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79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Подготовительный этап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B050"/>
                </a:solidFill>
              </a:rPr>
              <a:t>Рассматривание фотографий цветов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" name="Объект 4" descr="F:\проект наша клумба ср №1\IMG_4893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 descr="F:\проект наша клумба ср №1\IMG_4892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9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Рассматривание семян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4" name="Объект 3" descr="F:\ср гр №1\IMG_491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490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</a:rPr>
              <a:t>Аппликация по итогам беседы на тему: «Какая должна быть клумба? </a:t>
            </a:r>
          </a:p>
        </p:txBody>
      </p:sp>
      <p:pic>
        <p:nvPicPr>
          <p:cNvPr id="5" name="Объект 4" descr="F:\проект наша клумба ср №1\IMG_4889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 descr="F:\проект наша клумба ср №1\IMG_4890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2237581"/>
            <a:ext cx="2438400" cy="3251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67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00B0F0"/>
                </a:solidFill>
              </a:rPr>
              <a:t>Поисковоисполнительный этап</a:t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50"/>
                </a:solidFill>
                <a:ea typeface="Calibri"/>
                <a:cs typeface="Times New Roman"/>
              </a:rPr>
              <a:t>Посадка </a:t>
            </a:r>
            <a:r>
              <a:rPr lang="ru-RU" dirty="0">
                <a:solidFill>
                  <a:srgbClr val="00B050"/>
                </a:solidFill>
                <a:ea typeface="Calibri"/>
                <a:cs typeface="Times New Roman"/>
              </a:rPr>
              <a:t>семян</a:t>
            </a:r>
            <a:r>
              <a:rPr lang="ru-RU" sz="3600" dirty="0">
                <a:solidFill>
                  <a:srgbClr val="00B050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00B050"/>
                </a:solidFill>
                <a:ea typeface="Calibri"/>
                <a:cs typeface="Times New Roman"/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75" y="2643876"/>
            <a:ext cx="3249450" cy="243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775" y="2643876"/>
            <a:ext cx="3249450" cy="243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647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dirty="0" smtClean="0">
                <a:solidFill>
                  <a:srgbClr val="00B050"/>
                </a:solidFill>
              </a:rPr>
              <a:t>Мы высадили все семена цветов!</a:t>
            </a:r>
            <a:endParaRPr lang="ru-RU" b="0" dirty="0">
              <a:solidFill>
                <a:srgbClr val="00B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красивые бутоны,</a:t>
            </a:r>
          </a:p>
          <a:p>
            <a: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Украшают все газоны,</a:t>
            </a:r>
          </a:p>
          <a:p>
            <a: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Настроение поднимут,</a:t>
            </a:r>
          </a:p>
          <a:p>
            <a: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Огорчения все снимут!</a:t>
            </a:r>
          </a:p>
          <a:p>
            <a: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" b="3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065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Обобщающий этап</a:t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Сбор семян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" name="Объект 4" descr="F:\наша клумба ст №1\IMG_5839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 descr="F:\наша клумба ст №1\IMG_5838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384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</a:rPr>
              <a:t>Пересаживание растений в </a:t>
            </a:r>
            <a:r>
              <a:rPr lang="ru-RU" dirty="0" smtClean="0">
                <a:solidFill>
                  <a:srgbClr val="00B050"/>
                </a:solidFill>
              </a:rPr>
              <a:t>горшки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" name="Объект 4" descr="F:\наша клумба ст №1\IMG_5832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 descr="F:\наша клумба ст №1\IMG_5834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0" y="2643981"/>
            <a:ext cx="3251200" cy="243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9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209800"/>
            <a:ext cx="324961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036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Заключение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88840"/>
            <a:ext cx="5942592" cy="3873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74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53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 экологического проекта  «Наша новая клумба»</vt:lpstr>
      <vt:lpstr>Презентация PowerPoint</vt:lpstr>
      <vt:lpstr>Диагностический этап</vt:lpstr>
      <vt:lpstr>Подготовительный этап Рассматривание фотографий цветов</vt:lpstr>
      <vt:lpstr>Рассматривание семян</vt:lpstr>
      <vt:lpstr>Аппликация по итогам беседы на тему: «Какая должна быть клумба? </vt:lpstr>
      <vt:lpstr>Поисковоисполнительный этап Посадка семян </vt:lpstr>
      <vt:lpstr>Мы высадили все семена цветов!</vt:lpstr>
      <vt:lpstr>Обобщающий этап Сбор семян</vt:lpstr>
      <vt:lpstr>Пересаживание растений в горшки</vt:lpstr>
      <vt:lpstr>Презентация PowerPoint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экологического проекта  «Наша новая клумба»</dc:title>
  <dc:creator>Alexandr</dc:creator>
  <cp:lastModifiedBy>RePack by Diakov</cp:lastModifiedBy>
  <cp:revision>5</cp:revision>
  <dcterms:created xsi:type="dcterms:W3CDTF">2016-11-22T17:21:35Z</dcterms:created>
  <dcterms:modified xsi:type="dcterms:W3CDTF">2016-11-22T18:34:06Z</dcterms:modified>
</cp:coreProperties>
</file>