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74" r:id="rId3"/>
    <p:sldId id="275" r:id="rId4"/>
    <p:sldId id="273" r:id="rId5"/>
    <p:sldId id="276" r:id="rId6"/>
    <p:sldId id="277" r:id="rId7"/>
    <p:sldId id="278" r:id="rId8"/>
    <p:sldId id="279" r:id="rId9"/>
    <p:sldId id="261" r:id="rId10"/>
    <p:sldId id="280" r:id="rId11"/>
  </p:sldIdLst>
  <p:sldSz cx="9144000" cy="6858000" type="screen4x3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79241-8B83-46B6-B4EE-7A172127E7CD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7A32D4-B019-45FB-A8D7-CC244129D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7" descr="TR0103626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1\Pictures\i (5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642918"/>
            <a:ext cx="2571768" cy="2357454"/>
          </a:xfrm>
          <a:prstGeom prst="rect">
            <a:avLst/>
          </a:prstGeom>
          <a:noFill/>
        </p:spPr>
      </p:pic>
      <p:pic>
        <p:nvPicPr>
          <p:cNvPr id="3075" name="Picture 3" descr="C:\Users\user1\Pictures\i (6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571480"/>
            <a:ext cx="2786082" cy="2357454"/>
          </a:xfrm>
          <a:prstGeom prst="rect">
            <a:avLst/>
          </a:prstGeom>
          <a:noFill/>
        </p:spPr>
      </p:pic>
      <p:pic>
        <p:nvPicPr>
          <p:cNvPr id="3076" name="Picture 4" descr="C:\Users\user1\Pictures\i (3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3643314"/>
            <a:ext cx="2500330" cy="2286016"/>
          </a:xfrm>
          <a:prstGeom prst="rect">
            <a:avLst/>
          </a:prstGeom>
          <a:noFill/>
        </p:spPr>
      </p:pic>
      <p:pic>
        <p:nvPicPr>
          <p:cNvPr id="3077" name="Picture 5" descr="C:\Users\user1\Pictures\i (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3714752"/>
            <a:ext cx="2833694" cy="2214578"/>
          </a:xfrm>
          <a:prstGeom prst="rect">
            <a:avLst/>
          </a:prstGeom>
          <a:noFill/>
        </p:spPr>
      </p:pic>
      <p:pic>
        <p:nvPicPr>
          <p:cNvPr id="3078" name="Picture 6" descr="C:\Users\user1\Pictures\i (7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2071678"/>
            <a:ext cx="2643206" cy="2214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TR0103626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er1\Pictures\kyzelev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214678" y="571480"/>
            <a:ext cx="3071834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TR0103626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user1\Pictures\К МО\городской сад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4572008"/>
            <a:ext cx="3000396" cy="1928826"/>
          </a:xfrm>
          <a:prstGeom prst="rect">
            <a:avLst/>
          </a:prstGeom>
          <a:noFill/>
        </p:spPr>
      </p:pic>
      <p:pic>
        <p:nvPicPr>
          <p:cNvPr id="2055" name="Picture 7" descr="C:\Users\user1\Pictures\К МО\ул.Калинин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0"/>
            <a:ext cx="3000396" cy="1785974"/>
          </a:xfrm>
          <a:prstGeom prst="rect">
            <a:avLst/>
          </a:prstGeom>
          <a:noFill/>
        </p:spPr>
      </p:pic>
      <p:pic>
        <p:nvPicPr>
          <p:cNvPr id="2056" name="Picture 8" descr="C:\Users\user1\Pictures\К МО\фонтан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2643182"/>
            <a:ext cx="3000396" cy="1857388"/>
          </a:xfrm>
          <a:prstGeom prst="rect">
            <a:avLst/>
          </a:prstGeom>
          <a:noFill/>
        </p:spPr>
      </p:pic>
      <p:pic>
        <p:nvPicPr>
          <p:cNvPr id="2058" name="Picture 10" descr="C:\Users\user1\Pictures\i (1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500042"/>
            <a:ext cx="2500330" cy="1785950"/>
          </a:xfrm>
          <a:prstGeom prst="rect">
            <a:avLst/>
          </a:prstGeom>
          <a:noFill/>
        </p:spPr>
      </p:pic>
      <p:pic>
        <p:nvPicPr>
          <p:cNvPr id="18" name="Picture 1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4643447"/>
            <a:ext cx="292895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user1\Pictures\милионная улица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4283" y="2500305"/>
            <a:ext cx="2714643" cy="1857389"/>
          </a:xfrm>
          <a:prstGeom prst="rect">
            <a:avLst/>
          </a:prstGeom>
          <a:noFill/>
        </p:spPr>
      </p:pic>
      <p:pic>
        <p:nvPicPr>
          <p:cNvPr id="1027" name="Picture 3" descr="C:\Users\user1\Desktop\1\CIMG313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43636" y="142852"/>
            <a:ext cx="2786082" cy="2089561"/>
          </a:xfrm>
          <a:prstGeom prst="rect">
            <a:avLst/>
          </a:prstGeom>
          <a:noFill/>
        </p:spPr>
      </p:pic>
      <p:pic>
        <p:nvPicPr>
          <p:cNvPr id="2" name="Picture 2" descr="G:\К МО\16-05-2015_10-52-41\SAM_217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71802" y="2143116"/>
            <a:ext cx="2786082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TR0103626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K:\К МО\16-05-2015_10-52-41\DSCN342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28604"/>
            <a:ext cx="8358246" cy="628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6" descr="TR0103626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33900" y="3573463"/>
            <a:ext cx="4379913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user1\Pictures\мамаев курган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214290"/>
            <a:ext cx="4071966" cy="2857520"/>
          </a:xfrm>
          <a:prstGeom prst="rect">
            <a:avLst/>
          </a:prstGeom>
          <a:noFill/>
        </p:spPr>
      </p:pic>
      <p:pic>
        <p:nvPicPr>
          <p:cNvPr id="2051" name="Picture 3" descr="C:\Users\user1\Pictures\жд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571876"/>
            <a:ext cx="3929090" cy="2928958"/>
          </a:xfrm>
          <a:prstGeom prst="rect">
            <a:avLst/>
          </a:prstGeom>
          <a:noFill/>
        </p:spPr>
      </p:pic>
      <p:pic>
        <p:nvPicPr>
          <p:cNvPr id="2052" name="Picture 4" descr="C:\Users\user1\Desktop\1\CIMG313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4" y="214290"/>
            <a:ext cx="3929090" cy="289321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8786874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К МО\Сад\рисунок 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26" y="357166"/>
            <a:ext cx="8786874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1\Pictures\i (8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785794"/>
            <a:ext cx="7429552" cy="4929222"/>
          </a:xfrm>
          <a:prstGeom prst="rect">
            <a:avLst/>
          </a:prstGeom>
          <a:noFill/>
        </p:spPr>
      </p:pic>
      <p:pic>
        <p:nvPicPr>
          <p:cNvPr id="4099" name="Picture 3" descr="C:\Users\user1\Documents\все фото сада\новые фото 2013 год\Новая папка\Георгиевская ленточка\SDC119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801600" y="-9601200"/>
            <a:ext cx="3474720" cy="2606040"/>
          </a:xfrm>
          <a:prstGeom prst="rect">
            <a:avLst/>
          </a:prstGeom>
          <a:noFill/>
        </p:spPr>
      </p:pic>
      <p:pic>
        <p:nvPicPr>
          <p:cNvPr id="9" name="Picture 3" descr="C:\Users\user1\Documents\все фото сада\новые фото 2013 год\Новая папка\Георгиевская ленточка\SDC119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649200" y="-9448800"/>
            <a:ext cx="3474720" cy="2606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7" descr="TR0103626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0</Words>
  <PresentationFormat>Экран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user1</dc:creator>
  <cp:lastModifiedBy>user1</cp:lastModifiedBy>
  <cp:revision>51</cp:revision>
  <dcterms:created xsi:type="dcterms:W3CDTF">2015-05-08T10:36:48Z</dcterms:created>
  <dcterms:modified xsi:type="dcterms:W3CDTF">2015-05-22T11:16:16Z</dcterms:modified>
</cp:coreProperties>
</file>