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56" r:id="rId1"/>
  </p:sldMasterIdLst>
  <p:sldIdLst>
    <p:sldId id="269" r:id="rId2"/>
    <p:sldId id="281" r:id="rId3"/>
    <p:sldId id="270" r:id="rId4"/>
    <p:sldId id="275" r:id="rId5"/>
    <p:sldId id="267" r:id="rId6"/>
    <p:sldId id="271" r:id="rId7"/>
    <p:sldId id="273" r:id="rId8"/>
    <p:sldId id="274" r:id="rId9"/>
    <p:sldId id="282" r:id="rId10"/>
    <p:sldId id="276" r:id="rId11"/>
    <p:sldId id="277" r:id="rId12"/>
    <p:sldId id="280" r:id="rId13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46" d="100"/>
          <a:sy n="46" d="100"/>
        </p:scale>
        <p:origin x="-2076" y="-58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Oval 13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3795" y="5052545"/>
            <a:ext cx="5637010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05.02.2022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7581" y="3132290"/>
            <a:ext cx="7175351" cy="1793167"/>
          </a:xfrm>
          <a:effectLst/>
        </p:spPr>
        <p:txBody>
          <a:bodyPr>
            <a:noAutofit/>
          </a:bodyPr>
          <a:lstStyle>
            <a:lvl1pPr marL="640080" indent="-457200" algn="l">
              <a:defRPr sz="54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05.02.2022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3195" y="2172648"/>
            <a:ext cx="5966666" cy="2423346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22438" y="4607511"/>
            <a:ext cx="5970494" cy="835460"/>
          </a:xfrm>
        </p:spPr>
        <p:txBody>
          <a:bodyPr anchor="t"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05.02.2022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05.02.2022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142999" y="731519"/>
            <a:ext cx="3346704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731520"/>
            <a:ext cx="3346704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6447" y="1400327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7302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399032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05.02.2022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05.02.2022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05.02.2022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095" y="2209800"/>
            <a:ext cx="3636085" cy="1258493"/>
          </a:xfrm>
          <a:effectLst/>
        </p:spPr>
        <p:txBody>
          <a:bodyPr anchor="b">
            <a:noAutofit/>
          </a:bodyPr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3515" y="731520"/>
            <a:ext cx="4017085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5765" y="3497802"/>
            <a:ext cx="3388660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05.02.2022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75175" y="1143000"/>
            <a:ext cx="41148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77887" y="1010486"/>
            <a:ext cx="3694114" cy="2163020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05.02.2022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7268" y="4464421"/>
            <a:ext cx="6383538" cy="1143000"/>
          </a:xfrm>
        </p:spPr>
        <p:txBody>
          <a:bodyPr anchor="b">
            <a:noAutofit/>
          </a:bodyPr>
          <a:lstStyle>
            <a:lvl1pPr algn="l">
              <a:defRPr sz="4600" b="1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05000" y="731519"/>
            <a:ext cx="6400800" cy="347472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05.02.2022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53758" y="376517"/>
            <a:ext cx="205740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324113" y="731519"/>
            <a:ext cx="4829287" cy="4894729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05.02.2022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9144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3768304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93289" y="4372168"/>
            <a:ext cx="6512511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2260"/>
            <a:ext cx="6400800" cy="34747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72200"/>
            <a:ext cx="2514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05.02.2022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199" y="6172200"/>
            <a:ext cx="33528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810000" y="6172200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57" r:id="rId1"/>
    <p:sldLayoutId id="2147483758" r:id="rId2"/>
    <p:sldLayoutId id="2147483759" r:id="rId3"/>
    <p:sldLayoutId id="2147483760" r:id="rId4"/>
    <p:sldLayoutId id="2147483761" r:id="rId5"/>
    <p:sldLayoutId id="2147483762" r:id="rId6"/>
    <p:sldLayoutId id="2147483763" r:id="rId7"/>
    <p:sldLayoutId id="2147483764" r:id="rId8"/>
    <p:sldLayoutId id="2147483765" r:id="rId9"/>
    <p:sldLayoutId id="2147483766" r:id="rId10"/>
    <p:sldLayoutId id="2147483767" r:id="rId11"/>
  </p:sldLayoutIdLst>
  <p:timing>
    <p:tnLst>
      <p:par>
        <p:cTn id="1" dur="indefinite" restart="never" nodeType="tmRoot"/>
      </p:par>
    </p:tnLst>
  </p:timing>
  <p:txStyles>
    <p:titleStyle>
      <a:lvl1pPr marL="320040" indent="-320040" algn="r" defTabSz="914400" rtl="0" eaLnBrk="1" latinLnBrk="0" hangingPunct="1">
        <a:spcBef>
          <a:spcPct val="0"/>
        </a:spcBef>
        <a:buClr>
          <a:schemeClr val="accent6">
            <a:lumMod val="75000"/>
          </a:schemeClr>
        </a:buClr>
        <a:buSzPct val="128000"/>
        <a:buFont typeface="Georgia" pitchFamily="18" charset="0"/>
        <a:buChar char="*"/>
        <a:defRPr sz="4600" b="1" i="0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38988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66420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6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 descr="https://ds03.infourok.ru/uploads/ex/02cf/0001eb16-8cddfdf1/hello_html_m2d2241e1.jpg"/>
          <p:cNvPicPr>
            <a:picLocks noGrp="1"/>
          </p:cNvPicPr>
          <p:nvPr>
            <p:ph sz="quarter" idx="13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2" name="Прямоугольник 1"/>
          <p:cNvSpPr/>
          <p:nvPr/>
        </p:nvSpPr>
        <p:spPr>
          <a:xfrm>
            <a:off x="1835696" y="-1028194"/>
            <a:ext cx="7632848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          </a:t>
            </a:r>
          </a:p>
          <a:p>
            <a:endParaRPr lang="ru-RU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b="1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b="1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1547664" y="-747464"/>
            <a:ext cx="7056784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                      </a:t>
            </a:r>
          </a:p>
          <a:p>
            <a:endParaRPr lang="ru-RU" sz="2400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24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                 </a:t>
            </a:r>
            <a:endParaRPr lang="ru-RU" sz="2400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835696" y="452864"/>
            <a:ext cx="7308304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МУНИЦИПАЛЬНОЕ АВТОНОМНОЕ ДОШКОЛЬНОЕ </a:t>
            </a:r>
            <a:r>
              <a:rPr lang="ru-RU" sz="1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ОБРАЗОВАТЕЛЬНОЕ</a:t>
            </a:r>
          </a:p>
          <a:p>
            <a:r>
              <a:rPr lang="ru-RU" sz="1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УЧРЕЖДЕНИЕ </a:t>
            </a:r>
            <a:r>
              <a:rPr lang="ru-RU" sz="1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ДЕТСКИЙ САД №6 «ЛУКОМОРЬЕ</a:t>
            </a:r>
            <a:r>
              <a:rPr lang="ru-RU" sz="1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».</a:t>
            </a:r>
          </a:p>
          <a:p>
            <a:endParaRPr lang="ru-RU" sz="1400" dirty="0">
              <a:latin typeface="Times New Roman" pitchFamily="18" charset="0"/>
              <a:cs typeface="Times New Roman" pitchFamily="18" charset="0"/>
            </a:endParaRPr>
          </a:p>
          <a:p>
            <a:endParaRPr lang="ru-RU" sz="14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sz="1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4211960" y="2996952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ru-RU" dirty="0"/>
          </a:p>
        </p:txBody>
      </p:sp>
      <p:sp>
        <p:nvSpPr>
          <p:cNvPr id="9" name="TextBox 8"/>
          <p:cNvSpPr txBox="1"/>
          <p:nvPr/>
        </p:nvSpPr>
        <p:spPr>
          <a:xfrm>
            <a:off x="1835696" y="1422973"/>
            <a:ext cx="7116742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Познавательно-творческий проект</a:t>
            </a:r>
          </a:p>
          <a:p>
            <a:pPr algn="ctr"/>
            <a:r>
              <a:rPr lang="ru-RU" sz="20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на тему: </a:t>
            </a:r>
          </a:p>
          <a:p>
            <a:pPr algn="ctr"/>
            <a:r>
              <a:rPr lang="ru-RU" sz="20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«</a:t>
            </a:r>
            <a:r>
              <a:rPr lang="ru-RU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Неваляшка-матрешка водит хоровод!»</a:t>
            </a:r>
            <a:endParaRPr lang="ru-RU" sz="24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20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             </a:t>
            </a:r>
            <a:r>
              <a:rPr lang="ru-RU" sz="20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ср.гр</a:t>
            </a:r>
            <a:r>
              <a:rPr lang="ru-RU" sz="2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№3 </a:t>
            </a:r>
            <a:r>
              <a:rPr lang="ru-RU" sz="20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«Звездочка»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5010715" y="5409677"/>
            <a:ext cx="3929147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ru-RU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Подготовили: воспитатели</a:t>
            </a:r>
          </a:p>
          <a:p>
            <a:pPr algn="r"/>
            <a:r>
              <a:rPr lang="ru-RU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Алагирова</a:t>
            </a:r>
            <a:r>
              <a:rPr lang="ru-RU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И.В.</a:t>
            </a:r>
          </a:p>
          <a:p>
            <a:pPr algn="r"/>
            <a:r>
              <a:rPr lang="ru-RU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Кайсарова</a:t>
            </a:r>
            <a:r>
              <a:rPr lang="ru-RU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Т.А.</a:t>
            </a:r>
            <a:endParaRPr lang="ru-RU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6" name="Picture 2" descr="C:\Users\Home\Downloads\Без названия (7)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05160" y="3181618"/>
            <a:ext cx="3383061" cy="20457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089374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 descr="https://ds03.infourok.ru/uploads/ex/02cf/0001eb16-8cddfdf1/hello_html_m2d2241e1.jpg"/>
          <p:cNvPicPr>
            <a:picLocks noGrp="1"/>
          </p:cNvPicPr>
          <p:nvPr>
            <p:ph sz="quarter" idx="13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Прямоугольник 1"/>
          <p:cNvSpPr/>
          <p:nvPr/>
        </p:nvSpPr>
        <p:spPr>
          <a:xfrm>
            <a:off x="1835696" y="-1028194"/>
            <a:ext cx="7632848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          </a:t>
            </a:r>
          </a:p>
          <a:p>
            <a:endParaRPr lang="ru-RU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b="1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b="1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1835696" y="1340768"/>
            <a:ext cx="7128792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Цель</a:t>
            </a:r>
            <a:r>
              <a:rPr lang="ru-RU" sz="20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:</a:t>
            </a:r>
            <a:r>
              <a:rPr lang="ru-RU" sz="20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Воспитание интереса к русскому народному творчеству на примере русской народной игрушки.</a:t>
            </a:r>
          </a:p>
          <a:p>
            <a:endParaRPr lang="ru-RU" sz="200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2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Задачи</a:t>
            </a:r>
            <a:r>
              <a:rPr lang="ru-RU" sz="20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:</a:t>
            </a:r>
            <a:r>
              <a:rPr lang="ru-RU" sz="20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endParaRPr lang="ru-RU" sz="200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2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Познакомить с историей матрешки, как народного промысла.</a:t>
            </a:r>
          </a:p>
          <a:p>
            <a:r>
              <a:rPr lang="ru-RU" sz="2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Формировать умение рассматривать узоры, замечать сходство и различие в одном виде изделий и в разных видах, подводить к пониманию общих декоративных закономерностей, традиций( элементы, сочетание цветов, композиции).</a:t>
            </a:r>
          </a:p>
          <a:p>
            <a:r>
              <a:rPr lang="ru-RU" sz="2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Развивать умение составлять узоры, украшать матрешку используя геометрические и растительные элементы, передавать колорит росписи, характерные композиции.</a:t>
            </a:r>
          </a:p>
          <a:p>
            <a:r>
              <a:rPr lang="ru-RU" sz="2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Воспитывать </a:t>
            </a:r>
            <a:r>
              <a:rPr lang="ru-RU" sz="20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нравственно-эстетическое отношение к миру, интерес и любовь к Родине, ее истории и культуре.                                                          </a:t>
            </a:r>
            <a:endParaRPr lang="ru-RU" sz="2000" dirty="0">
              <a:solidFill>
                <a:srgbClr val="002060"/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1547664" y="-747464"/>
            <a:ext cx="7056784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                      </a:t>
            </a:r>
          </a:p>
          <a:p>
            <a:endParaRPr lang="ru-RU" sz="2400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24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                 </a:t>
            </a:r>
          </a:p>
          <a:p>
            <a:pPr algn="ctr"/>
            <a:r>
              <a:rPr lang="ru-RU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 Тема проекта:                                                      </a:t>
            </a:r>
            <a:endParaRPr lang="ru-RU" sz="24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24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           </a:t>
            </a:r>
            <a:r>
              <a:rPr lang="ru-RU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«Неваляшка </a:t>
            </a:r>
            <a:r>
              <a:rPr lang="ru-RU" sz="24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– матрёшка водит </a:t>
            </a:r>
            <a:r>
              <a:rPr lang="ru-RU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хоровод»</a:t>
            </a:r>
            <a:endParaRPr lang="ru-RU" sz="24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75222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 descr="https://ds03.infourok.ru/uploads/ex/02cf/0001eb16-8cddfdf1/hello_html_m2d2241e1.jpg"/>
          <p:cNvPicPr>
            <a:picLocks noGrp="1"/>
          </p:cNvPicPr>
          <p:nvPr>
            <p:ph sz="quarter" idx="13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Прямоугольник 1"/>
          <p:cNvSpPr/>
          <p:nvPr/>
        </p:nvSpPr>
        <p:spPr>
          <a:xfrm>
            <a:off x="2051720" y="260648"/>
            <a:ext cx="6768752" cy="63709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                 Предполагаемый </a:t>
            </a:r>
            <a:r>
              <a:rPr lang="ru-RU" sz="24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результат</a:t>
            </a:r>
            <a:r>
              <a:rPr lang="ru-RU" sz="2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 :</a:t>
            </a:r>
          </a:p>
          <a:p>
            <a:r>
              <a:rPr lang="ru-RU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Расширение представлений детей о происхождении данного вида народного искусства.</a:t>
            </a:r>
          </a:p>
          <a:p>
            <a:endParaRPr lang="ru-RU" sz="2400" b="1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Этапы </a:t>
            </a:r>
            <a:r>
              <a:rPr lang="ru-RU" sz="24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реализации проекта </a:t>
            </a:r>
          </a:p>
          <a:p>
            <a:pPr fontAlgn="base"/>
            <a:r>
              <a:rPr lang="ru-RU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                </a:t>
            </a:r>
          </a:p>
          <a:p>
            <a:pPr fontAlgn="base"/>
            <a:r>
              <a:rPr lang="ru-RU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  1 этап. Подготовительный</a:t>
            </a:r>
            <a:r>
              <a:rPr lang="ru-RU" sz="24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. </a:t>
            </a:r>
            <a:endParaRPr lang="ru-RU" sz="2400" b="1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fontAlgn="base"/>
            <a:endParaRPr lang="ru-RU" sz="24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fontAlgn="base"/>
            <a:r>
              <a:rPr lang="ru-RU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•  Подбор </a:t>
            </a:r>
            <a:r>
              <a:rPr lang="ru-RU" sz="2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методической, художественной литературы, иллюстративного, дидактического материала по теме проекта; </a:t>
            </a:r>
          </a:p>
          <a:p>
            <a:pPr fontAlgn="base"/>
            <a:r>
              <a:rPr lang="ru-RU" sz="2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• </a:t>
            </a:r>
            <a:r>
              <a:rPr lang="ru-RU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 Подбор </a:t>
            </a:r>
            <a:r>
              <a:rPr lang="ru-RU" sz="2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материала для изобразительной и продуктивной деятельности; </a:t>
            </a:r>
          </a:p>
          <a:p>
            <a:pPr fontAlgn="base"/>
            <a:r>
              <a:rPr lang="ru-RU" sz="2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• </a:t>
            </a:r>
            <a:r>
              <a:rPr lang="ru-RU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   Составление </a:t>
            </a:r>
            <a:r>
              <a:rPr lang="ru-RU" sz="2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плана работы с детьми по проекту. </a:t>
            </a:r>
          </a:p>
          <a:p>
            <a:pPr fontAlgn="base"/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229450079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 descr="https://ds03.infourok.ru/uploads/ex/02cf/0001eb16-8cddfdf1/hello_html_m2d2241e1.jpg"/>
          <p:cNvPicPr>
            <a:picLocks noGrp="1"/>
          </p:cNvPicPr>
          <p:nvPr>
            <p:ph sz="quarter" idx="13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3327"/>
            <a:ext cx="9170284" cy="685800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5" name="TextBox 4"/>
          <p:cNvSpPr txBox="1"/>
          <p:nvPr/>
        </p:nvSpPr>
        <p:spPr>
          <a:xfrm>
            <a:off x="2195736" y="116632"/>
            <a:ext cx="676875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             </a:t>
            </a:r>
            <a:r>
              <a:rPr lang="ru-RU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2 Этап. Основной.</a:t>
            </a:r>
            <a:endParaRPr lang="ru-RU" sz="20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6" name="Picture 2" descr="C:\Users\Home\Desktop\фото\20220125_153600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47456" y="794321"/>
            <a:ext cx="4896544" cy="2562671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Home\Desktop\фото\20220125_160905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5736" y="3356992"/>
            <a:ext cx="6053307" cy="3501008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1763688" y="578297"/>
            <a:ext cx="381642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Аппликация на тему: </a:t>
            </a:r>
          </a:p>
          <a:p>
            <a:r>
              <a:rPr lang="ru-RU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«Матрешка водит </a:t>
            </a:r>
          </a:p>
          <a:p>
            <a:r>
              <a:rPr lang="ru-RU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хоровод»</a:t>
            </a:r>
            <a:r>
              <a:rPr lang="ru-RU" dirty="0" smtClean="0"/>
              <a:t>».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9109379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 descr="https://ds03.infourok.ru/uploads/ex/02cf/0001eb16-8cddfdf1/hello_html_m2d2241e1.jpg"/>
          <p:cNvPicPr>
            <a:picLocks noGrp="1"/>
          </p:cNvPicPr>
          <p:nvPr>
            <p:ph sz="quarter" idx="13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2050" name="Picture 2" descr="C:\Users\Home\Desktop\фото\20220125_162504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28706" y="414677"/>
            <a:ext cx="6126459" cy="319948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C:\Users\Home\Desktop\фото\20220125_184202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28706" y="3777568"/>
            <a:ext cx="6628378" cy="29638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610771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 descr="https://ds03.infourok.ru/uploads/ex/02cf/0001eb16-8cddfdf1/hello_html_m2d2241e1.jpg"/>
          <p:cNvPicPr>
            <a:picLocks noGrp="1"/>
          </p:cNvPicPr>
          <p:nvPr>
            <p:ph sz="quarter" idx="13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7710" y="-132512"/>
            <a:ext cx="9372238" cy="6990511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3" name="TextBox 2"/>
          <p:cNvSpPr txBox="1"/>
          <p:nvPr/>
        </p:nvSpPr>
        <p:spPr>
          <a:xfrm>
            <a:off x="2411760" y="0"/>
            <a:ext cx="554461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                     </a:t>
            </a:r>
          </a:p>
          <a:p>
            <a:r>
              <a:rPr lang="ru-RU" sz="24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                                                                              </a:t>
            </a:r>
            <a:r>
              <a:rPr lang="ru-RU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Конструирование и аппликация: «Матрешка-вот такая крошка!»</a:t>
            </a:r>
            <a:endParaRPr lang="ru-RU" sz="24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074" name="Picture 2" descr="C:\Users\Home\Desktop\фото\20220127_165534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66924" y="1569660"/>
            <a:ext cx="7277076" cy="488367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122130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 descr="https://ds03.infourok.ru/uploads/ex/02cf/0001eb16-8cddfdf1/hello_html_m2d2241e1.jpg"/>
          <p:cNvPicPr>
            <a:picLocks noGrp="1"/>
          </p:cNvPicPr>
          <p:nvPr>
            <p:ph sz="quarter" idx="13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2" name="TextBox 1"/>
          <p:cNvSpPr txBox="1"/>
          <p:nvPr/>
        </p:nvSpPr>
        <p:spPr>
          <a:xfrm>
            <a:off x="1763688" y="332656"/>
            <a:ext cx="271306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        </a:t>
            </a:r>
            <a:endParaRPr lang="ru-RU" sz="2400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098" name="Picture 2" descr="C:\Users\Home\Desktop\фото\20220127_162942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664" y="1052736"/>
            <a:ext cx="7416824" cy="503081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1953103" y="188640"/>
            <a:ext cx="773516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Конструирование и аппликация:</a:t>
            </a:r>
          </a:p>
          <a:p>
            <a:r>
              <a:rPr lang="ru-RU" sz="2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« Матрешка-вот такая крошка!»</a:t>
            </a:r>
            <a:endParaRPr lang="ru-RU" sz="20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872082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 descr="https://ds03.infourok.ru/uploads/ex/02cf/0001eb16-8cddfdf1/hello_html_m2d2241e1.jpg"/>
          <p:cNvPicPr>
            <a:picLocks noGrp="1"/>
          </p:cNvPicPr>
          <p:nvPr>
            <p:ph sz="quarter" idx="13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5122" name="Picture 2" descr="C:\Users\Home\Desktop\фото\20220124_101629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671" y="188640"/>
            <a:ext cx="4950363" cy="302433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3" name="Picture 3" descr="C:\Users\Home\Desktop\фото\20220124_101529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3648" y="3560381"/>
            <a:ext cx="7524328" cy="329761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6570035" y="620688"/>
            <a:ext cx="282650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Рисование : </a:t>
            </a:r>
          </a:p>
          <a:p>
            <a:r>
              <a:rPr lang="ru-RU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« Русский народный костюм».</a:t>
            </a:r>
            <a:endParaRPr lang="ru-RU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019581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 descr="https://ds03.infourok.ru/uploads/ex/02cf/0001eb16-8cddfdf1/hello_html_m2d2241e1.jpg"/>
          <p:cNvPicPr>
            <a:picLocks noGrp="1"/>
          </p:cNvPicPr>
          <p:nvPr>
            <p:ph sz="quarter" idx="13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3" name="TextBox 2"/>
          <p:cNvSpPr txBox="1"/>
          <p:nvPr/>
        </p:nvSpPr>
        <p:spPr>
          <a:xfrm>
            <a:off x="5076056" y="0"/>
            <a:ext cx="4320481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Рисование : </a:t>
            </a:r>
          </a:p>
          <a:p>
            <a:r>
              <a:rPr lang="ru-RU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«Украсим платье для </a:t>
            </a:r>
          </a:p>
          <a:p>
            <a:r>
              <a:rPr lang="ru-RU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семеновской матрешки».</a:t>
            </a:r>
            <a:endParaRPr lang="ru-RU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7" name="Picture 3" descr="C:\Users\Home\Desktop\проект\20211110_170507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17894" y="1793059"/>
            <a:ext cx="6795662" cy="503158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Home\Downloads\image_5ec65d6bdfec6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3728" y="53601"/>
            <a:ext cx="1828845" cy="1739458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251163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 descr="https://ds03.infourok.ru/uploads/ex/02cf/0001eb16-8cddfdf1/hello_html_m2d2241e1.jpg"/>
          <p:cNvPicPr>
            <a:picLocks noGrp="1"/>
          </p:cNvPicPr>
          <p:nvPr>
            <p:ph sz="quarter" idx="13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2" y="-49024"/>
            <a:ext cx="9144000" cy="685800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2" name="TextBox 1"/>
          <p:cNvSpPr txBox="1"/>
          <p:nvPr/>
        </p:nvSpPr>
        <p:spPr>
          <a:xfrm>
            <a:off x="1475656" y="-675456"/>
            <a:ext cx="54006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dirty="0" smtClean="0"/>
          </a:p>
          <a:p>
            <a:endParaRPr lang="ru-RU" dirty="0"/>
          </a:p>
          <a:p>
            <a:r>
              <a:rPr lang="ru-RU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         </a:t>
            </a:r>
            <a:endParaRPr lang="ru-RU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619673" y="3068960"/>
            <a:ext cx="46085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          </a:t>
            </a:r>
          </a:p>
        </p:txBody>
      </p:sp>
      <p:pic>
        <p:nvPicPr>
          <p:cNvPr id="6146" name="Picture 2" descr="C:\Users\Home\Desktop\фото\20220126_100127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03623" y="0"/>
            <a:ext cx="4716526" cy="6858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1619673" y="476672"/>
            <a:ext cx="5016907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sz="2000" b="1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sz="2000" b="1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2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Посещение музея</a:t>
            </a:r>
          </a:p>
          <a:p>
            <a:r>
              <a:rPr lang="ru-RU" sz="2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детского сада</a:t>
            </a:r>
            <a:endParaRPr lang="ru-RU" sz="20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149" name="Picture 5" descr="C:\Users\Home\Downloads\images (10)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7704" y="2564904"/>
            <a:ext cx="1562100" cy="27331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602989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 descr="https://ds03.infourok.ru/uploads/ex/02cf/0001eb16-8cddfdf1/hello_html_m2d2241e1.jpg"/>
          <p:cNvPicPr>
            <a:picLocks noGrp="1"/>
          </p:cNvPicPr>
          <p:nvPr>
            <p:ph sz="quarter" idx="13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56" y="-101214"/>
            <a:ext cx="9137744" cy="6959214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2" name="TextBox 1"/>
          <p:cNvSpPr txBox="1"/>
          <p:nvPr/>
        </p:nvSpPr>
        <p:spPr>
          <a:xfrm>
            <a:off x="1691680" y="-1215517"/>
            <a:ext cx="3312367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sz="2000" b="1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sz="2000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sz="2000" b="1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sz="2000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170" name="Picture 2" descr="C:\Users\Home\Desktop\фото\20220126_100951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1680" y="-12041"/>
            <a:ext cx="4551257" cy="679176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6372200" y="620688"/>
            <a:ext cx="2160239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«</a:t>
            </a:r>
            <a:r>
              <a:rPr lang="ru-RU" sz="2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Посещение музея детского сада»</a:t>
            </a:r>
            <a:endParaRPr lang="ru-RU" sz="20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171" name="Picture 3" descr="C:\Users\Home\Downloads\images (9)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47582" y="2780928"/>
            <a:ext cx="1600200" cy="2857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05195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 descr="https://ds03.infourok.ru/uploads/ex/02cf/0001eb16-8cddfdf1/hello_html_m2d2241e1.jpg"/>
          <p:cNvPicPr>
            <a:picLocks noGrp="1"/>
          </p:cNvPicPr>
          <p:nvPr>
            <p:ph sz="quarter" idx="13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9" y="10732"/>
            <a:ext cx="9144000" cy="685800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87824" y="3068960"/>
            <a:ext cx="4392488" cy="25202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2699792" y="1700808"/>
            <a:ext cx="521171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Спасибо за внимание!</a:t>
            </a:r>
            <a:endParaRPr lang="ru-RU" sz="24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74512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Воздушный поток">
  <a:themeElements>
    <a:clrScheme name="Воздушный поток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Воздушный поток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Воздушный поток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421</TotalTime>
  <Words>227</Words>
  <Application>Microsoft Office PowerPoint</Application>
  <PresentationFormat>Экран (4:3)</PresentationFormat>
  <Paragraphs>69</Paragraphs>
  <Slides>12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12</vt:i4>
      </vt:variant>
    </vt:vector>
  </HeadingPairs>
  <TitlesOfParts>
    <vt:vector size="13" baseType="lpstr">
      <vt:lpstr>Воздушный поток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ASUS</dc:creator>
  <cp:lastModifiedBy>Home</cp:lastModifiedBy>
  <cp:revision>45</cp:revision>
  <dcterms:created xsi:type="dcterms:W3CDTF">2020-11-07T03:54:10Z</dcterms:created>
  <dcterms:modified xsi:type="dcterms:W3CDTF">2022-02-05T05:10:45Z</dcterms:modified>
</cp:coreProperties>
</file>