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65" r:id="rId3"/>
    <p:sldId id="257" r:id="rId4"/>
    <p:sldId id="258" r:id="rId5"/>
    <p:sldId id="259" r:id="rId6"/>
    <p:sldId id="260" r:id="rId7"/>
    <p:sldId id="261" r:id="rId8"/>
    <p:sldId id="266" r:id="rId9"/>
    <p:sldId id="262" r:id="rId10"/>
    <p:sldId id="267" r:id="rId11"/>
    <p:sldId id="268" r:id="rId12"/>
    <p:sldId id="269" r:id="rId13"/>
    <p:sldId id="270" r:id="rId14"/>
    <p:sldId id="263" r:id="rId15"/>
    <p:sldId id="264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80" d="100"/>
          <a:sy n="80" d="100"/>
        </p:scale>
        <p:origin x="-1086" y="1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0EFB1-6A08-48C8-945D-66D91964EE7A}" type="datetimeFigureOut">
              <a:rPr lang="ru-RU" smtClean="0"/>
              <a:pPr/>
              <a:t>18.11.2018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9316DFDD-4F8E-4A4C-87A6-940E7A526D2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0EFB1-6A08-48C8-945D-66D91964EE7A}" type="datetimeFigureOut">
              <a:rPr lang="ru-RU" smtClean="0"/>
              <a:pPr/>
              <a:t>18.11.2018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9316DFDD-4F8E-4A4C-87A6-940E7A526D2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0EFB1-6A08-48C8-945D-66D91964EE7A}" type="datetimeFigureOut">
              <a:rPr lang="ru-RU" smtClean="0"/>
              <a:pPr/>
              <a:t>18.11.2018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6DFDD-4F8E-4A4C-87A6-940E7A526D2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0EFB1-6A08-48C8-945D-66D91964EE7A}" type="datetimeFigureOut">
              <a:rPr lang="ru-RU" smtClean="0"/>
              <a:pPr/>
              <a:t>18.11.2018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6DFDD-4F8E-4A4C-87A6-940E7A526D2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0EFB1-6A08-48C8-945D-66D91964EE7A}" type="datetimeFigureOut">
              <a:rPr lang="ru-RU" smtClean="0"/>
              <a:pPr/>
              <a:t>18.11.2018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9316DFDD-4F8E-4A4C-87A6-940E7A526D2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0EFB1-6A08-48C8-945D-66D91964EE7A}" type="datetimeFigureOut">
              <a:rPr lang="ru-RU" smtClean="0"/>
              <a:pPr/>
              <a:t>18.11.2018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6DFDD-4F8E-4A4C-87A6-940E7A526D2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0EFB1-6A08-48C8-945D-66D91964EE7A}" type="datetimeFigureOut">
              <a:rPr lang="ru-RU" smtClean="0"/>
              <a:pPr/>
              <a:t>18.11.2018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6DFDD-4F8E-4A4C-87A6-940E7A526D2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0EFB1-6A08-48C8-945D-66D91964EE7A}" type="datetimeFigureOut">
              <a:rPr lang="ru-RU" smtClean="0"/>
              <a:pPr/>
              <a:t>18.11.2018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6DFDD-4F8E-4A4C-87A6-940E7A526D2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0EFB1-6A08-48C8-945D-66D91964EE7A}" type="datetimeFigureOut">
              <a:rPr lang="ru-RU" smtClean="0"/>
              <a:pPr/>
              <a:t>18.11.2018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6DFDD-4F8E-4A4C-87A6-940E7A526D2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0EFB1-6A08-48C8-945D-66D91964EE7A}" type="datetimeFigureOut">
              <a:rPr lang="ru-RU" smtClean="0"/>
              <a:pPr/>
              <a:t>18.11.2018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6DFDD-4F8E-4A4C-87A6-940E7A526D2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0EFB1-6A08-48C8-945D-66D91964EE7A}" type="datetimeFigureOut">
              <a:rPr lang="ru-RU" smtClean="0"/>
              <a:pPr/>
              <a:t>18.11.2018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6DFDD-4F8E-4A4C-87A6-940E7A526D2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D380EFB1-6A08-48C8-945D-66D91964EE7A}" type="datetimeFigureOut">
              <a:rPr lang="ru-RU" smtClean="0"/>
              <a:pPr/>
              <a:t>18.11.2018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316DFDD-4F8E-4A4C-87A6-940E7A526D2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143372" y="2928934"/>
            <a:ext cx="3481382" cy="1222375"/>
          </a:xfrm>
        </p:spPr>
        <p:txBody>
          <a:bodyPr/>
          <a:lstStyle/>
          <a:p>
            <a:r>
              <a:rPr lang="ru-RU" dirty="0" smtClean="0"/>
              <a:t>Я – АЙКИДОКА!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5800" y="-285776"/>
            <a:ext cx="8458200" cy="2371732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/>
              <a:t>ГБОУ 1387 Д/С Эдельвейс</a:t>
            </a:r>
          </a:p>
          <a:p>
            <a:pPr algn="ctr"/>
            <a:r>
              <a:rPr lang="ru-RU" b="1" dirty="0" smtClean="0"/>
              <a:t>Старшая группа №5 Изумрудный городок</a:t>
            </a:r>
          </a:p>
          <a:p>
            <a:pPr algn="ctr"/>
            <a:r>
              <a:rPr lang="ru-RU" b="1" dirty="0" smtClean="0"/>
              <a:t>Акимов Даниил</a:t>
            </a:r>
          </a:p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3857620" y="6072206"/>
            <a:ext cx="26432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Москва </a:t>
            </a:r>
            <a:r>
              <a:rPr lang="ru-RU" b="1" dirty="0" smtClean="0"/>
              <a:t>- 2018</a:t>
            </a:r>
            <a:endParaRPr lang="ru-RU" b="1" dirty="0"/>
          </a:p>
        </p:txBody>
      </p:sp>
      <p:pic>
        <p:nvPicPr>
          <p:cNvPr id="5" name="Picture 2" descr="D:\YandexDisk\YandexDisk-ipkurazhov\Рабочие файлы\Рабочий стол\Портфель\Photos\2018\IMG_2712-18-11-18-10-31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1714488"/>
            <a:ext cx="2589628" cy="34528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42976" y="928670"/>
            <a:ext cx="71438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Мои родители всегда хотели, чтобы я занимался спортом. Однажды мой папа увидел в соседнем районе Центр занятий боевыми искусствами и предложил мне попробовать. Так </a:t>
            </a:r>
            <a:r>
              <a:rPr lang="ru-RU" sz="2400" dirty="0" smtClean="0"/>
              <a:t>в</a:t>
            </a:r>
            <a:r>
              <a:rPr lang="ru-RU" sz="2400" dirty="0" smtClean="0"/>
              <a:t> октябре прошлого года я начал заниматься айкидо в Школе развития Айкидо Сергея Бородулина.</a:t>
            </a:r>
            <a:endParaRPr lang="ru-RU" sz="2400" dirty="0"/>
          </a:p>
        </p:txBody>
      </p:sp>
      <p:pic>
        <p:nvPicPr>
          <p:cNvPr id="2050" name="Picture 2" descr="D:\YandexDisk\YandexDisk-ipkurazhov\Рабочие файлы\Рабочий стол\Портфель\Photos\2018\2018-11-18_10-53-4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4000504"/>
            <a:ext cx="7610475" cy="14859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Денис\Desktop\ай1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1285852" y="1857364"/>
            <a:ext cx="6814497" cy="4525962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571604" y="500042"/>
            <a:ext cx="62865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/>
              <a:t>Айкидо </a:t>
            </a:r>
            <a:r>
              <a:rPr lang="ru-RU" sz="3200" dirty="0" smtClean="0"/>
              <a:t>– это </a:t>
            </a:r>
            <a:r>
              <a:rPr lang="ru-RU" sz="3200" dirty="0" smtClean="0"/>
              <a:t>современное японское боевое искусство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Денис\Desktop\a4WcWc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0" y="357166"/>
            <a:ext cx="6429420" cy="321471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142976" y="4000504"/>
            <a:ext cx="671517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/>
              <a:t>Название состоит из трёх иероглифов, имеющих следующее значение:</a:t>
            </a:r>
          </a:p>
          <a:p>
            <a:r>
              <a:rPr lang="ru-RU" sz="2800" i="1" dirty="0"/>
              <a:t>Ай</a:t>
            </a:r>
            <a:r>
              <a:rPr lang="ru-RU" sz="2800" dirty="0"/>
              <a:t>  — </a:t>
            </a:r>
            <a:r>
              <a:rPr lang="ru-RU" sz="2800" dirty="0" smtClean="0"/>
              <a:t>гармония;</a:t>
            </a:r>
            <a:endParaRPr lang="ru-RU" sz="2800" dirty="0"/>
          </a:p>
          <a:p>
            <a:r>
              <a:rPr lang="ru-RU" sz="2800" i="1" dirty="0" smtClean="0"/>
              <a:t>Ки</a:t>
            </a:r>
            <a:r>
              <a:rPr lang="ru-RU" sz="2800" dirty="0"/>
              <a:t> — </a:t>
            </a:r>
            <a:r>
              <a:rPr lang="ru-RU" sz="2800" dirty="0" smtClean="0"/>
              <a:t>жизненная энергия;</a:t>
            </a:r>
            <a:endParaRPr lang="ru-RU" sz="2800" dirty="0"/>
          </a:p>
          <a:p>
            <a:r>
              <a:rPr lang="ru-RU" sz="2800" i="1" dirty="0" smtClean="0"/>
              <a:t>До</a:t>
            </a:r>
            <a:r>
              <a:rPr lang="ru-RU" sz="2800" dirty="0"/>
              <a:t> — </a:t>
            </a:r>
            <a:r>
              <a:rPr lang="ru-RU" sz="2800" dirty="0" smtClean="0"/>
              <a:t>дорога.</a:t>
            </a: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Денис\Desktop\OSense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975" y="1357298"/>
            <a:ext cx="3114715" cy="4357718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5214942" y="2786058"/>
            <a:ext cx="364333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/>
              <a:t>Создатель айкидо – </a:t>
            </a:r>
            <a:r>
              <a:rPr lang="ru-RU" sz="3200" dirty="0" err="1" smtClean="0"/>
              <a:t>Морихэй</a:t>
            </a:r>
            <a:r>
              <a:rPr lang="ru-RU" sz="3200" dirty="0" smtClean="0"/>
              <a:t> </a:t>
            </a:r>
            <a:r>
              <a:rPr lang="ru-RU" sz="3200" dirty="0" err="1" smtClean="0"/>
              <a:t>Уэсиба</a:t>
            </a:r>
            <a:r>
              <a:rPr lang="ru-RU" sz="3200" dirty="0"/>
              <a:t> </a:t>
            </a:r>
            <a:r>
              <a:rPr lang="ru-RU" sz="3200" dirty="0" smtClean="0"/>
              <a:t>(1920)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786" y="785794"/>
            <a:ext cx="771530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/>
              <a:t>Главный принцип айкидо – направлять энергию противника против него </a:t>
            </a:r>
            <a:r>
              <a:rPr lang="ru-RU" sz="3200" dirty="0" smtClean="0"/>
              <a:t>самого</a:t>
            </a:r>
            <a:endParaRPr lang="ru-RU" sz="3200" dirty="0"/>
          </a:p>
        </p:txBody>
      </p:sp>
      <p:pic>
        <p:nvPicPr>
          <p:cNvPr id="5122" name="Picture 2" descr="C:\Users\Денис\Desktop\айкидо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3042" y="2500306"/>
            <a:ext cx="6349978" cy="35718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42910" y="500042"/>
            <a:ext cx="792961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/>
              <a:t>Тех, кто занимается айкидо, называют «</a:t>
            </a:r>
            <a:r>
              <a:rPr lang="ru-RU" sz="3200" dirty="0" err="1" smtClean="0"/>
              <a:t>айкидока</a:t>
            </a:r>
            <a:r>
              <a:rPr lang="ru-RU" sz="3200" dirty="0" smtClean="0"/>
              <a:t>»</a:t>
            </a:r>
            <a:endParaRPr lang="ru-RU" sz="3200" dirty="0"/>
          </a:p>
        </p:txBody>
      </p:sp>
      <p:pic>
        <p:nvPicPr>
          <p:cNvPr id="6148" name="Picture 4" descr="D:\YandexDisk\YandexDisk-ipkurazhov\Рабочие файлы\Рабочий стол\Портфель\Photos\2018\GNBC115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43042" y="1714488"/>
            <a:ext cx="6000749" cy="45005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14348" y="928670"/>
            <a:ext cx="78581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Мой тренер – Бердников Алексей Николаевич</a:t>
            </a:r>
            <a:endParaRPr lang="ru-RU" sz="2400" dirty="0"/>
          </a:p>
        </p:txBody>
      </p:sp>
      <p:pic>
        <p:nvPicPr>
          <p:cNvPr id="3074" name="Picture 2" descr="D:\YandexDisk\YandexDisk-ipkurazhov\Рабочие файлы\Рабочий стол\Портфель\Photos\2018\2018-11-18_10-52-25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71802" y="1643050"/>
            <a:ext cx="3071834" cy="4355271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3357554" y="6215082"/>
            <a:ext cx="37147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Черный пояс, 6-й дан</a:t>
            </a:r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7158" y="285728"/>
            <a:ext cx="8786842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3200" dirty="0" smtClean="0"/>
              <a:t>Каждое занятие </a:t>
            </a:r>
            <a:r>
              <a:rPr lang="ru-RU" sz="3200" dirty="0" smtClean="0"/>
              <a:t>мы начинаем с приветствия:</a:t>
            </a:r>
          </a:p>
          <a:p>
            <a:pPr>
              <a:lnSpc>
                <a:spcPct val="150000"/>
              </a:lnSpc>
            </a:pPr>
            <a:r>
              <a:rPr lang="ru-RU" sz="2000" i="1" dirty="0" err="1" smtClean="0"/>
              <a:t>Сэнсэй-ни-рэй</a:t>
            </a:r>
            <a:r>
              <a:rPr lang="ru-RU" sz="2000" dirty="0" smtClean="0"/>
              <a:t> – приветственный поклон учителю;</a:t>
            </a:r>
          </a:p>
          <a:p>
            <a:pPr>
              <a:lnSpc>
                <a:spcPct val="150000"/>
              </a:lnSpc>
            </a:pPr>
            <a:r>
              <a:rPr lang="ru-RU" sz="2000" i="1" dirty="0" err="1" smtClean="0"/>
              <a:t>Семпай-ни-рэй</a:t>
            </a:r>
            <a:r>
              <a:rPr lang="ru-RU" sz="2000" dirty="0" smtClean="0"/>
              <a:t> – приветственный поклон старшему товарищу;</a:t>
            </a:r>
          </a:p>
          <a:p>
            <a:pPr>
              <a:lnSpc>
                <a:spcPct val="150000"/>
              </a:lnSpc>
            </a:pPr>
            <a:r>
              <a:rPr lang="ru-RU" sz="2000" i="1" dirty="0" err="1" smtClean="0"/>
              <a:t>Атагани-рэй</a:t>
            </a:r>
            <a:r>
              <a:rPr lang="ru-RU" sz="2000" i="1" dirty="0" smtClean="0"/>
              <a:t> </a:t>
            </a:r>
            <a:r>
              <a:rPr lang="ru-RU" sz="2000" dirty="0" smtClean="0"/>
              <a:t>– приветственный поклон партнеров друг другу.</a:t>
            </a:r>
            <a:endParaRPr lang="ru-RU" sz="2000" dirty="0" smtClean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28794" y="2714620"/>
            <a:ext cx="5214974" cy="3434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1857364"/>
            <a:ext cx="3592868" cy="3429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72066" y="2786058"/>
            <a:ext cx="3461825" cy="3105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Box 3"/>
          <p:cNvSpPr txBox="1"/>
          <p:nvPr/>
        </p:nvSpPr>
        <p:spPr>
          <a:xfrm>
            <a:off x="357158" y="285728"/>
            <a:ext cx="878684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/>
              <a:t>Затем мы делаем разминку и отрабатываем приемы</a:t>
            </a:r>
            <a:endParaRPr lang="ru-RU" sz="2000" dirty="0" smtClean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42976" y="500042"/>
            <a:ext cx="78581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Дома я занимаюсь со своим младшим братом</a:t>
            </a:r>
            <a:endParaRPr lang="ru-RU" sz="2400" dirty="0"/>
          </a:p>
        </p:txBody>
      </p:sp>
      <p:pic>
        <p:nvPicPr>
          <p:cNvPr id="4098" name="Picture 2" descr="D:\YandexDisk\YandexDisk-ipkurazhov\Рабочие файлы\Рабочий стол\Портфель\Photos\2018\IMG_2727-18-11-18-10-41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1500175"/>
            <a:ext cx="3357586" cy="2518190"/>
          </a:xfrm>
          <a:prstGeom prst="rect">
            <a:avLst/>
          </a:prstGeom>
          <a:noFill/>
        </p:spPr>
      </p:pic>
      <p:pic>
        <p:nvPicPr>
          <p:cNvPr id="4099" name="Picture 3" descr="D:\YandexDisk\YandexDisk-ipkurazhov\Рабочие файлы\Рабочий стол\Портфель\Photos\2018\IMG_2718-18-11-18-10-4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2066" y="1518034"/>
            <a:ext cx="3357586" cy="2518190"/>
          </a:xfrm>
          <a:prstGeom prst="rect">
            <a:avLst/>
          </a:prstGeom>
          <a:noFill/>
        </p:spPr>
      </p:pic>
      <p:pic>
        <p:nvPicPr>
          <p:cNvPr id="6" name="Picture 4" descr="D:\YandexDisk\YandexDisk-ipkurazhov\Рабочие файлы\Рабочий стол\Портфель\Photos\2018\IMG_2723-18-11-18-10-31.jpe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71802" y="4214818"/>
            <a:ext cx="3214710" cy="241103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71472" y="428604"/>
            <a:ext cx="82153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/>
              <a:t>Я рассказал о своем увлечении друзьям в саду</a:t>
            </a:r>
            <a:endParaRPr lang="ru-RU" sz="2800" dirty="0"/>
          </a:p>
        </p:txBody>
      </p:sp>
      <p:pic>
        <p:nvPicPr>
          <p:cNvPr id="5122" name="Picture 2" descr="D:\YandexDisk\YandexDisk-ipkurazhov\Рабочие файлы\Рабочий стол\Портфель\Photos\2018\IMG_2696-18-11-18-10-3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628" y="1262047"/>
            <a:ext cx="3857652" cy="5143536"/>
          </a:xfrm>
          <a:prstGeom prst="rect">
            <a:avLst/>
          </a:prstGeom>
          <a:noFill/>
        </p:spPr>
      </p:pic>
      <p:pic>
        <p:nvPicPr>
          <p:cNvPr id="5123" name="Picture 3" descr="D:\YandexDisk\YandexDisk-ipkurazhov\Рабочие файлы\Рабочий стол\Портфель\Photos\2018\IMG_2697-18-11-18-10-31.JPG"/>
          <p:cNvPicPr>
            <a:picLocks noChangeAspect="1" noChangeArrowheads="1"/>
          </p:cNvPicPr>
          <p:nvPr/>
        </p:nvPicPr>
        <p:blipFill>
          <a:blip r:embed="rId3"/>
          <a:srcRect r="-741" b="2222"/>
          <a:stretch>
            <a:fillRect/>
          </a:stretch>
        </p:blipFill>
        <p:spPr bwMode="auto">
          <a:xfrm>
            <a:off x="500034" y="1285859"/>
            <a:ext cx="3929090" cy="508470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71472" y="428604"/>
            <a:ext cx="82153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/>
              <a:t>И показал им несколько приемов</a:t>
            </a:r>
            <a:endParaRPr lang="ru-RU" sz="2800" dirty="0"/>
          </a:p>
        </p:txBody>
      </p:sp>
      <p:pic>
        <p:nvPicPr>
          <p:cNvPr id="3" name="Picture 4" descr="D:\YandexDisk\YandexDisk-ipkurazhov\Рабочие файлы\Рабочий стол\Портфель\Photos\2018\IMG_2698-18-11-18-10-3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1142984"/>
            <a:ext cx="3857652" cy="5143537"/>
          </a:xfrm>
          <a:prstGeom prst="rect">
            <a:avLst/>
          </a:prstGeom>
          <a:noFill/>
        </p:spPr>
      </p:pic>
      <p:pic>
        <p:nvPicPr>
          <p:cNvPr id="4" name="Picture 5" descr="D:\YandexDisk\YandexDisk-ipkurazhov\Рабочие файлы\Рабочий стол\Портфель\Photos\2018\2018-11-18_11-28-44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7752" y="1428736"/>
            <a:ext cx="3925111" cy="435771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28662" y="357166"/>
            <a:ext cx="764386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В айкидо есть ученические степени – </a:t>
            </a:r>
            <a:r>
              <a:rPr lang="ru-RU" sz="2400" dirty="0" err="1" smtClean="0"/>
              <a:t>кю</a:t>
            </a:r>
            <a:r>
              <a:rPr lang="ru-RU" sz="2400" dirty="0" smtClean="0"/>
              <a:t> (с 10-ого по 1-ый) и мастерские степени – даны (с 1-ого по 10-ый). В </a:t>
            </a:r>
            <a:r>
              <a:rPr lang="ru-RU" sz="2400" dirty="0" smtClean="0"/>
              <a:t>мае я сдал аттестацию на </a:t>
            </a:r>
            <a:r>
              <a:rPr lang="ru-RU" sz="2400" dirty="0" smtClean="0"/>
              <a:t>10-ый </a:t>
            </a:r>
            <a:r>
              <a:rPr lang="ru-RU" sz="2400" dirty="0" err="1" smtClean="0"/>
              <a:t>кю</a:t>
            </a:r>
            <a:r>
              <a:rPr lang="ru-RU" sz="2400" dirty="0" smtClean="0"/>
              <a:t>.</a:t>
            </a:r>
            <a:endParaRPr lang="ru-RU" sz="2400" dirty="0"/>
          </a:p>
        </p:txBody>
      </p:sp>
      <p:pic>
        <p:nvPicPr>
          <p:cNvPr id="8194" name="Picture 2" descr="D:\YandexDisk\YandexDisk-ipkurazhov\Рабочие файлы\Рабочий стол\Портфель\Photos\2018\DPVY376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85918" y="1857364"/>
            <a:ext cx="5572164" cy="417912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00100" y="571480"/>
            <a:ext cx="735811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/>
              <a:t>После летних каникул я продолжил заниматься. Моя цель – стать настоящим мастером </a:t>
            </a:r>
            <a:r>
              <a:rPr lang="ru-RU" sz="2800" dirty="0" smtClean="0"/>
              <a:t>Айкидо</a:t>
            </a:r>
            <a:r>
              <a:rPr lang="ru-RU" sz="2800" dirty="0" smtClean="0"/>
              <a:t>!</a:t>
            </a:r>
            <a:endParaRPr lang="ru-RU" sz="2800" dirty="0"/>
          </a:p>
        </p:txBody>
      </p:sp>
      <p:sp>
        <p:nvSpPr>
          <p:cNvPr id="3" name="TextBox 2"/>
          <p:cNvSpPr txBox="1"/>
          <p:nvPr/>
        </p:nvSpPr>
        <p:spPr>
          <a:xfrm>
            <a:off x="1928794" y="5643578"/>
            <a:ext cx="56436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Спасибо за внимание!</a:t>
            </a:r>
            <a:endParaRPr lang="ru-RU" sz="3200" b="1" dirty="0"/>
          </a:p>
        </p:txBody>
      </p:sp>
      <p:pic>
        <p:nvPicPr>
          <p:cNvPr id="6146" name="Picture 2" descr="D:\YandexDisk\YandexDisk-ipkurazhov\Рабочие файлы\Рабочий стол\Портфель\Photos\2018\PUZA312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28860" y="2143116"/>
            <a:ext cx="4572032" cy="34290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189</TotalTime>
  <Words>225</Words>
  <Application>Microsoft Office PowerPoint</Application>
  <PresentationFormat>Экран (4:3)</PresentationFormat>
  <Paragraphs>27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Трек</vt:lpstr>
      <vt:lpstr>Я – АЙКИДОКА!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Я – АЙКИДОКА!</dc:title>
  <dc:creator>Денис</dc:creator>
  <cp:lastModifiedBy>Денис</cp:lastModifiedBy>
  <cp:revision>15</cp:revision>
  <dcterms:created xsi:type="dcterms:W3CDTF">2018-10-28T14:37:03Z</dcterms:created>
  <dcterms:modified xsi:type="dcterms:W3CDTF">2018-11-18T09:36:30Z</dcterms:modified>
</cp:coreProperties>
</file>