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notesSlides/notesSlide2.xml" ContentType="application/vnd.openxmlformats-officedocument.presentationml.notesSlide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ls" ContentType="application/vnd.ms-exce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docProps/core.xml" ContentType="application/vnd.openxmlformats-package.core-properties+xml"/>
  <Override PartName="/ppt/diagrams/drawing4.xml" ContentType="application/vnd.ms-office.drawingml.diagramDrawing+xml"/>
  <Override PartName="/ppt/diagrams/drawing5.xml" ContentType="application/vnd.ms-office.drawingml.diagramDrawing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Default Extension="png" ContentType="image/png"/>
  <Override PartName="/ppt/diagrams/quickStyle5.xml" ContentType="application/vnd.openxmlformats-officedocument.drawingml.diagramStyle+xml"/>
  <Override PartName="/ppt/notesSlides/notesSlide3.xml" ContentType="application/vnd.openxmlformats-officedocument.presentationml.notesSlide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Default Extension="vml" ContentType="application/vnd.openxmlformats-officedocument.vmlDrawing"/>
  <Override PartName="/ppt/diagrams/data5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34"/>
  </p:notesMasterIdLst>
  <p:sldIdLst>
    <p:sldId id="256" r:id="rId2"/>
    <p:sldId id="257" r:id="rId3"/>
    <p:sldId id="258" r:id="rId4"/>
    <p:sldId id="260" r:id="rId5"/>
    <p:sldId id="259" r:id="rId6"/>
    <p:sldId id="261" r:id="rId7"/>
    <p:sldId id="268" r:id="rId8"/>
    <p:sldId id="262" r:id="rId9"/>
    <p:sldId id="263" r:id="rId10"/>
    <p:sldId id="280" r:id="rId11"/>
    <p:sldId id="281" r:id="rId12"/>
    <p:sldId id="273" r:id="rId13"/>
    <p:sldId id="269" r:id="rId14"/>
    <p:sldId id="267" r:id="rId15"/>
    <p:sldId id="271" r:id="rId16"/>
    <p:sldId id="272" r:id="rId17"/>
    <p:sldId id="265" r:id="rId18"/>
    <p:sldId id="266" r:id="rId19"/>
    <p:sldId id="277" r:id="rId20"/>
    <p:sldId id="275" r:id="rId21"/>
    <p:sldId id="276" r:id="rId22"/>
    <p:sldId id="282" r:id="rId23"/>
    <p:sldId id="283" r:id="rId24"/>
    <p:sldId id="284" r:id="rId25"/>
    <p:sldId id="294" r:id="rId26"/>
    <p:sldId id="286" r:id="rId27"/>
    <p:sldId id="287" r:id="rId28"/>
    <p:sldId id="285" r:id="rId29"/>
    <p:sldId id="288" r:id="rId30"/>
    <p:sldId id="289" r:id="rId31"/>
    <p:sldId id="290" r:id="rId32"/>
    <p:sldId id="291" r:id="rId3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22292" autoAdjust="0"/>
    <p:restoredTop sz="86473" autoAdjust="0"/>
  </p:normalViewPr>
  <p:slideViewPr>
    <p:cSldViewPr>
      <p:cViewPr varScale="1">
        <p:scale>
          <a:sx n="75" d="100"/>
          <a:sy n="75" d="100"/>
        </p:scale>
        <p:origin x="-990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7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#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#3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#4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4_3">
  <dgm:title val=""/>
  <dgm:desc val=""/>
  <dgm:catLst>
    <dgm:cat type="accent4" pri="11300"/>
  </dgm:catLst>
  <dgm:styleLbl name="node0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>
        <a:shade val="80000"/>
      </a:schemeClr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>
        <a:shade val="80000"/>
      </a:schemeClr>
      <a:schemeClr val="accent4">
        <a:tint val="7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/>
    <dgm:txEffectClrLst/>
  </dgm:styleLbl>
  <dgm:styleLbl name="lnNode1">
    <dgm:fillClrLst>
      <a:schemeClr val="accent4">
        <a:shade val="80000"/>
      </a:schemeClr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shade val="80000"/>
        <a:alpha val="50000"/>
      </a:schemeClr>
      <a:schemeClr val="accent4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>
        <a:shade val="90000"/>
      </a:schemeClr>
      <a:schemeClr val="accent4">
        <a:tint val="70000"/>
      </a:schemeClr>
    </dgm:fillClrLst>
    <dgm:linClrLst>
      <a:schemeClr val="accent4">
        <a:shade val="90000"/>
      </a:schemeClr>
      <a:schemeClr val="accent4">
        <a:tint val="70000"/>
      </a:schemeClr>
    </dgm:linClrLst>
    <dgm:effectClrLst/>
    <dgm:txLinClrLst/>
    <dgm:txFillClrLst/>
    <dgm:txEffectClrLst/>
  </dgm:styleLbl>
  <dgm:styleLbl name="fgSibTrans2D1">
    <dgm:fillClrLst>
      <a:schemeClr val="accent4">
        <a:shade val="90000"/>
      </a:schemeClr>
      <a:schemeClr val="accent4">
        <a:tint val="70000"/>
      </a:schemeClr>
    </dgm:fillClrLst>
    <dgm:linClrLst>
      <a:schemeClr val="accent4">
        <a:shade val="90000"/>
      </a:schemeClr>
      <a:schemeClr val="accent4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>
        <a:shade val="90000"/>
      </a:schemeClr>
      <a:schemeClr val="accent4">
        <a:tint val="70000"/>
      </a:schemeClr>
    </dgm:fillClrLst>
    <dgm:linClrLst>
      <a:schemeClr val="accent4">
        <a:shade val="90000"/>
      </a:schemeClr>
      <a:schemeClr val="accent4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4">
        <a:shade val="90000"/>
      </a:schemeClr>
      <a:schemeClr val="accent4">
        <a:tint val="70000"/>
      </a:schemeClr>
    </dgm:fillClrLst>
    <dgm:linClrLst>
      <a:schemeClr val="accent4">
        <a:shade val="90000"/>
      </a:schemeClr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4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9000"/>
      </a:schemeClr>
    </dgm:fillClrLst>
    <dgm:linClrLst meth="repeat">
      <a:schemeClr val="accent4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80000"/>
      </a:schemeClr>
    </dgm:fillClrLst>
    <dgm:linClrLst meth="repeat">
      <a:schemeClr val="accent4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2205A4E-6E1F-4713-80EF-542AA74E6C71}" type="doc">
      <dgm:prSet loTypeId="urn:microsoft.com/office/officeart/2005/8/layout/list1" loCatId="list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ru-RU"/>
        </a:p>
      </dgm:t>
    </dgm:pt>
    <dgm:pt modelId="{B1EFC9A2-AEF9-4B8D-8AE1-15B08C1913D2}">
      <dgm:prSet custT="1">
        <dgm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1 этап - </a:t>
          </a:r>
          <a:r>
            <a:rPr lang="ru-RU" sz="2200" dirty="0" err="1" smtClean="0">
              <a:latin typeface="Times New Roman" pitchFamily="18" charset="0"/>
              <a:cs typeface="Times New Roman" pitchFamily="18" charset="0"/>
            </a:rPr>
            <a:t>Диагностико</a:t>
          </a: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 - организационный (сентябрь </a:t>
          </a: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2023г</a:t>
          </a: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.): </a:t>
          </a:r>
        </a:p>
      </dgm:t>
    </dgm:pt>
    <dgm:pt modelId="{2D1A498E-9185-4CED-AD8C-3EAAEF28BF18}" type="parTrans" cxnId="{D2B05ED2-8B0F-4877-A873-E80A3E286369}">
      <dgm:prSet/>
      <dgm:spPr/>
      <dgm:t>
        <a:bodyPr/>
        <a:lstStyle/>
        <a:p>
          <a:endParaRPr lang="ru-RU"/>
        </a:p>
      </dgm:t>
    </dgm:pt>
    <dgm:pt modelId="{FC2521C2-7017-4B4F-8C01-E07032EF58F5}" type="sibTrans" cxnId="{D2B05ED2-8B0F-4877-A873-E80A3E286369}">
      <dgm:prSet/>
      <dgm:spPr/>
      <dgm:t>
        <a:bodyPr/>
        <a:lstStyle/>
        <a:p>
          <a:endParaRPr lang="ru-RU"/>
        </a:p>
      </dgm:t>
    </dgm:pt>
    <dgm:pt modelId="{E05A656D-380D-4537-A959-0303B74C2143}">
      <dgm:prSet custT="1">
        <dgm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- изучение проблемы, постановка цели и задач.</a:t>
          </a:r>
          <a:endParaRPr lang="ru-RU" sz="1600" dirty="0"/>
        </a:p>
      </dgm:t>
    </dgm:pt>
    <dgm:pt modelId="{22798ED8-776B-4221-893F-AA167F4A662B}" type="parTrans" cxnId="{D22F4B92-F41B-453F-B42A-ABD78496E8D8}">
      <dgm:prSet/>
      <dgm:spPr/>
      <dgm:t>
        <a:bodyPr/>
        <a:lstStyle/>
        <a:p>
          <a:endParaRPr lang="ru-RU"/>
        </a:p>
      </dgm:t>
    </dgm:pt>
    <dgm:pt modelId="{65CCF49A-4EA3-4740-8485-579E18F15C0A}" type="sibTrans" cxnId="{D22F4B92-F41B-453F-B42A-ABD78496E8D8}">
      <dgm:prSet/>
      <dgm:spPr/>
      <dgm:t>
        <a:bodyPr/>
        <a:lstStyle/>
        <a:p>
          <a:endParaRPr lang="ru-RU"/>
        </a:p>
      </dgm:t>
    </dgm:pt>
    <dgm:pt modelId="{DDCEA247-6E5A-405B-A265-CFE70141D669}">
      <dgm:prSet custT="1">
        <dgm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Подбор и изучение методической литературы и интернет - ресурсов;</a:t>
          </a:r>
        </a:p>
      </dgm:t>
    </dgm:pt>
    <dgm:pt modelId="{33ED16E4-E99D-4D0C-8473-C6309BF7A7DF}" type="parTrans" cxnId="{86CE3BC7-EE46-45BF-AC95-7E282B4B2E02}">
      <dgm:prSet/>
      <dgm:spPr/>
      <dgm:t>
        <a:bodyPr/>
        <a:lstStyle/>
        <a:p>
          <a:endParaRPr lang="ru-RU"/>
        </a:p>
      </dgm:t>
    </dgm:pt>
    <dgm:pt modelId="{7F52B3C9-2ADA-43F0-AEB9-B031AF0D9EBF}" type="sibTrans" cxnId="{86CE3BC7-EE46-45BF-AC95-7E282B4B2E02}">
      <dgm:prSet/>
      <dgm:spPr/>
      <dgm:t>
        <a:bodyPr/>
        <a:lstStyle/>
        <a:p>
          <a:endParaRPr lang="ru-RU"/>
        </a:p>
      </dgm:t>
    </dgm:pt>
    <dgm:pt modelId="{80E1CFA7-8108-4265-992B-59D1144DE38A}">
      <dgm:prSet custT="1">
        <dgm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Определение первоначального уровня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сформированности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 музыкально – ритмических и танцевальных способностей старших дошкольников;</a:t>
          </a:r>
        </a:p>
      </dgm:t>
    </dgm:pt>
    <dgm:pt modelId="{73CC2255-6D77-4C50-B1AA-314AF8DC3A39}" type="parTrans" cxnId="{3B102042-615A-411D-802A-780599A418FA}">
      <dgm:prSet/>
      <dgm:spPr/>
      <dgm:t>
        <a:bodyPr/>
        <a:lstStyle/>
        <a:p>
          <a:endParaRPr lang="ru-RU"/>
        </a:p>
      </dgm:t>
    </dgm:pt>
    <dgm:pt modelId="{134F5C15-8A09-4590-8834-20DC253E1BA7}" type="sibTrans" cxnId="{3B102042-615A-411D-802A-780599A418FA}">
      <dgm:prSet/>
      <dgm:spPr/>
      <dgm:t>
        <a:bodyPr/>
        <a:lstStyle/>
        <a:p>
          <a:endParaRPr lang="ru-RU"/>
        </a:p>
      </dgm:t>
    </dgm:pt>
    <dgm:pt modelId="{5E643572-9E42-4F5B-81D3-7E84B9CDE8B4}">
      <dgm:prSet custT="1">
        <dgm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Разработка форм и методов работы.</a:t>
          </a:r>
          <a:endParaRPr lang="ru-RU" sz="1600" dirty="0"/>
        </a:p>
      </dgm:t>
    </dgm:pt>
    <dgm:pt modelId="{09DB3D93-3CE9-4585-95F0-84E9FDDBE250}" type="parTrans" cxnId="{F0FDCC61-68B9-4DDC-B0B8-F8011C0B182C}">
      <dgm:prSet/>
      <dgm:spPr/>
      <dgm:t>
        <a:bodyPr/>
        <a:lstStyle/>
        <a:p>
          <a:endParaRPr lang="ru-RU"/>
        </a:p>
      </dgm:t>
    </dgm:pt>
    <dgm:pt modelId="{14461CD2-93F6-4887-A466-510BC59C32EE}" type="sibTrans" cxnId="{F0FDCC61-68B9-4DDC-B0B8-F8011C0B182C}">
      <dgm:prSet/>
      <dgm:spPr/>
      <dgm:t>
        <a:bodyPr/>
        <a:lstStyle/>
        <a:p>
          <a:endParaRPr lang="ru-RU"/>
        </a:p>
      </dgm:t>
    </dgm:pt>
    <dgm:pt modelId="{9B4FBADB-0B8B-4E98-A4B1-40A23AC81475}">
      <dgm:prSet custT="1">
        <dgm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pPr>
            <a:lnSpc>
              <a:spcPct val="100000"/>
            </a:lnSpc>
          </a:pP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2 этап – Организационно – практический         </a:t>
          </a:r>
        </a:p>
        <a:p>
          <a:pPr>
            <a:lnSpc>
              <a:spcPct val="100000"/>
            </a:lnSpc>
          </a:pP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                            (октябрь 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2023г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. по апрель 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2024 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г.):</a:t>
          </a:r>
        </a:p>
      </dgm:t>
    </dgm:pt>
    <dgm:pt modelId="{FA7C03B0-054F-45B1-B688-BE5686AB9CC7}" type="sibTrans" cxnId="{7569E861-46CD-4E2F-892F-21097B29255A}">
      <dgm:prSet/>
      <dgm:spPr/>
      <dgm:t>
        <a:bodyPr/>
        <a:lstStyle/>
        <a:p>
          <a:endParaRPr lang="ru-RU"/>
        </a:p>
      </dgm:t>
    </dgm:pt>
    <dgm:pt modelId="{CB793A8C-2104-42DD-9F22-1AF41D0F931F}" type="parTrans" cxnId="{7569E861-46CD-4E2F-892F-21097B29255A}">
      <dgm:prSet/>
      <dgm:spPr/>
      <dgm:t>
        <a:bodyPr/>
        <a:lstStyle/>
        <a:p>
          <a:endParaRPr lang="ru-RU"/>
        </a:p>
      </dgm:t>
    </dgm:pt>
    <dgm:pt modelId="{826D2110-152C-4E7E-B86E-AC2F49F07943}">
      <dgm:prSet custT="1">
        <dgm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Организация и проведение разнообразных форм и видов музыкально-ритмической деятельности  с учетом возрастных особенностей старших дошкольников.</a:t>
          </a:r>
          <a:endParaRPr lang="ru-RU" sz="1600" dirty="0"/>
        </a:p>
      </dgm:t>
    </dgm:pt>
    <dgm:pt modelId="{3445D173-C0C0-4188-BEED-7BDDA29AFCCA}" type="parTrans" cxnId="{8688FEAB-DEA5-4BA1-9D3A-7116939091D7}">
      <dgm:prSet/>
      <dgm:spPr/>
      <dgm:t>
        <a:bodyPr/>
        <a:lstStyle/>
        <a:p>
          <a:endParaRPr lang="ru-RU"/>
        </a:p>
      </dgm:t>
    </dgm:pt>
    <dgm:pt modelId="{FB3A2B82-B8CE-437B-84A6-81484BF822C7}" type="sibTrans" cxnId="{8688FEAB-DEA5-4BA1-9D3A-7116939091D7}">
      <dgm:prSet/>
      <dgm:spPr/>
      <dgm:t>
        <a:bodyPr/>
        <a:lstStyle/>
        <a:p>
          <a:endParaRPr lang="ru-RU"/>
        </a:p>
      </dgm:t>
    </dgm:pt>
    <dgm:pt modelId="{FAD71220-E476-4A95-B08E-37780C4BF5A4}">
      <dgm:prSet custT="1">
        <dgm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endParaRPr lang="ru-RU" sz="1600" dirty="0"/>
        </a:p>
      </dgm:t>
    </dgm:pt>
    <dgm:pt modelId="{48208DC4-8450-48F5-B347-69A465DF8A81}" type="parTrans" cxnId="{B17531D3-75F8-4D88-9A64-F9DD927CAD70}">
      <dgm:prSet/>
      <dgm:spPr/>
      <dgm:t>
        <a:bodyPr/>
        <a:lstStyle/>
        <a:p>
          <a:endParaRPr lang="ru-RU"/>
        </a:p>
      </dgm:t>
    </dgm:pt>
    <dgm:pt modelId="{F3030E70-7799-4AF3-A83C-8E9AA59E16EE}" type="sibTrans" cxnId="{B17531D3-75F8-4D88-9A64-F9DD927CAD70}">
      <dgm:prSet/>
      <dgm:spPr/>
      <dgm:t>
        <a:bodyPr/>
        <a:lstStyle/>
        <a:p>
          <a:endParaRPr lang="ru-RU"/>
        </a:p>
      </dgm:t>
    </dgm:pt>
    <dgm:pt modelId="{E575FF79-3E9D-46F9-8006-9E045DAAC2F6}">
      <dgm:prSet custT="1">
        <dgm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endParaRPr lang="ru-RU" sz="1600" dirty="0"/>
        </a:p>
      </dgm:t>
    </dgm:pt>
    <dgm:pt modelId="{3E87ECC7-1030-477B-8FFE-F0F5340488EB}" type="parTrans" cxnId="{9BB756ED-70EF-48CD-A68A-CFEC5DF5317A}">
      <dgm:prSet/>
      <dgm:spPr/>
      <dgm:t>
        <a:bodyPr/>
        <a:lstStyle/>
        <a:p>
          <a:endParaRPr lang="ru-RU"/>
        </a:p>
      </dgm:t>
    </dgm:pt>
    <dgm:pt modelId="{D8B58632-A07F-4DF9-87CB-CC5C150A6B1E}" type="sibTrans" cxnId="{9BB756ED-70EF-48CD-A68A-CFEC5DF5317A}">
      <dgm:prSet/>
      <dgm:spPr/>
      <dgm:t>
        <a:bodyPr/>
        <a:lstStyle/>
        <a:p>
          <a:endParaRPr lang="ru-RU"/>
        </a:p>
      </dgm:t>
    </dgm:pt>
    <dgm:pt modelId="{6A843211-4132-43C6-9FC7-6F0A53089982}">
      <dgm:prSet custT="1">
        <dgm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endParaRPr lang="ru-RU" sz="1600" dirty="0" smtClean="0">
            <a:latin typeface="Times New Roman" pitchFamily="18" charset="0"/>
            <a:cs typeface="Times New Roman" pitchFamily="18" charset="0"/>
          </a:endParaRPr>
        </a:p>
      </dgm:t>
    </dgm:pt>
    <dgm:pt modelId="{F9D804D2-0C36-4208-AC9F-6579F4FE6F92}" type="parTrans" cxnId="{A7C1A728-11E5-476F-90FE-E5D3E04DB840}">
      <dgm:prSet/>
      <dgm:spPr/>
      <dgm:t>
        <a:bodyPr/>
        <a:lstStyle/>
        <a:p>
          <a:endParaRPr lang="ru-RU"/>
        </a:p>
      </dgm:t>
    </dgm:pt>
    <dgm:pt modelId="{582FA572-77F7-4C9A-A357-A06FE19BAF30}" type="sibTrans" cxnId="{A7C1A728-11E5-476F-90FE-E5D3E04DB840}">
      <dgm:prSet/>
      <dgm:spPr/>
      <dgm:t>
        <a:bodyPr/>
        <a:lstStyle/>
        <a:p>
          <a:endParaRPr lang="ru-RU"/>
        </a:p>
      </dgm:t>
    </dgm:pt>
    <dgm:pt modelId="{75693910-7CB9-4A68-BE6F-A0648043F895}" type="pres">
      <dgm:prSet presAssocID="{82205A4E-6E1F-4713-80EF-542AA74E6C71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4E95981-C5F9-4CC8-93C4-5D4EC5CA38BE}" type="pres">
      <dgm:prSet presAssocID="{B1EFC9A2-AEF9-4B8D-8AE1-15B08C1913D2}" presName="parentLin" presStyleCnt="0"/>
      <dgm:spPr/>
    </dgm:pt>
    <dgm:pt modelId="{3D8B6741-E2F6-481A-BF41-3D705F8324E7}" type="pres">
      <dgm:prSet presAssocID="{B1EFC9A2-AEF9-4B8D-8AE1-15B08C1913D2}" presName="parentLeftMargin" presStyleLbl="node1" presStyleIdx="0" presStyleCnt="2"/>
      <dgm:spPr/>
      <dgm:t>
        <a:bodyPr/>
        <a:lstStyle/>
        <a:p>
          <a:endParaRPr lang="ru-RU"/>
        </a:p>
      </dgm:t>
    </dgm:pt>
    <dgm:pt modelId="{665B681F-F079-4894-8A1E-FDA34E805A17}" type="pres">
      <dgm:prSet presAssocID="{B1EFC9A2-AEF9-4B8D-8AE1-15B08C1913D2}" presName="parentText" presStyleLbl="node1" presStyleIdx="0" presStyleCnt="2" custScaleX="128717" custScaleY="47168" custLinFactY="-47001" custLinFactNeighborX="-65981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CDF5F6-C356-4093-8B20-EADD03B969DA}" type="pres">
      <dgm:prSet presAssocID="{B1EFC9A2-AEF9-4B8D-8AE1-15B08C1913D2}" presName="negativeSpace" presStyleCnt="0"/>
      <dgm:spPr/>
    </dgm:pt>
    <dgm:pt modelId="{5E7E20D9-BED6-4252-9476-8C1CA9A8B2CE}" type="pres">
      <dgm:prSet presAssocID="{B1EFC9A2-AEF9-4B8D-8AE1-15B08C1913D2}" presName="childText" presStyleLbl="conFgAcc1" presStyleIdx="0" presStyleCnt="2" custScaleX="100000" custScaleY="68739" custLinFactNeighborX="2475" custLinFactNeighborY="-834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4B541FB-7D6E-4B4D-941B-18F5C8D71074}" type="pres">
      <dgm:prSet presAssocID="{FC2521C2-7017-4B4F-8C01-E07032EF58F5}" presName="spaceBetweenRectangles" presStyleCnt="0"/>
      <dgm:spPr/>
    </dgm:pt>
    <dgm:pt modelId="{6D173E69-12CE-4898-9807-A647BD501667}" type="pres">
      <dgm:prSet presAssocID="{9B4FBADB-0B8B-4E98-A4B1-40A23AC81475}" presName="parentLin" presStyleCnt="0"/>
      <dgm:spPr/>
    </dgm:pt>
    <dgm:pt modelId="{9E5B5B81-A97B-46BE-B12A-753CF5B386A1}" type="pres">
      <dgm:prSet presAssocID="{9B4FBADB-0B8B-4E98-A4B1-40A23AC81475}" presName="parentLeftMargin" presStyleLbl="node1" presStyleIdx="0" presStyleCnt="2"/>
      <dgm:spPr/>
      <dgm:t>
        <a:bodyPr/>
        <a:lstStyle/>
        <a:p>
          <a:endParaRPr lang="ru-RU"/>
        </a:p>
      </dgm:t>
    </dgm:pt>
    <dgm:pt modelId="{696D7690-BA3A-409F-A1EF-74899CFB32A5}" type="pres">
      <dgm:prSet presAssocID="{9B4FBADB-0B8B-4E98-A4B1-40A23AC81475}" presName="parentText" presStyleLbl="node1" presStyleIdx="1" presStyleCnt="2" custScaleX="128191" custScaleY="50652" custLinFactNeighborX="-65981" custLinFactNeighborY="12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03B0BFD-255C-4668-93C5-20B8C3CA8DAD}" type="pres">
      <dgm:prSet presAssocID="{9B4FBADB-0B8B-4E98-A4B1-40A23AC81475}" presName="negativeSpace" presStyleCnt="0"/>
      <dgm:spPr/>
    </dgm:pt>
    <dgm:pt modelId="{950D56BD-F7EA-42FE-9522-220DE8A4DF07}" type="pres">
      <dgm:prSet presAssocID="{9B4FBADB-0B8B-4E98-A4B1-40A23AC81475}" presName="childText" presStyleLbl="conFgAcc1" presStyleIdx="1" presStyleCnt="2" custScaleY="84850" custLinFactNeighborX="-850" custLinFactNeighborY="237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BF6C7A8-F2E5-40D4-A65E-5A3EB5F31AA8}" type="presOf" srcId="{E575FF79-3E9D-46F9-8006-9E045DAAC2F6}" destId="{950D56BD-F7EA-42FE-9522-220DE8A4DF07}" srcOrd="0" destOrd="1" presId="urn:microsoft.com/office/officeart/2005/8/layout/list1"/>
    <dgm:cxn modelId="{8688FEAB-DEA5-4BA1-9D3A-7116939091D7}" srcId="{9B4FBADB-0B8B-4E98-A4B1-40A23AC81475}" destId="{826D2110-152C-4E7E-B86E-AC2F49F07943}" srcOrd="2" destOrd="0" parTransId="{3445D173-C0C0-4188-BEED-7BDDA29AFCCA}" sibTransId="{FB3A2B82-B8CE-437B-84A6-81484BF822C7}"/>
    <dgm:cxn modelId="{69F47AAF-74E4-4809-A9C5-664E68885696}" type="presOf" srcId="{E05A656D-380D-4537-A959-0303B74C2143}" destId="{5E7E20D9-BED6-4252-9476-8C1CA9A8B2CE}" srcOrd="0" destOrd="0" presId="urn:microsoft.com/office/officeart/2005/8/layout/list1"/>
    <dgm:cxn modelId="{43B81837-FFFF-4D4A-BE77-AF089403BDAA}" type="presOf" srcId="{82205A4E-6E1F-4713-80EF-542AA74E6C71}" destId="{75693910-7CB9-4A68-BE6F-A0648043F895}" srcOrd="0" destOrd="0" presId="urn:microsoft.com/office/officeart/2005/8/layout/list1"/>
    <dgm:cxn modelId="{D2B05ED2-8B0F-4877-A873-E80A3E286369}" srcId="{82205A4E-6E1F-4713-80EF-542AA74E6C71}" destId="{B1EFC9A2-AEF9-4B8D-8AE1-15B08C1913D2}" srcOrd="0" destOrd="0" parTransId="{2D1A498E-9185-4CED-AD8C-3EAAEF28BF18}" sibTransId="{FC2521C2-7017-4B4F-8C01-E07032EF58F5}"/>
    <dgm:cxn modelId="{9D6050B3-2B0F-4BBC-B3DC-10B7ACB1187E}" type="presOf" srcId="{DDCEA247-6E5A-405B-A265-CFE70141D669}" destId="{5E7E20D9-BED6-4252-9476-8C1CA9A8B2CE}" srcOrd="0" destOrd="2" presId="urn:microsoft.com/office/officeart/2005/8/layout/list1"/>
    <dgm:cxn modelId="{16F4B06F-A1C0-48AC-9C24-304A1A2EEF64}" type="presOf" srcId="{80E1CFA7-8108-4265-992B-59D1144DE38A}" destId="{5E7E20D9-BED6-4252-9476-8C1CA9A8B2CE}" srcOrd="0" destOrd="3" presId="urn:microsoft.com/office/officeart/2005/8/layout/list1"/>
    <dgm:cxn modelId="{E7FBC5F4-F451-427F-B662-EB617235DAF8}" type="presOf" srcId="{B1EFC9A2-AEF9-4B8D-8AE1-15B08C1913D2}" destId="{665B681F-F079-4894-8A1E-FDA34E805A17}" srcOrd="1" destOrd="0" presId="urn:microsoft.com/office/officeart/2005/8/layout/list1"/>
    <dgm:cxn modelId="{D22F4B92-F41B-453F-B42A-ABD78496E8D8}" srcId="{B1EFC9A2-AEF9-4B8D-8AE1-15B08C1913D2}" destId="{E05A656D-380D-4537-A959-0303B74C2143}" srcOrd="0" destOrd="0" parTransId="{22798ED8-776B-4221-893F-AA167F4A662B}" sibTransId="{65CCF49A-4EA3-4740-8485-579E18F15C0A}"/>
    <dgm:cxn modelId="{4A935C42-7EE9-4E06-8367-4552D3A9F8D5}" type="presOf" srcId="{FAD71220-E476-4A95-B08E-37780C4BF5A4}" destId="{950D56BD-F7EA-42FE-9522-220DE8A4DF07}" srcOrd="0" destOrd="0" presId="urn:microsoft.com/office/officeart/2005/8/layout/list1"/>
    <dgm:cxn modelId="{3B102042-615A-411D-802A-780599A418FA}" srcId="{B1EFC9A2-AEF9-4B8D-8AE1-15B08C1913D2}" destId="{80E1CFA7-8108-4265-992B-59D1144DE38A}" srcOrd="3" destOrd="0" parTransId="{73CC2255-6D77-4C50-B1AA-314AF8DC3A39}" sibTransId="{134F5C15-8A09-4590-8834-20DC253E1BA7}"/>
    <dgm:cxn modelId="{0C5A0860-4218-43E4-A2A6-C62413C0F56A}" type="presOf" srcId="{6A843211-4132-43C6-9FC7-6F0A53089982}" destId="{5E7E20D9-BED6-4252-9476-8C1CA9A8B2CE}" srcOrd="0" destOrd="1" presId="urn:microsoft.com/office/officeart/2005/8/layout/list1"/>
    <dgm:cxn modelId="{B17531D3-75F8-4D88-9A64-F9DD927CAD70}" srcId="{9B4FBADB-0B8B-4E98-A4B1-40A23AC81475}" destId="{FAD71220-E476-4A95-B08E-37780C4BF5A4}" srcOrd="0" destOrd="0" parTransId="{48208DC4-8450-48F5-B347-69A465DF8A81}" sibTransId="{F3030E70-7799-4AF3-A83C-8E9AA59E16EE}"/>
    <dgm:cxn modelId="{9BB756ED-70EF-48CD-A68A-CFEC5DF5317A}" srcId="{9B4FBADB-0B8B-4E98-A4B1-40A23AC81475}" destId="{E575FF79-3E9D-46F9-8006-9E045DAAC2F6}" srcOrd="1" destOrd="0" parTransId="{3E87ECC7-1030-477B-8FFE-F0F5340488EB}" sibTransId="{D8B58632-A07F-4DF9-87CB-CC5C150A6B1E}"/>
    <dgm:cxn modelId="{A7C1A728-11E5-476F-90FE-E5D3E04DB840}" srcId="{B1EFC9A2-AEF9-4B8D-8AE1-15B08C1913D2}" destId="{6A843211-4132-43C6-9FC7-6F0A53089982}" srcOrd="1" destOrd="0" parTransId="{F9D804D2-0C36-4208-AC9F-6579F4FE6F92}" sibTransId="{582FA572-77F7-4C9A-A357-A06FE19BAF30}"/>
    <dgm:cxn modelId="{87DB5275-F634-4DE9-9702-63A61FAEBF57}" type="presOf" srcId="{9B4FBADB-0B8B-4E98-A4B1-40A23AC81475}" destId="{696D7690-BA3A-409F-A1EF-74899CFB32A5}" srcOrd="1" destOrd="0" presId="urn:microsoft.com/office/officeart/2005/8/layout/list1"/>
    <dgm:cxn modelId="{6C0F31A5-3B53-4401-8A65-2D94877E1282}" type="presOf" srcId="{B1EFC9A2-AEF9-4B8D-8AE1-15B08C1913D2}" destId="{3D8B6741-E2F6-481A-BF41-3D705F8324E7}" srcOrd="0" destOrd="0" presId="urn:microsoft.com/office/officeart/2005/8/layout/list1"/>
    <dgm:cxn modelId="{7569E861-46CD-4E2F-892F-21097B29255A}" srcId="{82205A4E-6E1F-4713-80EF-542AA74E6C71}" destId="{9B4FBADB-0B8B-4E98-A4B1-40A23AC81475}" srcOrd="1" destOrd="0" parTransId="{CB793A8C-2104-42DD-9F22-1AF41D0F931F}" sibTransId="{FA7C03B0-054F-45B1-B688-BE5686AB9CC7}"/>
    <dgm:cxn modelId="{B19540BD-F75F-4029-B233-7309E7B263C3}" type="presOf" srcId="{826D2110-152C-4E7E-B86E-AC2F49F07943}" destId="{950D56BD-F7EA-42FE-9522-220DE8A4DF07}" srcOrd="0" destOrd="2" presId="urn:microsoft.com/office/officeart/2005/8/layout/list1"/>
    <dgm:cxn modelId="{E37E0998-B98F-40DD-B5E2-D748A1584178}" type="presOf" srcId="{5E643572-9E42-4F5B-81D3-7E84B9CDE8B4}" destId="{5E7E20D9-BED6-4252-9476-8C1CA9A8B2CE}" srcOrd="0" destOrd="4" presId="urn:microsoft.com/office/officeart/2005/8/layout/list1"/>
    <dgm:cxn modelId="{F0FDCC61-68B9-4DDC-B0B8-F8011C0B182C}" srcId="{B1EFC9A2-AEF9-4B8D-8AE1-15B08C1913D2}" destId="{5E643572-9E42-4F5B-81D3-7E84B9CDE8B4}" srcOrd="4" destOrd="0" parTransId="{09DB3D93-3CE9-4585-95F0-84E9FDDBE250}" sibTransId="{14461CD2-93F6-4887-A466-510BC59C32EE}"/>
    <dgm:cxn modelId="{B2BC7019-BF56-4BAB-9ECD-9D7EADE416EB}" type="presOf" srcId="{9B4FBADB-0B8B-4E98-A4B1-40A23AC81475}" destId="{9E5B5B81-A97B-46BE-B12A-753CF5B386A1}" srcOrd="0" destOrd="0" presId="urn:microsoft.com/office/officeart/2005/8/layout/list1"/>
    <dgm:cxn modelId="{86CE3BC7-EE46-45BF-AC95-7E282B4B2E02}" srcId="{B1EFC9A2-AEF9-4B8D-8AE1-15B08C1913D2}" destId="{DDCEA247-6E5A-405B-A265-CFE70141D669}" srcOrd="2" destOrd="0" parTransId="{33ED16E4-E99D-4D0C-8473-C6309BF7A7DF}" sibTransId="{7F52B3C9-2ADA-43F0-AEB9-B031AF0D9EBF}"/>
    <dgm:cxn modelId="{CF98C878-2140-4A7C-8DED-BCB6EBE3EBB2}" type="presParOf" srcId="{75693910-7CB9-4A68-BE6F-A0648043F895}" destId="{F4E95981-C5F9-4CC8-93C4-5D4EC5CA38BE}" srcOrd="0" destOrd="0" presId="urn:microsoft.com/office/officeart/2005/8/layout/list1"/>
    <dgm:cxn modelId="{477CD748-AC08-4844-BDB4-6E4DDCC0E3BE}" type="presParOf" srcId="{F4E95981-C5F9-4CC8-93C4-5D4EC5CA38BE}" destId="{3D8B6741-E2F6-481A-BF41-3D705F8324E7}" srcOrd="0" destOrd="0" presId="urn:microsoft.com/office/officeart/2005/8/layout/list1"/>
    <dgm:cxn modelId="{3A0FE577-6261-4636-B753-89E1EA4F867B}" type="presParOf" srcId="{F4E95981-C5F9-4CC8-93C4-5D4EC5CA38BE}" destId="{665B681F-F079-4894-8A1E-FDA34E805A17}" srcOrd="1" destOrd="0" presId="urn:microsoft.com/office/officeart/2005/8/layout/list1"/>
    <dgm:cxn modelId="{75963A78-8A8D-40ED-B7F2-0EA9A9175F90}" type="presParOf" srcId="{75693910-7CB9-4A68-BE6F-A0648043F895}" destId="{0ACDF5F6-C356-4093-8B20-EADD03B969DA}" srcOrd="1" destOrd="0" presId="urn:microsoft.com/office/officeart/2005/8/layout/list1"/>
    <dgm:cxn modelId="{839E74A4-3424-4721-BAB2-3D1CDC6D844F}" type="presParOf" srcId="{75693910-7CB9-4A68-BE6F-A0648043F895}" destId="{5E7E20D9-BED6-4252-9476-8C1CA9A8B2CE}" srcOrd="2" destOrd="0" presId="urn:microsoft.com/office/officeart/2005/8/layout/list1"/>
    <dgm:cxn modelId="{26885830-E4B1-4B3B-B6E3-097B1621742E}" type="presParOf" srcId="{75693910-7CB9-4A68-BE6F-A0648043F895}" destId="{64B541FB-7D6E-4B4D-941B-18F5C8D71074}" srcOrd="3" destOrd="0" presId="urn:microsoft.com/office/officeart/2005/8/layout/list1"/>
    <dgm:cxn modelId="{9C84A956-3520-4261-BBC3-9032766F11F5}" type="presParOf" srcId="{75693910-7CB9-4A68-BE6F-A0648043F895}" destId="{6D173E69-12CE-4898-9807-A647BD501667}" srcOrd="4" destOrd="0" presId="urn:microsoft.com/office/officeart/2005/8/layout/list1"/>
    <dgm:cxn modelId="{A1C576D4-5918-4E53-8489-8D15EDB0FE09}" type="presParOf" srcId="{6D173E69-12CE-4898-9807-A647BD501667}" destId="{9E5B5B81-A97B-46BE-B12A-753CF5B386A1}" srcOrd="0" destOrd="0" presId="urn:microsoft.com/office/officeart/2005/8/layout/list1"/>
    <dgm:cxn modelId="{CBCEF07C-3AEF-4937-BC2F-65FE3AE5C407}" type="presParOf" srcId="{6D173E69-12CE-4898-9807-A647BD501667}" destId="{696D7690-BA3A-409F-A1EF-74899CFB32A5}" srcOrd="1" destOrd="0" presId="urn:microsoft.com/office/officeart/2005/8/layout/list1"/>
    <dgm:cxn modelId="{5F7C0DFB-F7CB-44F5-A82B-9E5071C78918}" type="presParOf" srcId="{75693910-7CB9-4A68-BE6F-A0648043F895}" destId="{503B0BFD-255C-4668-93C5-20B8C3CA8DAD}" srcOrd="5" destOrd="0" presId="urn:microsoft.com/office/officeart/2005/8/layout/list1"/>
    <dgm:cxn modelId="{24987E0E-BF57-4D74-9FFC-320E5EB53A1D}" type="presParOf" srcId="{75693910-7CB9-4A68-BE6F-A0648043F895}" destId="{950D56BD-F7EA-42FE-9522-220DE8A4DF07}" srcOrd="6" destOrd="0" presId="urn:microsoft.com/office/officeart/2005/8/layout/list1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286994D-0D62-4FA5-8728-78F009118168}" type="doc">
      <dgm:prSet loTypeId="urn:microsoft.com/office/officeart/2005/8/layout/list1" loCatId="list" qsTypeId="urn:microsoft.com/office/officeart/2005/8/quickstyle/simple1#2" qsCatId="simple" csTypeId="urn:microsoft.com/office/officeart/2005/8/colors/accent1_2#2" csCatId="accent1" phldr="1"/>
      <dgm:spPr/>
      <dgm:t>
        <a:bodyPr/>
        <a:lstStyle/>
        <a:p>
          <a:endParaRPr lang="ru-RU"/>
        </a:p>
      </dgm:t>
    </dgm:pt>
    <dgm:pt modelId="{5CD45D2C-7B8F-474E-BFFE-58003E766CF6}">
      <dgm:prSet custT="1">
        <dgm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3 этап – </a:t>
          </a:r>
          <a:r>
            <a:rPr lang="ru-RU" sz="2400" dirty="0" err="1" smtClean="0">
              <a:latin typeface="Times New Roman" pitchFamily="18" charset="0"/>
              <a:cs typeface="Times New Roman" pitchFamily="18" charset="0"/>
            </a:rPr>
            <a:t>Итогово</a:t>
          </a:r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 – аналитический (май </a:t>
          </a:r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2024 </a:t>
          </a:r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г.):</a:t>
          </a:r>
        </a:p>
      </dgm:t>
    </dgm:pt>
    <dgm:pt modelId="{F92552FD-82EB-440A-B5AF-5A6F7BDB0C44}" type="sibTrans" cxnId="{05A88FC2-71D5-4E3B-94C1-B78352DC6607}">
      <dgm:prSet/>
      <dgm:spPr/>
      <dgm:t>
        <a:bodyPr/>
        <a:lstStyle/>
        <a:p>
          <a:endParaRPr lang="ru-RU"/>
        </a:p>
      </dgm:t>
    </dgm:pt>
    <dgm:pt modelId="{61EC5B13-F2A9-4207-9978-984C419ED0CC}" type="parTrans" cxnId="{05A88FC2-71D5-4E3B-94C1-B78352DC6607}">
      <dgm:prSet/>
      <dgm:spPr/>
      <dgm:t>
        <a:bodyPr/>
        <a:lstStyle/>
        <a:p>
          <a:endParaRPr lang="ru-RU"/>
        </a:p>
      </dgm:t>
    </dgm:pt>
    <dgm:pt modelId="{AAD3CE10-4216-4D70-A57D-934EF72B5D58}">
      <dgm:prSet custT="1">
        <dgm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endParaRPr lang="ru-RU" sz="1800" dirty="0"/>
        </a:p>
      </dgm:t>
    </dgm:pt>
    <dgm:pt modelId="{1AFCE260-EEE9-4AE2-B6C6-250E90E581A1}" type="sibTrans" cxnId="{6D5775CD-2249-43C4-86E1-8D67BCDE1CFE}">
      <dgm:prSet/>
      <dgm:spPr/>
      <dgm:t>
        <a:bodyPr/>
        <a:lstStyle/>
        <a:p>
          <a:endParaRPr lang="ru-RU"/>
        </a:p>
      </dgm:t>
    </dgm:pt>
    <dgm:pt modelId="{47F4B957-1BE2-45FF-9318-18EAB498BACD}" type="parTrans" cxnId="{6D5775CD-2249-43C4-86E1-8D67BCDE1CFE}">
      <dgm:prSet/>
      <dgm:spPr/>
      <dgm:t>
        <a:bodyPr/>
        <a:lstStyle/>
        <a:p>
          <a:endParaRPr lang="ru-RU"/>
        </a:p>
      </dgm:t>
    </dgm:pt>
    <dgm:pt modelId="{D40DC8DB-F3C3-4598-A4D0-E86438A42CEF}">
      <dgm:prSet custT="1">
        <dgm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Выступление на районном хореографическом фестивале «Весёлые нотки».</a:t>
          </a:r>
        </a:p>
      </dgm:t>
    </dgm:pt>
    <dgm:pt modelId="{86593201-8A1B-488A-BD71-5B7F3787302D}" type="sibTrans" cxnId="{137C04CB-1441-4C6D-9049-796D627810FD}">
      <dgm:prSet/>
      <dgm:spPr/>
      <dgm:t>
        <a:bodyPr/>
        <a:lstStyle/>
        <a:p>
          <a:endParaRPr lang="ru-RU"/>
        </a:p>
      </dgm:t>
    </dgm:pt>
    <dgm:pt modelId="{477E4540-CE98-42CC-839D-7E7C8E56EBD3}" type="parTrans" cxnId="{137C04CB-1441-4C6D-9049-796D627810FD}">
      <dgm:prSet/>
      <dgm:spPr/>
      <dgm:t>
        <a:bodyPr/>
        <a:lstStyle/>
        <a:p>
          <a:endParaRPr lang="ru-RU"/>
        </a:p>
      </dgm:t>
    </dgm:pt>
    <dgm:pt modelId="{CE75DCF7-5A36-47E2-94E6-EA7BA142C898}">
      <dgm:prSet custT="1">
        <dgm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Творческий отчет по проекту в виде проведения праздников «Театр и дети» в старшей группе , «Выпуск в школу» в подготовительной группе;</a:t>
          </a:r>
        </a:p>
      </dgm:t>
    </dgm:pt>
    <dgm:pt modelId="{07B1AC03-AAF1-48B6-AB5E-4D90667D5CC8}" type="sibTrans" cxnId="{07B9CFC9-1606-4138-BEEA-6B764A70CEDA}">
      <dgm:prSet/>
      <dgm:spPr/>
      <dgm:t>
        <a:bodyPr/>
        <a:lstStyle/>
        <a:p>
          <a:endParaRPr lang="ru-RU"/>
        </a:p>
      </dgm:t>
    </dgm:pt>
    <dgm:pt modelId="{C8C52FA6-C80F-4273-B90B-E5D981EFD009}" type="parTrans" cxnId="{07B9CFC9-1606-4138-BEEA-6B764A70CEDA}">
      <dgm:prSet/>
      <dgm:spPr/>
      <dgm:t>
        <a:bodyPr/>
        <a:lstStyle/>
        <a:p>
          <a:endParaRPr lang="ru-RU"/>
        </a:p>
      </dgm:t>
    </dgm:pt>
    <dgm:pt modelId="{7438778A-A1C1-4FC6-83AD-310BAFB51FBC}">
      <dgm:prSet custT="1">
        <dgm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Анализ проекта и разработка перспективы развития проекта;</a:t>
          </a:r>
        </a:p>
      </dgm:t>
    </dgm:pt>
    <dgm:pt modelId="{20344B81-EF4B-4B93-BF99-59EAFA55DC27}" type="sibTrans" cxnId="{0A1F5A7D-44F7-4A37-8F9A-94088FD7E405}">
      <dgm:prSet/>
      <dgm:spPr/>
      <dgm:t>
        <a:bodyPr/>
        <a:lstStyle/>
        <a:p>
          <a:endParaRPr lang="ru-RU"/>
        </a:p>
      </dgm:t>
    </dgm:pt>
    <dgm:pt modelId="{C9D2DB54-C868-4D56-BC0B-28A87553643C}" type="parTrans" cxnId="{0A1F5A7D-44F7-4A37-8F9A-94088FD7E405}">
      <dgm:prSet/>
      <dgm:spPr/>
      <dgm:t>
        <a:bodyPr/>
        <a:lstStyle/>
        <a:p>
          <a:endParaRPr lang="ru-RU"/>
        </a:p>
      </dgm:t>
    </dgm:pt>
    <dgm:pt modelId="{DCEA79B3-3E07-4E24-99B7-01110E01BF21}">
      <dgm:prSet custT="1">
        <dgm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Проведение повторного среза уровня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сформированности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 музыкально-ритмических и танцевальных способностей старших дошкольников, подведение итогов;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DD60E53C-B258-4948-9530-F8454B5D128B}" type="sibTrans" cxnId="{C189A4EE-FEF4-42AC-855B-FE6D612D62FF}">
      <dgm:prSet/>
      <dgm:spPr/>
      <dgm:t>
        <a:bodyPr/>
        <a:lstStyle/>
        <a:p>
          <a:endParaRPr lang="ru-RU"/>
        </a:p>
      </dgm:t>
    </dgm:pt>
    <dgm:pt modelId="{9116BF2D-A61A-473B-8A2D-B22682A0FC70}" type="parTrans" cxnId="{C189A4EE-FEF4-42AC-855B-FE6D612D62FF}">
      <dgm:prSet/>
      <dgm:spPr/>
      <dgm:t>
        <a:bodyPr/>
        <a:lstStyle/>
        <a:p>
          <a:endParaRPr lang="ru-RU"/>
        </a:p>
      </dgm:t>
    </dgm:pt>
    <dgm:pt modelId="{EF35AFD0-2CE9-4F17-8E24-22E4F331520A}" type="pres">
      <dgm:prSet presAssocID="{1286994D-0D62-4FA5-8728-78F00911816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30E849C-6325-4A02-85A4-037F6CB6244A}" type="pres">
      <dgm:prSet presAssocID="{5CD45D2C-7B8F-474E-BFFE-58003E766CF6}" presName="parentLin" presStyleCnt="0"/>
      <dgm:spPr/>
    </dgm:pt>
    <dgm:pt modelId="{2BD6B92E-F435-4B57-B04A-4957DF201CA7}" type="pres">
      <dgm:prSet presAssocID="{5CD45D2C-7B8F-474E-BFFE-58003E766CF6}" presName="parentLeftMargin" presStyleLbl="node1" presStyleIdx="0" presStyleCnt="1"/>
      <dgm:spPr/>
      <dgm:t>
        <a:bodyPr/>
        <a:lstStyle/>
        <a:p>
          <a:endParaRPr lang="ru-RU"/>
        </a:p>
      </dgm:t>
    </dgm:pt>
    <dgm:pt modelId="{1DDF460B-DD28-486D-8D5E-A5C852591277}" type="pres">
      <dgm:prSet presAssocID="{5CD45D2C-7B8F-474E-BFFE-58003E766CF6}" presName="parentText" presStyleLbl="node1" presStyleIdx="0" presStyleCnt="1" custScaleX="126428" custScaleY="55993" custLinFactNeighborX="-65560" custLinFactNeighborY="-2451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8B48C7B-ED98-4776-8E93-549147D6CDAD}" type="pres">
      <dgm:prSet presAssocID="{5CD45D2C-7B8F-474E-BFFE-58003E766CF6}" presName="negativeSpace" presStyleCnt="0"/>
      <dgm:spPr/>
    </dgm:pt>
    <dgm:pt modelId="{AB463E41-FB55-4F37-9432-8A5FA02C2E70}" type="pres">
      <dgm:prSet presAssocID="{5CD45D2C-7B8F-474E-BFFE-58003E766CF6}" presName="childText" presStyleLbl="conFgAcc1" presStyleIdx="0" presStyleCnt="1" custScaleY="90093" custLinFactNeighborY="-4368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A1F5A7D-44F7-4A37-8F9A-94088FD7E405}" srcId="{5CD45D2C-7B8F-474E-BFFE-58003E766CF6}" destId="{7438778A-A1C1-4FC6-83AD-310BAFB51FBC}" srcOrd="1" destOrd="0" parTransId="{C9D2DB54-C868-4D56-BC0B-28A87553643C}" sibTransId="{20344B81-EF4B-4B93-BF99-59EAFA55DC27}"/>
    <dgm:cxn modelId="{AAE0380E-64F7-4BBF-87B6-025A8300A86F}" type="presOf" srcId="{CE75DCF7-5A36-47E2-94E6-EA7BA142C898}" destId="{AB463E41-FB55-4F37-9432-8A5FA02C2E70}" srcOrd="0" destOrd="2" presId="urn:microsoft.com/office/officeart/2005/8/layout/list1"/>
    <dgm:cxn modelId="{137C04CB-1441-4C6D-9049-796D627810FD}" srcId="{5CD45D2C-7B8F-474E-BFFE-58003E766CF6}" destId="{D40DC8DB-F3C3-4598-A4D0-E86438A42CEF}" srcOrd="3" destOrd="0" parTransId="{477E4540-CE98-42CC-839D-7E7C8E56EBD3}" sibTransId="{86593201-8A1B-488A-BD71-5B7F3787302D}"/>
    <dgm:cxn modelId="{6D5775CD-2249-43C4-86E1-8D67BCDE1CFE}" srcId="{5CD45D2C-7B8F-474E-BFFE-58003E766CF6}" destId="{AAD3CE10-4216-4D70-A57D-934EF72B5D58}" srcOrd="4" destOrd="0" parTransId="{47F4B957-1BE2-45FF-9318-18EAB498BACD}" sibTransId="{1AFCE260-EEE9-4AE2-B6C6-250E90E581A1}"/>
    <dgm:cxn modelId="{67F37B78-BE4F-4F66-8910-06E3C9B0A892}" type="presOf" srcId="{5CD45D2C-7B8F-474E-BFFE-58003E766CF6}" destId="{1DDF460B-DD28-486D-8D5E-A5C852591277}" srcOrd="1" destOrd="0" presId="urn:microsoft.com/office/officeart/2005/8/layout/list1"/>
    <dgm:cxn modelId="{07B9CFC9-1606-4138-BEEA-6B764A70CEDA}" srcId="{5CD45D2C-7B8F-474E-BFFE-58003E766CF6}" destId="{CE75DCF7-5A36-47E2-94E6-EA7BA142C898}" srcOrd="2" destOrd="0" parTransId="{C8C52FA6-C80F-4273-B90B-E5D981EFD009}" sibTransId="{07B1AC03-AAF1-48B6-AB5E-4D90667D5CC8}"/>
    <dgm:cxn modelId="{DAAF1F44-6CF6-4554-A6F9-3CA266ABABF4}" type="presOf" srcId="{7438778A-A1C1-4FC6-83AD-310BAFB51FBC}" destId="{AB463E41-FB55-4F37-9432-8A5FA02C2E70}" srcOrd="0" destOrd="1" presId="urn:microsoft.com/office/officeart/2005/8/layout/list1"/>
    <dgm:cxn modelId="{46C36F99-94E9-4EC4-B726-169795B228D9}" type="presOf" srcId="{1286994D-0D62-4FA5-8728-78F009118168}" destId="{EF35AFD0-2CE9-4F17-8E24-22E4F331520A}" srcOrd="0" destOrd="0" presId="urn:microsoft.com/office/officeart/2005/8/layout/list1"/>
    <dgm:cxn modelId="{4D04B7CA-1725-484B-AFDE-6F22175CE7E8}" type="presOf" srcId="{DCEA79B3-3E07-4E24-99B7-01110E01BF21}" destId="{AB463E41-FB55-4F37-9432-8A5FA02C2E70}" srcOrd="0" destOrd="0" presId="urn:microsoft.com/office/officeart/2005/8/layout/list1"/>
    <dgm:cxn modelId="{70F9BFE2-E49B-4771-AC9A-0B366FDFC225}" type="presOf" srcId="{5CD45D2C-7B8F-474E-BFFE-58003E766CF6}" destId="{2BD6B92E-F435-4B57-B04A-4957DF201CA7}" srcOrd="0" destOrd="0" presId="urn:microsoft.com/office/officeart/2005/8/layout/list1"/>
    <dgm:cxn modelId="{05A88FC2-71D5-4E3B-94C1-B78352DC6607}" srcId="{1286994D-0D62-4FA5-8728-78F009118168}" destId="{5CD45D2C-7B8F-474E-BFFE-58003E766CF6}" srcOrd="0" destOrd="0" parTransId="{61EC5B13-F2A9-4207-9978-984C419ED0CC}" sibTransId="{F92552FD-82EB-440A-B5AF-5A6F7BDB0C44}"/>
    <dgm:cxn modelId="{9B75FA68-FD4D-490A-8972-6AF8D1338A6F}" type="presOf" srcId="{AAD3CE10-4216-4D70-A57D-934EF72B5D58}" destId="{AB463E41-FB55-4F37-9432-8A5FA02C2E70}" srcOrd="0" destOrd="4" presId="urn:microsoft.com/office/officeart/2005/8/layout/list1"/>
    <dgm:cxn modelId="{C189A4EE-FEF4-42AC-855B-FE6D612D62FF}" srcId="{5CD45D2C-7B8F-474E-BFFE-58003E766CF6}" destId="{DCEA79B3-3E07-4E24-99B7-01110E01BF21}" srcOrd="0" destOrd="0" parTransId="{9116BF2D-A61A-473B-8A2D-B22682A0FC70}" sibTransId="{DD60E53C-B258-4948-9530-F8454B5D128B}"/>
    <dgm:cxn modelId="{94319AFC-4249-47AA-B457-589F8B930AAF}" type="presOf" srcId="{D40DC8DB-F3C3-4598-A4D0-E86438A42CEF}" destId="{AB463E41-FB55-4F37-9432-8A5FA02C2E70}" srcOrd="0" destOrd="3" presId="urn:microsoft.com/office/officeart/2005/8/layout/list1"/>
    <dgm:cxn modelId="{676FCF1A-0588-417E-9FA4-9944FD77F8B9}" type="presParOf" srcId="{EF35AFD0-2CE9-4F17-8E24-22E4F331520A}" destId="{130E849C-6325-4A02-85A4-037F6CB6244A}" srcOrd="0" destOrd="0" presId="urn:microsoft.com/office/officeart/2005/8/layout/list1"/>
    <dgm:cxn modelId="{A707E41D-1A52-4FCF-B028-7DD3A148EC0A}" type="presParOf" srcId="{130E849C-6325-4A02-85A4-037F6CB6244A}" destId="{2BD6B92E-F435-4B57-B04A-4957DF201CA7}" srcOrd="0" destOrd="0" presId="urn:microsoft.com/office/officeart/2005/8/layout/list1"/>
    <dgm:cxn modelId="{551D852A-A082-419D-B100-46EB7DA1B663}" type="presParOf" srcId="{130E849C-6325-4A02-85A4-037F6CB6244A}" destId="{1DDF460B-DD28-486D-8D5E-A5C852591277}" srcOrd="1" destOrd="0" presId="urn:microsoft.com/office/officeart/2005/8/layout/list1"/>
    <dgm:cxn modelId="{81343685-7B66-422C-B85B-10D52467B1BA}" type="presParOf" srcId="{EF35AFD0-2CE9-4F17-8E24-22E4F331520A}" destId="{68B48C7B-ED98-4776-8E93-549147D6CDAD}" srcOrd="1" destOrd="0" presId="urn:microsoft.com/office/officeart/2005/8/layout/list1"/>
    <dgm:cxn modelId="{B164895C-4B37-4F9B-9556-1D88006DEFDB}" type="presParOf" srcId="{EF35AFD0-2CE9-4F17-8E24-22E4F331520A}" destId="{AB463E41-FB55-4F37-9432-8A5FA02C2E70}" srcOrd="2" destOrd="0" presId="urn:microsoft.com/office/officeart/2005/8/layout/list1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162C208-5BBF-4D7A-9448-3902A8DCAF27}" type="doc">
      <dgm:prSet loTypeId="urn:microsoft.com/office/officeart/2005/8/layout/list1" loCatId="list" qsTypeId="urn:microsoft.com/office/officeart/2005/8/quickstyle/simple1#3" qsCatId="simple" csTypeId="urn:microsoft.com/office/officeart/2005/8/colors/accent1_2#3" csCatId="accent1" phldr="1"/>
      <dgm:spPr/>
      <dgm:t>
        <a:bodyPr/>
        <a:lstStyle/>
        <a:p>
          <a:endParaRPr lang="ru-RU"/>
        </a:p>
      </dgm:t>
    </dgm:pt>
    <dgm:pt modelId="{BDA5585F-4A9D-4938-950A-2693E7A71133}">
      <dgm:prSet custT="1">
        <dgm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pPr rtl="0"/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Музыкально-ритмические движения: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4F8A0A71-BB51-4E41-AFAC-FE7F45FD5976}" type="parTrans" cxnId="{80C829F4-C4F3-4AA2-B53C-999AA1309B16}">
      <dgm:prSet/>
      <dgm:spPr/>
      <dgm:t>
        <a:bodyPr/>
        <a:lstStyle/>
        <a:p>
          <a:endParaRPr lang="ru-RU"/>
        </a:p>
      </dgm:t>
    </dgm:pt>
    <dgm:pt modelId="{C2576B15-A61C-49BD-A710-908AA61FFF37}" type="sibTrans" cxnId="{80C829F4-C4F3-4AA2-B53C-999AA1309B16}">
      <dgm:prSet/>
      <dgm:spPr/>
      <dgm:t>
        <a:bodyPr/>
        <a:lstStyle/>
        <a:p>
          <a:endParaRPr lang="ru-RU"/>
        </a:p>
      </dgm:t>
    </dgm:pt>
    <dgm:pt modelId="{1D8402F4-DC2B-4422-83D8-B985A780CE2B}">
      <dgm:prSet custT="1">
        <dgm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pPr rtl="0"/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Танцевальные  движения: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CA8BBD6F-8EE1-431F-88FC-C042307B3D09}" type="parTrans" cxnId="{2E6B4872-F30F-4252-965F-45B37DC0C612}">
      <dgm:prSet/>
      <dgm:spPr/>
      <dgm:t>
        <a:bodyPr/>
        <a:lstStyle/>
        <a:p>
          <a:endParaRPr lang="ru-RU"/>
        </a:p>
      </dgm:t>
    </dgm:pt>
    <dgm:pt modelId="{AE2648A5-F113-41F3-AF1D-0DA40651D3A3}" type="sibTrans" cxnId="{2E6B4872-F30F-4252-965F-45B37DC0C612}">
      <dgm:prSet/>
      <dgm:spPr/>
      <dgm:t>
        <a:bodyPr/>
        <a:lstStyle/>
        <a:p>
          <a:endParaRPr lang="ru-RU"/>
        </a:p>
      </dgm:t>
    </dgm:pt>
    <dgm:pt modelId="{8641449F-6F2E-4302-91B0-B6F200E8ADBD}">
      <dgm:prSet custT="1">
        <dgm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Высокий:</a:t>
          </a: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 знает словесное обозначение движений, самостоятельно выполняет движения.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7D988D44-8E2E-4128-B391-9020471B82AE}" type="parTrans" cxnId="{373281DF-1437-4F16-BD1E-21714DEAB9D0}">
      <dgm:prSet/>
      <dgm:spPr/>
      <dgm:t>
        <a:bodyPr/>
        <a:lstStyle/>
        <a:p>
          <a:endParaRPr lang="ru-RU"/>
        </a:p>
      </dgm:t>
    </dgm:pt>
    <dgm:pt modelId="{24387564-7C3B-4604-8414-079A9ABB6592}" type="sibTrans" cxnId="{373281DF-1437-4F16-BD1E-21714DEAB9D0}">
      <dgm:prSet/>
      <dgm:spPr/>
      <dgm:t>
        <a:bodyPr/>
        <a:lstStyle/>
        <a:p>
          <a:endParaRPr lang="ru-RU"/>
        </a:p>
      </dgm:t>
    </dgm:pt>
    <dgm:pt modelId="{09FA5F14-6CF5-42CA-950A-4C3820A98E4F}">
      <dgm:prSet custT="1">
        <dgm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Средний: </a:t>
          </a: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путается в словесных обозначениях, выполняет движения частично с педагогом.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E00C64DA-77D3-4844-B8FD-9203505D90E9}" type="parTrans" cxnId="{DC5DFD2D-29D3-45AE-A76F-E377870C0FA4}">
      <dgm:prSet/>
      <dgm:spPr/>
      <dgm:t>
        <a:bodyPr/>
        <a:lstStyle/>
        <a:p>
          <a:endParaRPr lang="ru-RU"/>
        </a:p>
      </dgm:t>
    </dgm:pt>
    <dgm:pt modelId="{AAC38CFA-18C9-461F-9560-CDD29480CDA9}" type="sibTrans" cxnId="{DC5DFD2D-29D3-45AE-A76F-E377870C0FA4}">
      <dgm:prSet/>
      <dgm:spPr/>
      <dgm:t>
        <a:bodyPr/>
        <a:lstStyle/>
        <a:p>
          <a:endParaRPr lang="ru-RU"/>
        </a:p>
      </dgm:t>
    </dgm:pt>
    <dgm:pt modelId="{AD8CE16E-CD43-4759-B177-ECF5C35DE59D}">
      <dgm:prSet custT="1">
        <dgm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Низкий: </a:t>
          </a: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не называет движения, выполняет их только с педагогом.  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10F9E6A4-B98D-46EF-BF46-D3D94B1306D5}" type="parTrans" cxnId="{B199E354-6D4D-4B33-B5B8-F005598F440D}">
      <dgm:prSet/>
      <dgm:spPr/>
      <dgm:t>
        <a:bodyPr/>
        <a:lstStyle/>
        <a:p>
          <a:endParaRPr lang="ru-RU"/>
        </a:p>
      </dgm:t>
    </dgm:pt>
    <dgm:pt modelId="{C4DD93FA-AAD7-4250-B2ED-EBFA234FEB62}" type="sibTrans" cxnId="{B199E354-6D4D-4B33-B5B8-F005598F440D}">
      <dgm:prSet/>
      <dgm:spPr/>
      <dgm:t>
        <a:bodyPr/>
        <a:lstStyle/>
        <a:p>
          <a:endParaRPr lang="ru-RU"/>
        </a:p>
      </dgm:t>
    </dgm:pt>
    <dgm:pt modelId="{197E190A-16B6-465E-9D5C-2E8EA80CE8A9}">
      <dgm:prSet custT="1">
        <dgm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Высокий: </a:t>
          </a: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самостоятельное исполнение, движения яркие, выразительные.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29F27DD4-6AEB-401A-B700-1A887478B81F}" type="parTrans" cxnId="{173E99AA-A498-4C69-AFC9-B0BBD9352D62}">
      <dgm:prSet/>
      <dgm:spPr/>
      <dgm:t>
        <a:bodyPr/>
        <a:lstStyle/>
        <a:p>
          <a:endParaRPr lang="ru-RU"/>
        </a:p>
      </dgm:t>
    </dgm:pt>
    <dgm:pt modelId="{22150957-04EE-4896-9B2A-EE64DAF58AF2}" type="sibTrans" cxnId="{173E99AA-A498-4C69-AFC9-B0BBD9352D62}">
      <dgm:prSet/>
      <dgm:spPr/>
      <dgm:t>
        <a:bodyPr/>
        <a:lstStyle/>
        <a:p>
          <a:endParaRPr lang="ru-RU"/>
        </a:p>
      </dgm:t>
    </dgm:pt>
    <dgm:pt modelId="{E395EBFA-2A85-440A-91BE-36D6442D787D}">
      <dgm:prSet custT="1">
        <dgm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Средний:</a:t>
          </a: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 знает движения, движения невыразительные.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A355C45A-1FDA-479B-B519-7BB09D84161B}" type="parTrans" cxnId="{6F7F9502-CF76-46CD-889E-A80C0A429765}">
      <dgm:prSet/>
      <dgm:spPr/>
      <dgm:t>
        <a:bodyPr/>
        <a:lstStyle/>
        <a:p>
          <a:endParaRPr lang="ru-RU"/>
        </a:p>
      </dgm:t>
    </dgm:pt>
    <dgm:pt modelId="{230DDF4A-17F8-40F7-BA51-C77B846969B3}" type="sibTrans" cxnId="{6F7F9502-CF76-46CD-889E-A80C0A429765}">
      <dgm:prSet/>
      <dgm:spPr/>
      <dgm:t>
        <a:bodyPr/>
        <a:lstStyle/>
        <a:p>
          <a:endParaRPr lang="ru-RU"/>
        </a:p>
      </dgm:t>
    </dgm:pt>
    <dgm:pt modelId="{C18DE386-1A9C-4168-A6C6-BB5CB251396C}">
      <dgm:prSet custT="1">
        <dgm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Низкий: </a:t>
          </a: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выполняет движения только с педагогом.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EE175A05-682A-41F5-906B-E2967B640370}" type="parTrans" cxnId="{C5CF6DA0-81CA-49CF-8C5B-8F3596E4585D}">
      <dgm:prSet/>
      <dgm:spPr/>
      <dgm:t>
        <a:bodyPr/>
        <a:lstStyle/>
        <a:p>
          <a:endParaRPr lang="ru-RU"/>
        </a:p>
      </dgm:t>
    </dgm:pt>
    <dgm:pt modelId="{25527FAB-830A-406F-95FF-68E7DB43634C}" type="sibTrans" cxnId="{C5CF6DA0-81CA-49CF-8C5B-8F3596E4585D}">
      <dgm:prSet/>
      <dgm:spPr/>
      <dgm:t>
        <a:bodyPr/>
        <a:lstStyle/>
        <a:p>
          <a:endParaRPr lang="ru-RU"/>
        </a:p>
      </dgm:t>
    </dgm:pt>
    <dgm:pt modelId="{96BA5CB5-21E0-4B87-A808-C3EABF9876DE}" type="pres">
      <dgm:prSet presAssocID="{1162C208-5BBF-4D7A-9448-3902A8DCAF27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574203E-0F77-41F4-A6FB-10B3084C802A}" type="pres">
      <dgm:prSet presAssocID="{BDA5585F-4A9D-4938-950A-2693E7A71133}" presName="parentLin" presStyleCnt="0"/>
      <dgm:spPr/>
    </dgm:pt>
    <dgm:pt modelId="{89897583-532A-4281-9839-159FCB6EBC93}" type="pres">
      <dgm:prSet presAssocID="{BDA5585F-4A9D-4938-950A-2693E7A71133}" presName="parentLeftMargin" presStyleLbl="node1" presStyleIdx="0" presStyleCnt="2"/>
      <dgm:spPr/>
      <dgm:t>
        <a:bodyPr/>
        <a:lstStyle/>
        <a:p>
          <a:endParaRPr lang="ru-RU"/>
        </a:p>
      </dgm:t>
    </dgm:pt>
    <dgm:pt modelId="{E07762A9-1A7E-4502-A45A-6C53DE48FC63}" type="pres">
      <dgm:prSet presAssocID="{BDA5585F-4A9D-4938-950A-2693E7A71133}" presName="parentText" presStyleLbl="node1" presStyleIdx="0" presStyleCnt="2" custScaleX="120425" custScaleY="37149" custLinFactNeighborX="-47170" custLinFactNeighborY="-7017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484F51A-9C5F-42CA-8E51-416844316B5E}" type="pres">
      <dgm:prSet presAssocID="{BDA5585F-4A9D-4938-950A-2693E7A71133}" presName="negativeSpace" presStyleCnt="0"/>
      <dgm:spPr/>
    </dgm:pt>
    <dgm:pt modelId="{D590359C-CAA0-457E-BBC9-09EF11B816CA}" type="pres">
      <dgm:prSet presAssocID="{BDA5585F-4A9D-4938-950A-2693E7A71133}" presName="childText" presStyleLbl="conFgAcc1" presStyleIdx="0" presStyleCnt="2" custScaleY="73554" custLinFactY="-22985" custLinFactNeighborX="880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D7712DC-235B-4836-BD61-97B474A8E993}" type="pres">
      <dgm:prSet presAssocID="{C2576B15-A61C-49BD-A710-908AA61FFF37}" presName="spaceBetweenRectangles" presStyleCnt="0"/>
      <dgm:spPr/>
    </dgm:pt>
    <dgm:pt modelId="{A83DD062-3204-4953-88B3-84DDF0A8E3CD}" type="pres">
      <dgm:prSet presAssocID="{1D8402F4-DC2B-4422-83D8-B985A780CE2B}" presName="parentLin" presStyleCnt="0"/>
      <dgm:spPr/>
    </dgm:pt>
    <dgm:pt modelId="{C430DD7E-038D-4617-9350-F8A1008D883D}" type="pres">
      <dgm:prSet presAssocID="{1D8402F4-DC2B-4422-83D8-B985A780CE2B}" presName="parentLeftMargin" presStyleLbl="node1" presStyleIdx="0" presStyleCnt="2"/>
      <dgm:spPr/>
      <dgm:t>
        <a:bodyPr/>
        <a:lstStyle/>
        <a:p>
          <a:endParaRPr lang="ru-RU"/>
        </a:p>
      </dgm:t>
    </dgm:pt>
    <dgm:pt modelId="{4449DD7A-D354-4AAE-A644-338FA26163AD}" type="pres">
      <dgm:prSet presAssocID="{1D8402F4-DC2B-4422-83D8-B985A780CE2B}" presName="parentText" presStyleLbl="node1" presStyleIdx="1" presStyleCnt="2" custAng="0" custScaleY="38645" custLinFactNeighborX="-47170" custLinFactNeighborY="-2288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595669B-AD95-49FC-BF78-79F462EE8276}" type="pres">
      <dgm:prSet presAssocID="{1D8402F4-DC2B-4422-83D8-B985A780CE2B}" presName="negativeSpace" presStyleCnt="0"/>
      <dgm:spPr/>
    </dgm:pt>
    <dgm:pt modelId="{60868328-B5F5-4FFD-B3EA-8F1EBC41AB06}" type="pres">
      <dgm:prSet presAssocID="{1D8402F4-DC2B-4422-83D8-B985A780CE2B}" presName="childText" presStyleLbl="conFgAcc1" presStyleIdx="1" presStyleCnt="2" custScaleY="69467" custLinFactNeighborX="880" custLinFactNeighborY="742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7CC0C06-1FD6-4458-B0AD-2B7294AD9ED0}" type="presOf" srcId="{1D8402F4-DC2B-4422-83D8-B985A780CE2B}" destId="{C430DD7E-038D-4617-9350-F8A1008D883D}" srcOrd="0" destOrd="0" presId="urn:microsoft.com/office/officeart/2005/8/layout/list1"/>
    <dgm:cxn modelId="{3D6FA496-78DF-4A06-B4D5-739582CF9A77}" type="presOf" srcId="{AD8CE16E-CD43-4759-B177-ECF5C35DE59D}" destId="{D590359C-CAA0-457E-BBC9-09EF11B816CA}" srcOrd="0" destOrd="2" presId="urn:microsoft.com/office/officeart/2005/8/layout/list1"/>
    <dgm:cxn modelId="{C5CF6DA0-81CA-49CF-8C5B-8F3596E4585D}" srcId="{1D8402F4-DC2B-4422-83D8-B985A780CE2B}" destId="{C18DE386-1A9C-4168-A6C6-BB5CB251396C}" srcOrd="2" destOrd="0" parTransId="{EE175A05-682A-41F5-906B-E2967B640370}" sibTransId="{25527FAB-830A-406F-95FF-68E7DB43634C}"/>
    <dgm:cxn modelId="{2E6B4872-F30F-4252-965F-45B37DC0C612}" srcId="{1162C208-5BBF-4D7A-9448-3902A8DCAF27}" destId="{1D8402F4-DC2B-4422-83D8-B985A780CE2B}" srcOrd="1" destOrd="0" parTransId="{CA8BBD6F-8EE1-431F-88FC-C042307B3D09}" sibTransId="{AE2648A5-F113-41F3-AF1D-0DA40651D3A3}"/>
    <dgm:cxn modelId="{373281DF-1437-4F16-BD1E-21714DEAB9D0}" srcId="{BDA5585F-4A9D-4938-950A-2693E7A71133}" destId="{8641449F-6F2E-4302-91B0-B6F200E8ADBD}" srcOrd="0" destOrd="0" parTransId="{7D988D44-8E2E-4128-B391-9020471B82AE}" sibTransId="{24387564-7C3B-4604-8414-079A9ABB6592}"/>
    <dgm:cxn modelId="{8F3433B3-2CF0-42AE-B033-BB41D405F116}" type="presOf" srcId="{BDA5585F-4A9D-4938-950A-2693E7A71133}" destId="{E07762A9-1A7E-4502-A45A-6C53DE48FC63}" srcOrd="1" destOrd="0" presId="urn:microsoft.com/office/officeart/2005/8/layout/list1"/>
    <dgm:cxn modelId="{6F7F9502-CF76-46CD-889E-A80C0A429765}" srcId="{1D8402F4-DC2B-4422-83D8-B985A780CE2B}" destId="{E395EBFA-2A85-440A-91BE-36D6442D787D}" srcOrd="1" destOrd="0" parTransId="{A355C45A-1FDA-479B-B519-7BB09D84161B}" sibTransId="{230DDF4A-17F8-40F7-BA51-C77B846969B3}"/>
    <dgm:cxn modelId="{0DA6C65C-D970-481B-A319-5E8EC0797816}" type="presOf" srcId="{8641449F-6F2E-4302-91B0-B6F200E8ADBD}" destId="{D590359C-CAA0-457E-BBC9-09EF11B816CA}" srcOrd="0" destOrd="0" presId="urn:microsoft.com/office/officeart/2005/8/layout/list1"/>
    <dgm:cxn modelId="{DC5DFD2D-29D3-45AE-A76F-E377870C0FA4}" srcId="{BDA5585F-4A9D-4938-950A-2693E7A71133}" destId="{09FA5F14-6CF5-42CA-950A-4C3820A98E4F}" srcOrd="1" destOrd="0" parTransId="{E00C64DA-77D3-4844-B8FD-9203505D90E9}" sibTransId="{AAC38CFA-18C9-461F-9560-CDD29480CDA9}"/>
    <dgm:cxn modelId="{0684ABE3-758D-41A5-A3A7-33015AF6C325}" type="presOf" srcId="{09FA5F14-6CF5-42CA-950A-4C3820A98E4F}" destId="{D590359C-CAA0-457E-BBC9-09EF11B816CA}" srcOrd="0" destOrd="1" presId="urn:microsoft.com/office/officeart/2005/8/layout/list1"/>
    <dgm:cxn modelId="{FF75DB5E-F0B3-4C85-B9AD-9C1C63AD914D}" type="presOf" srcId="{197E190A-16B6-465E-9D5C-2E8EA80CE8A9}" destId="{60868328-B5F5-4FFD-B3EA-8F1EBC41AB06}" srcOrd="0" destOrd="0" presId="urn:microsoft.com/office/officeart/2005/8/layout/list1"/>
    <dgm:cxn modelId="{7015B516-6B35-4556-85E1-11F984277F6F}" type="presOf" srcId="{E395EBFA-2A85-440A-91BE-36D6442D787D}" destId="{60868328-B5F5-4FFD-B3EA-8F1EBC41AB06}" srcOrd="0" destOrd="1" presId="urn:microsoft.com/office/officeart/2005/8/layout/list1"/>
    <dgm:cxn modelId="{173E99AA-A498-4C69-AFC9-B0BBD9352D62}" srcId="{1D8402F4-DC2B-4422-83D8-B985A780CE2B}" destId="{197E190A-16B6-465E-9D5C-2E8EA80CE8A9}" srcOrd="0" destOrd="0" parTransId="{29F27DD4-6AEB-401A-B700-1A887478B81F}" sibTransId="{22150957-04EE-4896-9B2A-EE64DAF58AF2}"/>
    <dgm:cxn modelId="{B199E354-6D4D-4B33-B5B8-F005598F440D}" srcId="{BDA5585F-4A9D-4938-950A-2693E7A71133}" destId="{AD8CE16E-CD43-4759-B177-ECF5C35DE59D}" srcOrd="2" destOrd="0" parTransId="{10F9E6A4-B98D-46EF-BF46-D3D94B1306D5}" sibTransId="{C4DD93FA-AAD7-4250-B2ED-EBFA234FEB62}"/>
    <dgm:cxn modelId="{80C829F4-C4F3-4AA2-B53C-999AA1309B16}" srcId="{1162C208-5BBF-4D7A-9448-3902A8DCAF27}" destId="{BDA5585F-4A9D-4938-950A-2693E7A71133}" srcOrd="0" destOrd="0" parTransId="{4F8A0A71-BB51-4E41-AFAC-FE7F45FD5976}" sibTransId="{C2576B15-A61C-49BD-A710-908AA61FFF37}"/>
    <dgm:cxn modelId="{DB4F37AB-2661-48CA-94E3-204E924624B0}" type="presOf" srcId="{1D8402F4-DC2B-4422-83D8-B985A780CE2B}" destId="{4449DD7A-D354-4AAE-A644-338FA26163AD}" srcOrd="1" destOrd="0" presId="urn:microsoft.com/office/officeart/2005/8/layout/list1"/>
    <dgm:cxn modelId="{D604B62E-E0E1-4426-B829-BF3BBEFBC9AC}" type="presOf" srcId="{1162C208-5BBF-4D7A-9448-3902A8DCAF27}" destId="{96BA5CB5-21E0-4B87-A808-C3EABF9876DE}" srcOrd="0" destOrd="0" presId="urn:microsoft.com/office/officeart/2005/8/layout/list1"/>
    <dgm:cxn modelId="{7622D698-256B-4AA8-8B72-C8CD13694C65}" type="presOf" srcId="{BDA5585F-4A9D-4938-950A-2693E7A71133}" destId="{89897583-532A-4281-9839-159FCB6EBC93}" srcOrd="0" destOrd="0" presId="urn:microsoft.com/office/officeart/2005/8/layout/list1"/>
    <dgm:cxn modelId="{231DE9C3-8D16-4C98-9C2B-5037C6CA3097}" type="presOf" srcId="{C18DE386-1A9C-4168-A6C6-BB5CB251396C}" destId="{60868328-B5F5-4FFD-B3EA-8F1EBC41AB06}" srcOrd="0" destOrd="2" presId="urn:microsoft.com/office/officeart/2005/8/layout/list1"/>
    <dgm:cxn modelId="{7DF9B91F-58DD-4DD2-96DD-0FF32AF5C1CC}" type="presParOf" srcId="{96BA5CB5-21E0-4B87-A808-C3EABF9876DE}" destId="{A574203E-0F77-41F4-A6FB-10B3084C802A}" srcOrd="0" destOrd="0" presId="urn:microsoft.com/office/officeart/2005/8/layout/list1"/>
    <dgm:cxn modelId="{CA74E25D-462F-41FF-AB9E-0C56E3423EF5}" type="presParOf" srcId="{A574203E-0F77-41F4-A6FB-10B3084C802A}" destId="{89897583-532A-4281-9839-159FCB6EBC93}" srcOrd="0" destOrd="0" presId="urn:microsoft.com/office/officeart/2005/8/layout/list1"/>
    <dgm:cxn modelId="{C4E53123-3EDF-4F95-BF45-F9A174B48427}" type="presParOf" srcId="{A574203E-0F77-41F4-A6FB-10B3084C802A}" destId="{E07762A9-1A7E-4502-A45A-6C53DE48FC63}" srcOrd="1" destOrd="0" presId="urn:microsoft.com/office/officeart/2005/8/layout/list1"/>
    <dgm:cxn modelId="{27103F58-2671-4605-BB74-CD382FEEC6A8}" type="presParOf" srcId="{96BA5CB5-21E0-4B87-A808-C3EABF9876DE}" destId="{2484F51A-9C5F-42CA-8E51-416844316B5E}" srcOrd="1" destOrd="0" presId="urn:microsoft.com/office/officeart/2005/8/layout/list1"/>
    <dgm:cxn modelId="{1616517A-EB38-4AC4-B41B-CA48330A3D3D}" type="presParOf" srcId="{96BA5CB5-21E0-4B87-A808-C3EABF9876DE}" destId="{D590359C-CAA0-457E-BBC9-09EF11B816CA}" srcOrd="2" destOrd="0" presId="urn:microsoft.com/office/officeart/2005/8/layout/list1"/>
    <dgm:cxn modelId="{D74273DB-060E-4793-A930-73E85036A4C2}" type="presParOf" srcId="{96BA5CB5-21E0-4B87-A808-C3EABF9876DE}" destId="{CD7712DC-235B-4836-BD61-97B474A8E993}" srcOrd="3" destOrd="0" presId="urn:microsoft.com/office/officeart/2005/8/layout/list1"/>
    <dgm:cxn modelId="{E11059B2-4C96-4DF8-B89C-B9BFFB4351FF}" type="presParOf" srcId="{96BA5CB5-21E0-4B87-A808-C3EABF9876DE}" destId="{A83DD062-3204-4953-88B3-84DDF0A8E3CD}" srcOrd="4" destOrd="0" presId="urn:microsoft.com/office/officeart/2005/8/layout/list1"/>
    <dgm:cxn modelId="{6C725A3C-2F6C-498A-B6BF-5C3BD7DF16AA}" type="presParOf" srcId="{A83DD062-3204-4953-88B3-84DDF0A8E3CD}" destId="{C430DD7E-038D-4617-9350-F8A1008D883D}" srcOrd="0" destOrd="0" presId="urn:microsoft.com/office/officeart/2005/8/layout/list1"/>
    <dgm:cxn modelId="{1D950978-C30D-42B5-8238-343E1559FAA9}" type="presParOf" srcId="{A83DD062-3204-4953-88B3-84DDF0A8E3CD}" destId="{4449DD7A-D354-4AAE-A644-338FA26163AD}" srcOrd="1" destOrd="0" presId="urn:microsoft.com/office/officeart/2005/8/layout/list1"/>
    <dgm:cxn modelId="{88D5712D-E95B-4862-A537-677D70F86747}" type="presParOf" srcId="{96BA5CB5-21E0-4B87-A808-C3EABF9876DE}" destId="{9595669B-AD95-49FC-BF78-79F462EE8276}" srcOrd="5" destOrd="0" presId="urn:microsoft.com/office/officeart/2005/8/layout/list1"/>
    <dgm:cxn modelId="{E53BA7A8-1E5E-4BFB-A236-9FEE8C3E5C84}" type="presParOf" srcId="{96BA5CB5-21E0-4B87-A808-C3EABF9876DE}" destId="{60868328-B5F5-4FFD-B3EA-8F1EBC41AB06}" srcOrd="6" destOrd="0" presId="urn:microsoft.com/office/officeart/2005/8/layout/list1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1F858D4-9F96-4BB6-AD76-63777982877D}" type="doc">
      <dgm:prSet loTypeId="urn:microsoft.com/office/officeart/2005/8/layout/list1" loCatId="list" qsTypeId="urn:microsoft.com/office/officeart/2005/8/quickstyle/simple1#4" qsCatId="simple" csTypeId="urn:microsoft.com/office/officeart/2005/8/colors/accent1_2#4" csCatId="accent1" phldr="1"/>
      <dgm:spPr/>
      <dgm:t>
        <a:bodyPr/>
        <a:lstStyle/>
        <a:p>
          <a:endParaRPr lang="ru-RU"/>
        </a:p>
      </dgm:t>
    </dgm:pt>
    <dgm:pt modelId="{E4D686BA-D42E-4C5F-B050-7F9B7F80AC87}">
      <dgm:prSet phldrT="[Текст]" custT="1">
        <dgm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Артистизм/ творчество: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6308FE6E-B7EE-484E-A95A-E16A750D44B4}" type="parTrans" cxnId="{7CD1799C-04BE-4C34-A59F-3E3DA2CAA1A8}">
      <dgm:prSet/>
      <dgm:spPr/>
      <dgm:t>
        <a:bodyPr/>
        <a:lstStyle/>
        <a:p>
          <a:endParaRPr lang="ru-RU"/>
        </a:p>
      </dgm:t>
    </dgm:pt>
    <dgm:pt modelId="{872EAA19-B219-43D0-AE13-887852CD3984}" type="sibTrans" cxnId="{7CD1799C-04BE-4C34-A59F-3E3DA2CAA1A8}">
      <dgm:prSet/>
      <dgm:spPr/>
      <dgm:t>
        <a:bodyPr/>
        <a:lstStyle/>
        <a:p>
          <a:endParaRPr lang="ru-RU"/>
        </a:p>
      </dgm:t>
    </dgm:pt>
    <dgm:pt modelId="{353EF7DC-B5CC-4FC3-970C-9973AE57E083}">
      <dgm:prSet custT="1">
        <dgm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Высокий:</a:t>
          </a: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 самостоятельно придумывает движения, оригинальность движений, активно участвует в совместных обсуждениях решений в поисках выразительности.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6DDAA575-DDF8-4F6B-9EE9-43F5E12638E9}" type="parTrans" cxnId="{62B0D3CF-5272-41B8-8D3B-9F69C714FEEE}">
      <dgm:prSet/>
      <dgm:spPr/>
      <dgm:t>
        <a:bodyPr/>
        <a:lstStyle/>
        <a:p>
          <a:endParaRPr lang="ru-RU"/>
        </a:p>
      </dgm:t>
    </dgm:pt>
    <dgm:pt modelId="{652D9027-3E6C-42B1-8706-D7D1062B9771}" type="sibTrans" cxnId="{62B0D3CF-5272-41B8-8D3B-9F69C714FEEE}">
      <dgm:prSet/>
      <dgm:spPr/>
      <dgm:t>
        <a:bodyPr/>
        <a:lstStyle/>
        <a:p>
          <a:endParaRPr lang="ru-RU"/>
        </a:p>
      </dgm:t>
    </dgm:pt>
    <dgm:pt modelId="{0DCD1015-D783-48F5-AFDE-6B132015AC97}">
      <dgm:prSet custT="1">
        <dgm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Средний:</a:t>
          </a: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 придумывает новые движения, меняет их при помощи педагога.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C0E8F2EA-969E-459C-A5B3-B8317CBA7D9D}" type="parTrans" cxnId="{1FFCCFED-C594-4284-AE7F-09408594FBD4}">
      <dgm:prSet/>
      <dgm:spPr/>
      <dgm:t>
        <a:bodyPr/>
        <a:lstStyle/>
        <a:p>
          <a:endParaRPr lang="ru-RU"/>
        </a:p>
      </dgm:t>
    </dgm:pt>
    <dgm:pt modelId="{5DE53F76-53FF-4EB8-A57F-A926FF8A09C5}" type="sibTrans" cxnId="{1FFCCFED-C594-4284-AE7F-09408594FBD4}">
      <dgm:prSet/>
      <dgm:spPr/>
      <dgm:t>
        <a:bodyPr/>
        <a:lstStyle/>
        <a:p>
          <a:endParaRPr lang="ru-RU"/>
        </a:p>
      </dgm:t>
    </dgm:pt>
    <dgm:pt modelId="{8C3E7780-E580-4D1B-8045-7F5795D02518}">
      <dgm:prSet custT="1">
        <dgm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Низкий:</a:t>
          </a: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 действует на установку педагога (найди, измени, придумай).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093167DC-4739-4071-8B97-9113D901FFBA}" type="parTrans" cxnId="{7ED7EC3B-8C5A-4430-915C-7FB17324FAE5}">
      <dgm:prSet/>
      <dgm:spPr/>
      <dgm:t>
        <a:bodyPr/>
        <a:lstStyle/>
        <a:p>
          <a:endParaRPr lang="ru-RU"/>
        </a:p>
      </dgm:t>
    </dgm:pt>
    <dgm:pt modelId="{5D4A9169-CEF7-4755-854B-49A07E2EFC5D}" type="sibTrans" cxnId="{7ED7EC3B-8C5A-4430-915C-7FB17324FAE5}">
      <dgm:prSet/>
      <dgm:spPr/>
      <dgm:t>
        <a:bodyPr/>
        <a:lstStyle/>
        <a:p>
          <a:endParaRPr lang="ru-RU"/>
        </a:p>
      </dgm:t>
    </dgm:pt>
    <dgm:pt modelId="{C349B256-6F16-45C7-8E38-C05DBF36BD87}" type="pres">
      <dgm:prSet presAssocID="{11F858D4-9F96-4BB6-AD76-63777982877D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4A1760B-AD01-44EE-ACBB-B593EB90AA19}" type="pres">
      <dgm:prSet presAssocID="{E4D686BA-D42E-4C5F-B050-7F9B7F80AC87}" presName="parentLin" presStyleCnt="0"/>
      <dgm:spPr/>
    </dgm:pt>
    <dgm:pt modelId="{97816073-7C39-42A9-B073-0E8DA73C0A54}" type="pres">
      <dgm:prSet presAssocID="{E4D686BA-D42E-4C5F-B050-7F9B7F80AC87}" presName="parentLeftMargin" presStyleLbl="node1" presStyleIdx="0" presStyleCnt="1"/>
      <dgm:spPr/>
      <dgm:t>
        <a:bodyPr/>
        <a:lstStyle/>
        <a:p>
          <a:endParaRPr lang="ru-RU"/>
        </a:p>
      </dgm:t>
    </dgm:pt>
    <dgm:pt modelId="{8F52241D-980A-4C09-BA84-BBC49E86184F}" type="pres">
      <dgm:prSet presAssocID="{E4D686BA-D42E-4C5F-B050-7F9B7F80AC87}" presName="parentText" presStyleLbl="node1" presStyleIdx="0" presStyleCnt="1" custScaleX="89527" custScaleY="34989" custLinFactNeighborX="-81481" custLinFactNeighborY="-1112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F6F554-F43B-473F-8D4A-21196B588776}" type="pres">
      <dgm:prSet presAssocID="{E4D686BA-D42E-4C5F-B050-7F9B7F80AC87}" presName="negativeSpace" presStyleCnt="0"/>
      <dgm:spPr/>
    </dgm:pt>
    <dgm:pt modelId="{A0386782-4FD6-4896-83CD-F50AA30D7740}" type="pres">
      <dgm:prSet presAssocID="{E4D686BA-D42E-4C5F-B050-7F9B7F80AC87}" presName="childText" presStyleLbl="conFgAcc1" presStyleIdx="0" presStyleCnt="1" custScaleX="98836" custScaleY="79512" custLinFactNeighborX="0" custLinFactNeighborY="2302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57E0250-E0A7-45CD-9081-706664C366B6}" type="presOf" srcId="{8C3E7780-E580-4D1B-8045-7F5795D02518}" destId="{A0386782-4FD6-4896-83CD-F50AA30D7740}" srcOrd="0" destOrd="2" presId="urn:microsoft.com/office/officeart/2005/8/layout/list1"/>
    <dgm:cxn modelId="{897886CB-BCC0-4ADC-BAB9-8440759E71E0}" type="presOf" srcId="{11F858D4-9F96-4BB6-AD76-63777982877D}" destId="{C349B256-6F16-45C7-8E38-C05DBF36BD87}" srcOrd="0" destOrd="0" presId="urn:microsoft.com/office/officeart/2005/8/layout/list1"/>
    <dgm:cxn modelId="{B216F6C6-33A0-456A-A797-9C8C77F2B8CA}" type="presOf" srcId="{E4D686BA-D42E-4C5F-B050-7F9B7F80AC87}" destId="{97816073-7C39-42A9-B073-0E8DA73C0A54}" srcOrd="0" destOrd="0" presId="urn:microsoft.com/office/officeart/2005/8/layout/list1"/>
    <dgm:cxn modelId="{1FFCCFED-C594-4284-AE7F-09408594FBD4}" srcId="{E4D686BA-D42E-4C5F-B050-7F9B7F80AC87}" destId="{0DCD1015-D783-48F5-AFDE-6B132015AC97}" srcOrd="1" destOrd="0" parTransId="{C0E8F2EA-969E-459C-A5B3-B8317CBA7D9D}" sibTransId="{5DE53F76-53FF-4EB8-A57F-A926FF8A09C5}"/>
    <dgm:cxn modelId="{7ED7EC3B-8C5A-4430-915C-7FB17324FAE5}" srcId="{E4D686BA-D42E-4C5F-B050-7F9B7F80AC87}" destId="{8C3E7780-E580-4D1B-8045-7F5795D02518}" srcOrd="2" destOrd="0" parTransId="{093167DC-4739-4071-8B97-9113D901FFBA}" sibTransId="{5D4A9169-CEF7-4755-854B-49A07E2EFC5D}"/>
    <dgm:cxn modelId="{F92FF3A2-D05C-4484-973D-61BAE89BF3D8}" type="presOf" srcId="{353EF7DC-B5CC-4FC3-970C-9973AE57E083}" destId="{A0386782-4FD6-4896-83CD-F50AA30D7740}" srcOrd="0" destOrd="0" presId="urn:microsoft.com/office/officeart/2005/8/layout/list1"/>
    <dgm:cxn modelId="{62B0D3CF-5272-41B8-8D3B-9F69C714FEEE}" srcId="{E4D686BA-D42E-4C5F-B050-7F9B7F80AC87}" destId="{353EF7DC-B5CC-4FC3-970C-9973AE57E083}" srcOrd="0" destOrd="0" parTransId="{6DDAA575-DDF8-4F6B-9EE9-43F5E12638E9}" sibTransId="{652D9027-3E6C-42B1-8706-D7D1062B9771}"/>
    <dgm:cxn modelId="{5D1E12BC-769D-434A-8406-819E24B70F56}" type="presOf" srcId="{0DCD1015-D783-48F5-AFDE-6B132015AC97}" destId="{A0386782-4FD6-4896-83CD-F50AA30D7740}" srcOrd="0" destOrd="1" presId="urn:microsoft.com/office/officeart/2005/8/layout/list1"/>
    <dgm:cxn modelId="{202FC91F-DFC2-49E4-8F26-BFF73D73EF9B}" type="presOf" srcId="{E4D686BA-D42E-4C5F-B050-7F9B7F80AC87}" destId="{8F52241D-980A-4C09-BA84-BBC49E86184F}" srcOrd="1" destOrd="0" presId="urn:microsoft.com/office/officeart/2005/8/layout/list1"/>
    <dgm:cxn modelId="{7CD1799C-04BE-4C34-A59F-3E3DA2CAA1A8}" srcId="{11F858D4-9F96-4BB6-AD76-63777982877D}" destId="{E4D686BA-D42E-4C5F-B050-7F9B7F80AC87}" srcOrd="0" destOrd="0" parTransId="{6308FE6E-B7EE-484E-A95A-E16A750D44B4}" sibTransId="{872EAA19-B219-43D0-AE13-887852CD3984}"/>
    <dgm:cxn modelId="{6393C20F-4CA2-456C-A814-6DCCC0AECAC4}" type="presParOf" srcId="{C349B256-6F16-45C7-8E38-C05DBF36BD87}" destId="{44A1760B-AD01-44EE-ACBB-B593EB90AA19}" srcOrd="0" destOrd="0" presId="urn:microsoft.com/office/officeart/2005/8/layout/list1"/>
    <dgm:cxn modelId="{BEB4D541-AA4A-4A4A-B2A2-CA75C95CC949}" type="presParOf" srcId="{44A1760B-AD01-44EE-ACBB-B593EB90AA19}" destId="{97816073-7C39-42A9-B073-0E8DA73C0A54}" srcOrd="0" destOrd="0" presId="urn:microsoft.com/office/officeart/2005/8/layout/list1"/>
    <dgm:cxn modelId="{2E609BEB-3E81-447D-AFAD-86C039576855}" type="presParOf" srcId="{44A1760B-AD01-44EE-ACBB-B593EB90AA19}" destId="{8F52241D-980A-4C09-BA84-BBC49E86184F}" srcOrd="1" destOrd="0" presId="urn:microsoft.com/office/officeart/2005/8/layout/list1"/>
    <dgm:cxn modelId="{95F1AF8F-0D11-4B37-8499-5D0E63F5017D}" type="presParOf" srcId="{C349B256-6F16-45C7-8E38-C05DBF36BD87}" destId="{A5F6F554-F43B-473F-8D4A-21196B588776}" srcOrd="1" destOrd="0" presId="urn:microsoft.com/office/officeart/2005/8/layout/list1"/>
    <dgm:cxn modelId="{4E1BF562-B9CB-4D9F-812E-1BDAF5071E96}" type="presParOf" srcId="{C349B256-6F16-45C7-8E38-C05DBF36BD87}" destId="{A0386782-4FD6-4896-83CD-F50AA30D7740}" srcOrd="2" destOrd="0" presId="urn:microsoft.com/office/officeart/2005/8/layout/list1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FEF87EB-5616-4083-A8F4-1A70DF83C38C}" type="doc">
      <dgm:prSet loTypeId="urn:microsoft.com/office/officeart/2005/8/layout/hierarchy4" loCatId="relationship" qsTypeId="urn:microsoft.com/office/officeart/2005/8/quickstyle/simple1#5" qsCatId="simple" csTypeId="urn:microsoft.com/office/officeart/2005/8/colors/accent4_3" csCatId="accent4" phldr="1"/>
      <dgm:spPr/>
      <dgm:t>
        <a:bodyPr/>
        <a:lstStyle/>
        <a:p>
          <a:endParaRPr lang="ru-RU"/>
        </a:p>
      </dgm:t>
    </dgm:pt>
    <dgm:pt modelId="{32EC9A03-5A8A-4D1A-94A3-E08794FA3219}">
      <dgm:prSet phldrT="[Текст]" custT="1">
        <dgm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ru-RU" sz="2400" b="1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D64C461A-6C15-408F-A9C2-AED03C26A3C3}" type="parTrans" cxnId="{4D6EAB2A-3C13-4642-8182-32B7A7224EBB}">
      <dgm:prSet/>
      <dgm:spPr/>
      <dgm:t>
        <a:bodyPr/>
        <a:lstStyle/>
        <a:p>
          <a:endParaRPr lang="ru-RU"/>
        </a:p>
      </dgm:t>
    </dgm:pt>
    <dgm:pt modelId="{72FF10B1-5404-4686-BD7A-323C33B80C80}" type="sibTrans" cxnId="{4D6EAB2A-3C13-4642-8182-32B7A7224EBB}">
      <dgm:prSet/>
      <dgm:spPr/>
      <dgm:t>
        <a:bodyPr/>
        <a:lstStyle/>
        <a:p>
          <a:endParaRPr lang="ru-RU"/>
        </a:p>
      </dgm:t>
    </dgm:pt>
    <dgm:pt modelId="{B852B460-0B6F-4F46-9611-AF1AAB84EB04}">
      <dgm:prSet phldrT="[Текст]" custT="1">
        <dgm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Вводная часть</a:t>
          </a:r>
          <a:endParaRPr lang="ru-RU" sz="18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4AAEF7BF-4C6A-444C-9920-DC45B8C4EBEE}" type="parTrans" cxnId="{6EA90F73-36A7-4504-9999-069906CD7559}">
      <dgm:prSet/>
      <dgm:spPr/>
      <dgm:t>
        <a:bodyPr/>
        <a:lstStyle/>
        <a:p>
          <a:endParaRPr lang="ru-RU"/>
        </a:p>
      </dgm:t>
    </dgm:pt>
    <dgm:pt modelId="{695F9453-B42A-4C52-A54E-1CE1F5B059B4}" type="sibTrans" cxnId="{6EA90F73-36A7-4504-9999-069906CD7559}">
      <dgm:prSet/>
      <dgm:spPr/>
      <dgm:t>
        <a:bodyPr/>
        <a:lstStyle/>
        <a:p>
          <a:endParaRPr lang="ru-RU"/>
        </a:p>
      </dgm:t>
    </dgm:pt>
    <dgm:pt modelId="{57160C64-1080-4179-BAA9-4D1595A33BB1}">
      <dgm:prSet phldrT="[Текст]" custT="1">
        <dgm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Основная часть</a:t>
          </a:r>
          <a:endParaRPr lang="ru-RU" sz="18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A24014B3-C1B9-45F4-B08B-953A9DD4AC82}" type="parTrans" cxnId="{8485F6F8-1310-479D-9C7D-166A7D7DE3FA}">
      <dgm:prSet/>
      <dgm:spPr/>
      <dgm:t>
        <a:bodyPr/>
        <a:lstStyle/>
        <a:p>
          <a:endParaRPr lang="ru-RU"/>
        </a:p>
      </dgm:t>
    </dgm:pt>
    <dgm:pt modelId="{1AA33A5F-39DD-454E-954D-D69EE343205B}" type="sibTrans" cxnId="{8485F6F8-1310-479D-9C7D-166A7D7DE3FA}">
      <dgm:prSet/>
      <dgm:spPr/>
      <dgm:t>
        <a:bodyPr/>
        <a:lstStyle/>
        <a:p>
          <a:endParaRPr lang="ru-RU"/>
        </a:p>
      </dgm:t>
    </dgm:pt>
    <dgm:pt modelId="{EC31B09B-F8D6-4B9E-BCE2-48D79B9F8747}">
      <dgm:prSet phldrT="[Текст]" custT="1">
        <dgm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Заключительная часть</a:t>
          </a:r>
          <a:endParaRPr lang="ru-RU" sz="18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2652CC07-7956-47BE-BA6B-B84DB58FEA06}" type="parTrans" cxnId="{B3989325-2BF4-46D1-827C-AFBFCF27CF02}">
      <dgm:prSet/>
      <dgm:spPr/>
      <dgm:t>
        <a:bodyPr/>
        <a:lstStyle/>
        <a:p>
          <a:endParaRPr lang="ru-RU"/>
        </a:p>
      </dgm:t>
    </dgm:pt>
    <dgm:pt modelId="{4D44AE6C-D970-4E37-A0E4-CE3EF9FBF9D7}" type="sibTrans" cxnId="{B3989325-2BF4-46D1-827C-AFBFCF27CF02}">
      <dgm:prSet/>
      <dgm:spPr/>
      <dgm:t>
        <a:bodyPr/>
        <a:lstStyle/>
        <a:p>
          <a:endParaRPr lang="ru-RU"/>
        </a:p>
      </dgm:t>
    </dgm:pt>
    <dgm:pt modelId="{5D465CDC-3FA1-472A-A02E-9D58DE881ECA}">
      <dgm:prSet phldrT="[Текст]"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Упражнение  на расслабление мышц</a:t>
          </a:r>
          <a:r>
            <a:rPr lang="ru-RU" sz="12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дыхательные </a:t>
          </a:r>
          <a:r>
            <a:rPr lang="ru-RU" sz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 укрепление  осанки. Пальчиковая гимнастика.</a:t>
          </a:r>
        </a:p>
        <a:p>
          <a:pPr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6705B821-C81A-467B-9347-5F796F05F15E}" type="parTrans" cxnId="{AE374DCD-31BB-4415-AE0D-B644CA0C06E8}">
      <dgm:prSet/>
      <dgm:spPr/>
      <dgm:t>
        <a:bodyPr/>
        <a:lstStyle/>
        <a:p>
          <a:endParaRPr lang="ru-RU"/>
        </a:p>
      </dgm:t>
    </dgm:pt>
    <dgm:pt modelId="{F56F05C7-7173-4D66-BF36-4D323E29A4D3}" type="sibTrans" cxnId="{AE374DCD-31BB-4415-AE0D-B644CA0C06E8}">
      <dgm:prSet/>
      <dgm:spPr/>
      <dgm:t>
        <a:bodyPr/>
        <a:lstStyle/>
        <a:p>
          <a:endParaRPr lang="ru-RU"/>
        </a:p>
      </dgm:t>
    </dgm:pt>
    <dgm:pt modelId="{44BC5F63-5592-4AE6-AA2D-3BD064350D87}">
      <dgm:prSet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Ритуал приветствия</a:t>
          </a:r>
          <a:endParaRPr lang="ru-RU" sz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92997350-654D-4631-AAC9-A022EFD51FCB}" type="parTrans" cxnId="{4B739F28-121E-4104-A591-492A79371519}">
      <dgm:prSet/>
      <dgm:spPr/>
      <dgm:t>
        <a:bodyPr/>
        <a:lstStyle/>
        <a:p>
          <a:endParaRPr lang="ru-RU"/>
        </a:p>
      </dgm:t>
    </dgm:pt>
    <dgm:pt modelId="{03DC6ED4-D47F-4A11-9C1F-3F6223FC0653}" type="sibTrans" cxnId="{4B739F28-121E-4104-A591-492A79371519}">
      <dgm:prSet/>
      <dgm:spPr/>
      <dgm:t>
        <a:bodyPr/>
        <a:lstStyle/>
        <a:p>
          <a:endParaRPr lang="ru-RU"/>
        </a:p>
      </dgm:t>
    </dgm:pt>
    <dgm:pt modelId="{D613E6F7-F09F-4914-86FB-EFE9DF1A055A}">
      <dgm:prSet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Ритмопластика (разминка, упражнения на ориентировку в пространстве)</a:t>
          </a:r>
          <a:endParaRPr lang="ru-RU" sz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C6A3A0A3-8699-4683-A27D-A82819BCAE3B}" type="parTrans" cxnId="{AE249EAA-1235-4526-84C7-4431B3E48519}">
      <dgm:prSet/>
      <dgm:spPr/>
      <dgm:t>
        <a:bodyPr/>
        <a:lstStyle/>
        <a:p>
          <a:endParaRPr lang="ru-RU"/>
        </a:p>
      </dgm:t>
    </dgm:pt>
    <dgm:pt modelId="{C013B6E8-AFE4-49D7-90E5-7AC21E264C54}" type="sibTrans" cxnId="{AE249EAA-1235-4526-84C7-4431B3E48519}">
      <dgm:prSet/>
      <dgm:spPr/>
      <dgm:t>
        <a:bodyPr/>
        <a:lstStyle/>
        <a:p>
          <a:endParaRPr lang="ru-RU"/>
        </a:p>
      </dgm:t>
    </dgm:pt>
    <dgm:pt modelId="{570C7D39-50F2-47F7-9E74-D3F1FAE65452}">
      <dgm:prSet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Танцевальная азбука (разучивание танцевальных движений и шагов)</a:t>
          </a:r>
          <a:endParaRPr lang="ru-RU" sz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CF0821B1-49E2-4080-8E6C-9F11957849AE}" type="parTrans" cxnId="{B3988B6A-1355-4094-9867-18D3E57F4DEE}">
      <dgm:prSet/>
      <dgm:spPr/>
      <dgm:t>
        <a:bodyPr/>
        <a:lstStyle/>
        <a:p>
          <a:endParaRPr lang="ru-RU"/>
        </a:p>
      </dgm:t>
    </dgm:pt>
    <dgm:pt modelId="{E8353DC7-085A-4D8D-B879-EF5AA1DA30D3}" type="sibTrans" cxnId="{B3988B6A-1355-4094-9867-18D3E57F4DEE}">
      <dgm:prSet/>
      <dgm:spPr/>
      <dgm:t>
        <a:bodyPr/>
        <a:lstStyle/>
        <a:p>
          <a:endParaRPr lang="ru-RU"/>
        </a:p>
      </dgm:t>
    </dgm:pt>
    <dgm:pt modelId="{63DE7485-E656-47FB-A5FA-457E6192458F}">
      <dgm:prSet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Разучивание танца (композиция)</a:t>
          </a:r>
          <a:endParaRPr lang="ru-RU" sz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E60C7143-72BD-41F3-BAE3-456AFACC5C78}" type="parTrans" cxnId="{9B7A33AD-3ADB-44B4-AC33-B9EBF87E379D}">
      <dgm:prSet/>
      <dgm:spPr/>
      <dgm:t>
        <a:bodyPr/>
        <a:lstStyle/>
        <a:p>
          <a:endParaRPr lang="ru-RU"/>
        </a:p>
      </dgm:t>
    </dgm:pt>
    <dgm:pt modelId="{35388502-4642-40AD-ADE4-BEB23CD93396}" type="sibTrans" cxnId="{9B7A33AD-3ADB-44B4-AC33-B9EBF87E379D}">
      <dgm:prSet/>
      <dgm:spPr/>
      <dgm:t>
        <a:bodyPr/>
        <a:lstStyle/>
        <a:p>
          <a:endParaRPr lang="ru-RU"/>
        </a:p>
      </dgm:t>
    </dgm:pt>
    <dgm:pt modelId="{AF785F8D-8079-4E51-ADE5-74D5E9B691B7}">
      <dgm:prSet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Ритуал прощания</a:t>
          </a:r>
          <a:endParaRPr lang="ru-RU" sz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F468F9A7-025E-48ED-AF77-E6AAE3A2FF59}" type="parTrans" cxnId="{DB3EA8A8-9382-4B56-82D3-C59471F31317}">
      <dgm:prSet/>
      <dgm:spPr/>
      <dgm:t>
        <a:bodyPr/>
        <a:lstStyle/>
        <a:p>
          <a:endParaRPr lang="ru-RU"/>
        </a:p>
      </dgm:t>
    </dgm:pt>
    <dgm:pt modelId="{488F9A91-50B7-49D6-8DC7-801942114798}" type="sibTrans" cxnId="{DB3EA8A8-9382-4B56-82D3-C59471F31317}">
      <dgm:prSet/>
      <dgm:spPr/>
      <dgm:t>
        <a:bodyPr/>
        <a:lstStyle/>
        <a:p>
          <a:endParaRPr lang="ru-RU"/>
        </a:p>
      </dgm:t>
    </dgm:pt>
    <dgm:pt modelId="{F09D22C7-835F-4F6C-9A72-7946A6A2A0C2}">
      <dgm:prSet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Игра (музыкально –двигательный этюд, творческие задания)</a:t>
          </a:r>
          <a:endParaRPr lang="ru-RU" sz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2C20B4EC-A2F3-4C66-894A-9A4A984822B9}" type="parTrans" cxnId="{D455C87E-BF60-4A59-AD7F-2C1DD694CA99}">
      <dgm:prSet/>
      <dgm:spPr/>
      <dgm:t>
        <a:bodyPr/>
        <a:lstStyle/>
        <a:p>
          <a:endParaRPr lang="ru-RU"/>
        </a:p>
      </dgm:t>
    </dgm:pt>
    <dgm:pt modelId="{A12C2925-8C40-4A35-A1B5-ADA634C40966}" type="sibTrans" cxnId="{D455C87E-BF60-4A59-AD7F-2C1DD694CA99}">
      <dgm:prSet/>
      <dgm:spPr/>
      <dgm:t>
        <a:bodyPr/>
        <a:lstStyle/>
        <a:p>
          <a:endParaRPr lang="ru-RU"/>
        </a:p>
      </dgm:t>
    </dgm:pt>
    <dgm:pt modelId="{75B495DA-7548-4129-8446-5143C3EBEAEA}" type="pres">
      <dgm:prSet presAssocID="{7FEF87EB-5616-4083-A8F4-1A70DF83C38C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42B406F2-1B7F-4331-A4DC-E2AA8DC72BCC}" type="pres">
      <dgm:prSet presAssocID="{32EC9A03-5A8A-4D1A-94A3-E08794FA3219}" presName="vertOne" presStyleCnt="0"/>
      <dgm:spPr/>
      <dgm:t>
        <a:bodyPr/>
        <a:lstStyle/>
        <a:p>
          <a:endParaRPr lang="ru-RU"/>
        </a:p>
      </dgm:t>
    </dgm:pt>
    <dgm:pt modelId="{A13CA127-6139-4044-B855-C90A3009730B}" type="pres">
      <dgm:prSet presAssocID="{32EC9A03-5A8A-4D1A-94A3-E08794FA3219}" presName="txOne" presStyleLbl="node0" presStyleIdx="0" presStyleCnt="1" custScaleY="26843" custLinFactNeighborX="-42" custLinFactNeighborY="-115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4510669-14C2-4C66-939A-22B4E9832611}" type="pres">
      <dgm:prSet presAssocID="{32EC9A03-5A8A-4D1A-94A3-E08794FA3219}" presName="parTransOne" presStyleCnt="0"/>
      <dgm:spPr/>
      <dgm:t>
        <a:bodyPr/>
        <a:lstStyle/>
        <a:p>
          <a:endParaRPr lang="ru-RU"/>
        </a:p>
      </dgm:t>
    </dgm:pt>
    <dgm:pt modelId="{053928E9-A193-4EE2-B1A1-7206AADE7B45}" type="pres">
      <dgm:prSet presAssocID="{32EC9A03-5A8A-4D1A-94A3-E08794FA3219}" presName="horzOne" presStyleCnt="0"/>
      <dgm:spPr/>
      <dgm:t>
        <a:bodyPr/>
        <a:lstStyle/>
        <a:p>
          <a:endParaRPr lang="ru-RU"/>
        </a:p>
      </dgm:t>
    </dgm:pt>
    <dgm:pt modelId="{3A96CC56-D4C7-4A57-9417-829356CECD67}" type="pres">
      <dgm:prSet presAssocID="{B852B460-0B6F-4F46-9611-AF1AAB84EB04}" presName="vertTwo" presStyleCnt="0"/>
      <dgm:spPr/>
      <dgm:t>
        <a:bodyPr/>
        <a:lstStyle/>
        <a:p>
          <a:endParaRPr lang="ru-RU"/>
        </a:p>
      </dgm:t>
    </dgm:pt>
    <dgm:pt modelId="{54A66A52-3E9F-48AA-B39A-74761711B10D}" type="pres">
      <dgm:prSet presAssocID="{B852B460-0B6F-4F46-9611-AF1AAB84EB04}" presName="txTwo" presStyleLbl="node2" presStyleIdx="0" presStyleCnt="3" custScaleX="108366" custScaleY="33222" custLinFactNeighborX="-713" custLinFactNeighborY="-3974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19A39A9-2727-4C06-A960-382093E1D569}" type="pres">
      <dgm:prSet presAssocID="{B852B460-0B6F-4F46-9611-AF1AAB84EB04}" presName="parTransTwo" presStyleCnt="0"/>
      <dgm:spPr/>
      <dgm:t>
        <a:bodyPr/>
        <a:lstStyle/>
        <a:p>
          <a:endParaRPr lang="ru-RU"/>
        </a:p>
      </dgm:t>
    </dgm:pt>
    <dgm:pt modelId="{902029F2-1BBF-4BF4-A1D3-5F5939C294FF}" type="pres">
      <dgm:prSet presAssocID="{B852B460-0B6F-4F46-9611-AF1AAB84EB04}" presName="horzTwo" presStyleCnt="0"/>
      <dgm:spPr/>
      <dgm:t>
        <a:bodyPr/>
        <a:lstStyle/>
        <a:p>
          <a:endParaRPr lang="ru-RU"/>
        </a:p>
      </dgm:t>
    </dgm:pt>
    <dgm:pt modelId="{F511AD5C-8E80-4136-B058-CD53E28D81A3}" type="pres">
      <dgm:prSet presAssocID="{44BC5F63-5592-4AE6-AA2D-3BD064350D87}" presName="vertThree" presStyleCnt="0"/>
      <dgm:spPr/>
      <dgm:t>
        <a:bodyPr/>
        <a:lstStyle/>
        <a:p>
          <a:endParaRPr lang="ru-RU"/>
        </a:p>
      </dgm:t>
    </dgm:pt>
    <dgm:pt modelId="{75039871-C464-4CE4-A9EF-320B4510CE97}" type="pres">
      <dgm:prSet presAssocID="{44BC5F63-5592-4AE6-AA2D-3BD064350D87}" presName="txThree" presStyleLbl="node3" presStyleIdx="0" presStyleCnt="7" custFlipHor="1" custScaleX="48612" custScaleY="65377" custLinFactNeighborX="-459" custLinFactNeighborY="-628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E94B4E3-32A7-45EE-AA9C-618B3DBD8315}" type="pres">
      <dgm:prSet presAssocID="{44BC5F63-5592-4AE6-AA2D-3BD064350D87}" presName="horzThree" presStyleCnt="0"/>
      <dgm:spPr/>
      <dgm:t>
        <a:bodyPr/>
        <a:lstStyle/>
        <a:p>
          <a:endParaRPr lang="ru-RU"/>
        </a:p>
      </dgm:t>
    </dgm:pt>
    <dgm:pt modelId="{66723DBE-C5FA-48AF-8B29-637B9938CFFD}" type="pres">
      <dgm:prSet presAssocID="{03DC6ED4-D47F-4A11-9C1F-3F6223FC0653}" presName="sibSpaceThree" presStyleCnt="0"/>
      <dgm:spPr/>
      <dgm:t>
        <a:bodyPr/>
        <a:lstStyle/>
        <a:p>
          <a:endParaRPr lang="ru-RU"/>
        </a:p>
      </dgm:t>
    </dgm:pt>
    <dgm:pt modelId="{96C6FFBF-60A3-4119-96DB-3815A27464C1}" type="pres">
      <dgm:prSet presAssocID="{D613E6F7-F09F-4914-86FB-EFE9DF1A055A}" presName="vertThree" presStyleCnt="0"/>
      <dgm:spPr/>
      <dgm:t>
        <a:bodyPr/>
        <a:lstStyle/>
        <a:p>
          <a:endParaRPr lang="ru-RU"/>
        </a:p>
      </dgm:t>
    </dgm:pt>
    <dgm:pt modelId="{6B4C794F-5641-4B60-BA81-CBDD19FED98C}" type="pres">
      <dgm:prSet presAssocID="{D613E6F7-F09F-4914-86FB-EFE9DF1A055A}" presName="txThree" presStyleLbl="node3" presStyleIdx="1" presStyleCnt="7" custScaleX="60779" custScaleY="65694" custLinFactNeighborX="2837" custLinFactNeighborY="-628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8076288-25F3-4A7A-B0F7-9C5FB4850193}" type="pres">
      <dgm:prSet presAssocID="{D613E6F7-F09F-4914-86FB-EFE9DF1A055A}" presName="horzThree" presStyleCnt="0"/>
      <dgm:spPr/>
      <dgm:t>
        <a:bodyPr/>
        <a:lstStyle/>
        <a:p>
          <a:endParaRPr lang="ru-RU"/>
        </a:p>
      </dgm:t>
    </dgm:pt>
    <dgm:pt modelId="{7B2FED00-D729-4366-B6FB-7095F39E811E}" type="pres">
      <dgm:prSet presAssocID="{695F9453-B42A-4C52-A54E-1CE1F5B059B4}" presName="sibSpaceTwo" presStyleCnt="0"/>
      <dgm:spPr/>
      <dgm:t>
        <a:bodyPr/>
        <a:lstStyle/>
        <a:p>
          <a:endParaRPr lang="ru-RU"/>
        </a:p>
      </dgm:t>
    </dgm:pt>
    <dgm:pt modelId="{ADC058AB-0BD0-43CB-ADC1-7FE1D64F0CC0}" type="pres">
      <dgm:prSet presAssocID="{57160C64-1080-4179-BAA9-4D1595A33BB1}" presName="vertTwo" presStyleCnt="0"/>
      <dgm:spPr/>
      <dgm:t>
        <a:bodyPr/>
        <a:lstStyle/>
        <a:p>
          <a:endParaRPr lang="ru-RU"/>
        </a:p>
      </dgm:t>
    </dgm:pt>
    <dgm:pt modelId="{F7BD0E6E-2D9D-4D8C-A171-FAB12AE817C4}" type="pres">
      <dgm:prSet presAssocID="{57160C64-1080-4179-BAA9-4D1595A33BB1}" presName="txTwo" presStyleLbl="node2" presStyleIdx="1" presStyleCnt="3" custScaleY="33121" custLinFactNeighborX="537" custLinFactNeighborY="-3512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998DA42-97D9-47EE-BFE8-93DAEEC2BCCD}" type="pres">
      <dgm:prSet presAssocID="{57160C64-1080-4179-BAA9-4D1595A33BB1}" presName="parTransTwo" presStyleCnt="0"/>
      <dgm:spPr/>
      <dgm:t>
        <a:bodyPr/>
        <a:lstStyle/>
        <a:p>
          <a:endParaRPr lang="ru-RU"/>
        </a:p>
      </dgm:t>
    </dgm:pt>
    <dgm:pt modelId="{B8DADBD6-91C2-4016-B40C-F311B9F30DD1}" type="pres">
      <dgm:prSet presAssocID="{57160C64-1080-4179-BAA9-4D1595A33BB1}" presName="horzTwo" presStyleCnt="0"/>
      <dgm:spPr/>
      <dgm:t>
        <a:bodyPr/>
        <a:lstStyle/>
        <a:p>
          <a:endParaRPr lang="ru-RU"/>
        </a:p>
      </dgm:t>
    </dgm:pt>
    <dgm:pt modelId="{022AB0CE-4C23-4C80-AAAB-DF4DC05CAACD}" type="pres">
      <dgm:prSet presAssocID="{570C7D39-50F2-47F7-9E74-D3F1FAE65452}" presName="vertThree" presStyleCnt="0"/>
      <dgm:spPr/>
      <dgm:t>
        <a:bodyPr/>
        <a:lstStyle/>
        <a:p>
          <a:endParaRPr lang="ru-RU"/>
        </a:p>
      </dgm:t>
    </dgm:pt>
    <dgm:pt modelId="{98B96BA9-5D8D-4D03-82F6-10FA16F9331E}" type="pres">
      <dgm:prSet presAssocID="{570C7D39-50F2-47F7-9E74-D3F1FAE65452}" presName="txThree" presStyleLbl="node3" presStyleIdx="2" presStyleCnt="7" custScaleX="94357" custScaleY="66514" custLinFactNeighborX="512" custLinFactNeighborY="-617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C8B8AF8-5282-499F-A758-F6C1C84EDDD1}" type="pres">
      <dgm:prSet presAssocID="{570C7D39-50F2-47F7-9E74-D3F1FAE65452}" presName="horzThree" presStyleCnt="0"/>
      <dgm:spPr/>
      <dgm:t>
        <a:bodyPr/>
        <a:lstStyle/>
        <a:p>
          <a:endParaRPr lang="ru-RU"/>
        </a:p>
      </dgm:t>
    </dgm:pt>
    <dgm:pt modelId="{1D8E4E55-A6A8-4445-8A99-FE218CF4E19A}" type="pres">
      <dgm:prSet presAssocID="{E8353DC7-085A-4D8D-B879-EF5AA1DA30D3}" presName="sibSpaceThree" presStyleCnt="0"/>
      <dgm:spPr/>
      <dgm:t>
        <a:bodyPr/>
        <a:lstStyle/>
        <a:p>
          <a:endParaRPr lang="ru-RU"/>
        </a:p>
      </dgm:t>
    </dgm:pt>
    <dgm:pt modelId="{E361342D-9651-4CE5-865C-2F8C15A92BAC}" type="pres">
      <dgm:prSet presAssocID="{63DE7485-E656-47FB-A5FA-457E6192458F}" presName="vertThree" presStyleCnt="0"/>
      <dgm:spPr/>
      <dgm:t>
        <a:bodyPr/>
        <a:lstStyle/>
        <a:p>
          <a:endParaRPr lang="ru-RU"/>
        </a:p>
      </dgm:t>
    </dgm:pt>
    <dgm:pt modelId="{079D2409-6630-4668-89D4-633CC556445E}" type="pres">
      <dgm:prSet presAssocID="{63DE7485-E656-47FB-A5FA-457E6192458F}" presName="txThree" presStyleLbl="node3" presStyleIdx="3" presStyleCnt="7" custScaleY="66376" custLinFactNeighborX="2155" custLinFactNeighborY="-617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F028C03-710F-43BC-BE75-1338ACE0A7F2}" type="pres">
      <dgm:prSet presAssocID="{63DE7485-E656-47FB-A5FA-457E6192458F}" presName="horzThree" presStyleCnt="0"/>
      <dgm:spPr/>
      <dgm:t>
        <a:bodyPr/>
        <a:lstStyle/>
        <a:p>
          <a:endParaRPr lang="ru-RU"/>
        </a:p>
      </dgm:t>
    </dgm:pt>
    <dgm:pt modelId="{14DEB635-530F-4F41-A2D4-7C6421193AE0}" type="pres">
      <dgm:prSet presAssocID="{35388502-4642-40AD-ADE4-BEB23CD93396}" presName="sibSpaceThree" presStyleCnt="0"/>
      <dgm:spPr/>
      <dgm:t>
        <a:bodyPr/>
        <a:lstStyle/>
        <a:p>
          <a:endParaRPr lang="ru-RU"/>
        </a:p>
      </dgm:t>
    </dgm:pt>
    <dgm:pt modelId="{A4DB2298-CFBC-4449-B8B0-07C3638F021A}" type="pres">
      <dgm:prSet presAssocID="{F09D22C7-835F-4F6C-9A72-7946A6A2A0C2}" presName="vertThree" presStyleCnt="0"/>
      <dgm:spPr/>
      <dgm:t>
        <a:bodyPr/>
        <a:lstStyle/>
        <a:p>
          <a:endParaRPr lang="ru-RU"/>
        </a:p>
      </dgm:t>
    </dgm:pt>
    <dgm:pt modelId="{1EB06C64-3931-4F97-AC53-9A51C910892A}" type="pres">
      <dgm:prSet presAssocID="{F09D22C7-835F-4F6C-9A72-7946A6A2A0C2}" presName="txThree" presStyleLbl="node3" presStyleIdx="4" presStyleCnt="7" custScaleY="67037" custLinFactNeighborX="1813" custLinFactNeighborY="-617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06A182E-6703-411E-B263-8467B264E6C8}" type="pres">
      <dgm:prSet presAssocID="{F09D22C7-835F-4F6C-9A72-7946A6A2A0C2}" presName="horzThree" presStyleCnt="0"/>
      <dgm:spPr/>
      <dgm:t>
        <a:bodyPr/>
        <a:lstStyle/>
        <a:p>
          <a:endParaRPr lang="ru-RU"/>
        </a:p>
      </dgm:t>
    </dgm:pt>
    <dgm:pt modelId="{42E1D787-CFE5-4DEB-A432-227E871867D2}" type="pres">
      <dgm:prSet presAssocID="{1AA33A5F-39DD-454E-954D-D69EE343205B}" presName="sibSpaceTwo" presStyleCnt="0"/>
      <dgm:spPr/>
      <dgm:t>
        <a:bodyPr/>
        <a:lstStyle/>
        <a:p>
          <a:endParaRPr lang="ru-RU"/>
        </a:p>
      </dgm:t>
    </dgm:pt>
    <dgm:pt modelId="{6FD0F8D1-50A2-47CD-8357-8EAD115667F7}" type="pres">
      <dgm:prSet presAssocID="{EC31B09B-F8D6-4B9E-BCE2-48D79B9F8747}" presName="vertTwo" presStyleCnt="0"/>
      <dgm:spPr/>
      <dgm:t>
        <a:bodyPr/>
        <a:lstStyle/>
        <a:p>
          <a:endParaRPr lang="ru-RU"/>
        </a:p>
      </dgm:t>
    </dgm:pt>
    <dgm:pt modelId="{9842D7C5-8A42-4BB3-8AC7-3D30E3942F02}" type="pres">
      <dgm:prSet presAssocID="{EC31B09B-F8D6-4B9E-BCE2-48D79B9F8747}" presName="txTwo" presStyleLbl="node2" presStyleIdx="2" presStyleCnt="3" custScaleX="108131" custScaleY="32847" custLinFactNeighborX="2544" custLinFactNeighborY="-3399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24F397E-3FF5-4094-A5CC-3E2C3B4BF04D}" type="pres">
      <dgm:prSet presAssocID="{EC31B09B-F8D6-4B9E-BCE2-48D79B9F8747}" presName="parTransTwo" presStyleCnt="0"/>
      <dgm:spPr/>
      <dgm:t>
        <a:bodyPr/>
        <a:lstStyle/>
        <a:p>
          <a:endParaRPr lang="ru-RU"/>
        </a:p>
      </dgm:t>
    </dgm:pt>
    <dgm:pt modelId="{0E18A03A-29A3-4733-BEE7-9682602B279E}" type="pres">
      <dgm:prSet presAssocID="{EC31B09B-F8D6-4B9E-BCE2-48D79B9F8747}" presName="horzTwo" presStyleCnt="0"/>
      <dgm:spPr/>
      <dgm:t>
        <a:bodyPr/>
        <a:lstStyle/>
        <a:p>
          <a:endParaRPr lang="ru-RU"/>
        </a:p>
      </dgm:t>
    </dgm:pt>
    <dgm:pt modelId="{8BD94F6C-4CEC-4834-97E0-73A6F6EE6BFD}" type="pres">
      <dgm:prSet presAssocID="{5D465CDC-3FA1-472A-A02E-9D58DE881ECA}" presName="vertThree" presStyleCnt="0"/>
      <dgm:spPr/>
      <dgm:t>
        <a:bodyPr/>
        <a:lstStyle/>
        <a:p>
          <a:endParaRPr lang="ru-RU"/>
        </a:p>
      </dgm:t>
    </dgm:pt>
    <dgm:pt modelId="{2EF3B310-3EC7-4543-83D1-964720D44F74}" type="pres">
      <dgm:prSet presAssocID="{5D465CDC-3FA1-472A-A02E-9D58DE881ECA}" presName="txThree" presStyleLbl="node3" presStyleIdx="5" presStyleCnt="7" custScaleY="66625" custLinFactNeighborX="-1656" custLinFactNeighborY="-590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4390B49-AFD8-4676-AF5E-60EFFEAF5044}" type="pres">
      <dgm:prSet presAssocID="{5D465CDC-3FA1-472A-A02E-9D58DE881ECA}" presName="horzThree" presStyleCnt="0"/>
      <dgm:spPr/>
      <dgm:t>
        <a:bodyPr/>
        <a:lstStyle/>
        <a:p>
          <a:endParaRPr lang="ru-RU"/>
        </a:p>
      </dgm:t>
    </dgm:pt>
    <dgm:pt modelId="{537EBC59-3D31-404D-BA41-75BD8FD4905E}" type="pres">
      <dgm:prSet presAssocID="{F56F05C7-7173-4D66-BF36-4D323E29A4D3}" presName="sibSpaceThree" presStyleCnt="0"/>
      <dgm:spPr/>
      <dgm:t>
        <a:bodyPr/>
        <a:lstStyle/>
        <a:p>
          <a:endParaRPr lang="ru-RU"/>
        </a:p>
      </dgm:t>
    </dgm:pt>
    <dgm:pt modelId="{5DD9B735-2428-42F7-9F15-E16070D599EA}" type="pres">
      <dgm:prSet presAssocID="{AF785F8D-8079-4E51-ADE5-74D5E9B691B7}" presName="vertThree" presStyleCnt="0"/>
      <dgm:spPr/>
      <dgm:t>
        <a:bodyPr/>
        <a:lstStyle/>
        <a:p>
          <a:endParaRPr lang="ru-RU"/>
        </a:p>
      </dgm:t>
    </dgm:pt>
    <dgm:pt modelId="{9C5A2DF8-504B-4A57-88C3-EA3B27503ED6}" type="pres">
      <dgm:prSet presAssocID="{AF785F8D-8079-4E51-ADE5-74D5E9B691B7}" presName="txThree" presStyleLbl="node3" presStyleIdx="6" presStyleCnt="7" custScaleX="67438" custScaleY="66046" custLinFactNeighborX="-2039" custLinFactNeighborY="-590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4E90D93-8341-4072-A6EC-4326F1A5E269}" type="pres">
      <dgm:prSet presAssocID="{AF785F8D-8079-4E51-ADE5-74D5E9B691B7}" presName="horzThree" presStyleCnt="0"/>
      <dgm:spPr/>
      <dgm:t>
        <a:bodyPr/>
        <a:lstStyle/>
        <a:p>
          <a:endParaRPr lang="ru-RU"/>
        </a:p>
      </dgm:t>
    </dgm:pt>
  </dgm:ptLst>
  <dgm:cxnLst>
    <dgm:cxn modelId="{DB3EA8A8-9382-4B56-82D3-C59471F31317}" srcId="{EC31B09B-F8D6-4B9E-BCE2-48D79B9F8747}" destId="{AF785F8D-8079-4E51-ADE5-74D5E9B691B7}" srcOrd="1" destOrd="0" parTransId="{F468F9A7-025E-48ED-AF77-E6AAE3A2FF59}" sibTransId="{488F9A91-50B7-49D6-8DC7-801942114798}"/>
    <dgm:cxn modelId="{A8AFF8D6-3E1A-44A6-BEA7-5DB6E9035E99}" type="presOf" srcId="{D613E6F7-F09F-4914-86FB-EFE9DF1A055A}" destId="{6B4C794F-5641-4B60-BA81-CBDD19FED98C}" srcOrd="0" destOrd="0" presId="urn:microsoft.com/office/officeart/2005/8/layout/hierarchy4"/>
    <dgm:cxn modelId="{7E47FF9C-3C35-40A7-988B-624022B6FA9A}" type="presOf" srcId="{44BC5F63-5592-4AE6-AA2D-3BD064350D87}" destId="{75039871-C464-4CE4-A9EF-320B4510CE97}" srcOrd="0" destOrd="0" presId="urn:microsoft.com/office/officeart/2005/8/layout/hierarchy4"/>
    <dgm:cxn modelId="{F9BA8E72-EAEE-4C18-A7A0-B6F37D9105FE}" type="presOf" srcId="{57160C64-1080-4179-BAA9-4D1595A33BB1}" destId="{F7BD0E6E-2D9D-4D8C-A171-FAB12AE817C4}" srcOrd="0" destOrd="0" presId="urn:microsoft.com/office/officeart/2005/8/layout/hierarchy4"/>
    <dgm:cxn modelId="{5DA6D3D1-EF9B-47D7-8133-E15E5F93D499}" type="presOf" srcId="{32EC9A03-5A8A-4D1A-94A3-E08794FA3219}" destId="{A13CA127-6139-4044-B855-C90A3009730B}" srcOrd="0" destOrd="0" presId="urn:microsoft.com/office/officeart/2005/8/layout/hierarchy4"/>
    <dgm:cxn modelId="{9B7A33AD-3ADB-44B4-AC33-B9EBF87E379D}" srcId="{57160C64-1080-4179-BAA9-4D1595A33BB1}" destId="{63DE7485-E656-47FB-A5FA-457E6192458F}" srcOrd="1" destOrd="0" parTransId="{E60C7143-72BD-41F3-BAE3-456AFACC5C78}" sibTransId="{35388502-4642-40AD-ADE4-BEB23CD93396}"/>
    <dgm:cxn modelId="{61AC3C1A-DFA7-4DDC-BD22-CFF626707994}" type="presOf" srcId="{EC31B09B-F8D6-4B9E-BCE2-48D79B9F8747}" destId="{9842D7C5-8A42-4BB3-8AC7-3D30E3942F02}" srcOrd="0" destOrd="0" presId="urn:microsoft.com/office/officeart/2005/8/layout/hierarchy4"/>
    <dgm:cxn modelId="{D455C87E-BF60-4A59-AD7F-2C1DD694CA99}" srcId="{57160C64-1080-4179-BAA9-4D1595A33BB1}" destId="{F09D22C7-835F-4F6C-9A72-7946A6A2A0C2}" srcOrd="2" destOrd="0" parTransId="{2C20B4EC-A2F3-4C66-894A-9A4A984822B9}" sibTransId="{A12C2925-8C40-4A35-A1B5-ADA634C40966}"/>
    <dgm:cxn modelId="{46049CFA-A064-4BC5-BF0F-39DFF556581A}" type="presOf" srcId="{570C7D39-50F2-47F7-9E74-D3F1FAE65452}" destId="{98B96BA9-5D8D-4D03-82F6-10FA16F9331E}" srcOrd="0" destOrd="0" presId="urn:microsoft.com/office/officeart/2005/8/layout/hierarchy4"/>
    <dgm:cxn modelId="{A4B98F46-2690-43F3-8873-E4D7EAF45FD3}" type="presOf" srcId="{F09D22C7-835F-4F6C-9A72-7946A6A2A0C2}" destId="{1EB06C64-3931-4F97-AC53-9A51C910892A}" srcOrd="0" destOrd="0" presId="urn:microsoft.com/office/officeart/2005/8/layout/hierarchy4"/>
    <dgm:cxn modelId="{33C8BFDB-6073-4602-AC62-66F14582EE73}" type="presOf" srcId="{5D465CDC-3FA1-472A-A02E-9D58DE881ECA}" destId="{2EF3B310-3EC7-4543-83D1-964720D44F74}" srcOrd="0" destOrd="0" presId="urn:microsoft.com/office/officeart/2005/8/layout/hierarchy4"/>
    <dgm:cxn modelId="{AE374DCD-31BB-4415-AE0D-B644CA0C06E8}" srcId="{EC31B09B-F8D6-4B9E-BCE2-48D79B9F8747}" destId="{5D465CDC-3FA1-472A-A02E-9D58DE881ECA}" srcOrd="0" destOrd="0" parTransId="{6705B821-C81A-467B-9347-5F796F05F15E}" sibTransId="{F56F05C7-7173-4D66-BF36-4D323E29A4D3}"/>
    <dgm:cxn modelId="{B3988B6A-1355-4094-9867-18D3E57F4DEE}" srcId="{57160C64-1080-4179-BAA9-4D1595A33BB1}" destId="{570C7D39-50F2-47F7-9E74-D3F1FAE65452}" srcOrd="0" destOrd="0" parTransId="{CF0821B1-49E2-4080-8E6C-9F11957849AE}" sibTransId="{E8353DC7-085A-4D8D-B879-EF5AA1DA30D3}"/>
    <dgm:cxn modelId="{4D6EAB2A-3C13-4642-8182-32B7A7224EBB}" srcId="{7FEF87EB-5616-4083-A8F4-1A70DF83C38C}" destId="{32EC9A03-5A8A-4D1A-94A3-E08794FA3219}" srcOrd="0" destOrd="0" parTransId="{D64C461A-6C15-408F-A9C2-AED03C26A3C3}" sibTransId="{72FF10B1-5404-4686-BD7A-323C33B80C80}"/>
    <dgm:cxn modelId="{8485F6F8-1310-479D-9C7D-166A7D7DE3FA}" srcId="{32EC9A03-5A8A-4D1A-94A3-E08794FA3219}" destId="{57160C64-1080-4179-BAA9-4D1595A33BB1}" srcOrd="1" destOrd="0" parTransId="{A24014B3-C1B9-45F4-B08B-953A9DD4AC82}" sibTransId="{1AA33A5F-39DD-454E-954D-D69EE343205B}"/>
    <dgm:cxn modelId="{B3989325-2BF4-46D1-827C-AFBFCF27CF02}" srcId="{32EC9A03-5A8A-4D1A-94A3-E08794FA3219}" destId="{EC31B09B-F8D6-4B9E-BCE2-48D79B9F8747}" srcOrd="2" destOrd="0" parTransId="{2652CC07-7956-47BE-BA6B-B84DB58FEA06}" sibTransId="{4D44AE6C-D970-4E37-A0E4-CE3EF9FBF9D7}"/>
    <dgm:cxn modelId="{D720734E-DA29-44C2-8694-F57D29206FC4}" type="presOf" srcId="{63DE7485-E656-47FB-A5FA-457E6192458F}" destId="{079D2409-6630-4668-89D4-633CC556445E}" srcOrd="0" destOrd="0" presId="urn:microsoft.com/office/officeart/2005/8/layout/hierarchy4"/>
    <dgm:cxn modelId="{AE249EAA-1235-4526-84C7-4431B3E48519}" srcId="{B852B460-0B6F-4F46-9611-AF1AAB84EB04}" destId="{D613E6F7-F09F-4914-86FB-EFE9DF1A055A}" srcOrd="1" destOrd="0" parTransId="{C6A3A0A3-8699-4683-A27D-A82819BCAE3B}" sibTransId="{C013B6E8-AFE4-49D7-90E5-7AC21E264C54}"/>
    <dgm:cxn modelId="{6EA90F73-36A7-4504-9999-069906CD7559}" srcId="{32EC9A03-5A8A-4D1A-94A3-E08794FA3219}" destId="{B852B460-0B6F-4F46-9611-AF1AAB84EB04}" srcOrd="0" destOrd="0" parTransId="{4AAEF7BF-4C6A-444C-9920-DC45B8C4EBEE}" sibTransId="{695F9453-B42A-4C52-A54E-1CE1F5B059B4}"/>
    <dgm:cxn modelId="{2EAB4FCD-556C-46D0-B7E4-BBFB864AEDD7}" type="presOf" srcId="{AF785F8D-8079-4E51-ADE5-74D5E9B691B7}" destId="{9C5A2DF8-504B-4A57-88C3-EA3B27503ED6}" srcOrd="0" destOrd="0" presId="urn:microsoft.com/office/officeart/2005/8/layout/hierarchy4"/>
    <dgm:cxn modelId="{A45C0746-8CD6-4E27-B836-7BE04CD2CC32}" type="presOf" srcId="{B852B460-0B6F-4F46-9611-AF1AAB84EB04}" destId="{54A66A52-3E9F-48AA-B39A-74761711B10D}" srcOrd="0" destOrd="0" presId="urn:microsoft.com/office/officeart/2005/8/layout/hierarchy4"/>
    <dgm:cxn modelId="{4B739F28-121E-4104-A591-492A79371519}" srcId="{B852B460-0B6F-4F46-9611-AF1AAB84EB04}" destId="{44BC5F63-5592-4AE6-AA2D-3BD064350D87}" srcOrd="0" destOrd="0" parTransId="{92997350-654D-4631-AAC9-A022EFD51FCB}" sibTransId="{03DC6ED4-D47F-4A11-9C1F-3F6223FC0653}"/>
    <dgm:cxn modelId="{3DD78743-DE3B-4CE9-B5DB-8B974E662654}" type="presOf" srcId="{7FEF87EB-5616-4083-A8F4-1A70DF83C38C}" destId="{75B495DA-7548-4129-8446-5143C3EBEAEA}" srcOrd="0" destOrd="0" presId="urn:microsoft.com/office/officeart/2005/8/layout/hierarchy4"/>
    <dgm:cxn modelId="{5D3089A6-1C8E-4FE5-8BB8-7896961A619D}" type="presParOf" srcId="{75B495DA-7548-4129-8446-5143C3EBEAEA}" destId="{42B406F2-1B7F-4331-A4DC-E2AA8DC72BCC}" srcOrd="0" destOrd="0" presId="urn:microsoft.com/office/officeart/2005/8/layout/hierarchy4"/>
    <dgm:cxn modelId="{61916446-54FE-4BA4-A1AD-8CAE75A02FA9}" type="presParOf" srcId="{42B406F2-1B7F-4331-A4DC-E2AA8DC72BCC}" destId="{A13CA127-6139-4044-B855-C90A3009730B}" srcOrd="0" destOrd="0" presId="urn:microsoft.com/office/officeart/2005/8/layout/hierarchy4"/>
    <dgm:cxn modelId="{16B99663-4B14-4B3D-B426-FFE25CE82949}" type="presParOf" srcId="{42B406F2-1B7F-4331-A4DC-E2AA8DC72BCC}" destId="{24510669-14C2-4C66-939A-22B4E9832611}" srcOrd="1" destOrd="0" presId="urn:microsoft.com/office/officeart/2005/8/layout/hierarchy4"/>
    <dgm:cxn modelId="{CEE53F89-6BEB-4B7A-8CE6-7ADBDE9ED38D}" type="presParOf" srcId="{42B406F2-1B7F-4331-A4DC-E2AA8DC72BCC}" destId="{053928E9-A193-4EE2-B1A1-7206AADE7B45}" srcOrd="2" destOrd="0" presId="urn:microsoft.com/office/officeart/2005/8/layout/hierarchy4"/>
    <dgm:cxn modelId="{72438EAC-E8BA-4DAD-9491-A0E87B51B556}" type="presParOf" srcId="{053928E9-A193-4EE2-B1A1-7206AADE7B45}" destId="{3A96CC56-D4C7-4A57-9417-829356CECD67}" srcOrd="0" destOrd="0" presId="urn:microsoft.com/office/officeart/2005/8/layout/hierarchy4"/>
    <dgm:cxn modelId="{8FC0457E-0F37-44CC-8446-8A3A25F8031A}" type="presParOf" srcId="{3A96CC56-D4C7-4A57-9417-829356CECD67}" destId="{54A66A52-3E9F-48AA-B39A-74761711B10D}" srcOrd="0" destOrd="0" presId="urn:microsoft.com/office/officeart/2005/8/layout/hierarchy4"/>
    <dgm:cxn modelId="{E675C8DA-FC36-4661-AB4C-8B0730ECFFC7}" type="presParOf" srcId="{3A96CC56-D4C7-4A57-9417-829356CECD67}" destId="{019A39A9-2727-4C06-A960-382093E1D569}" srcOrd="1" destOrd="0" presId="urn:microsoft.com/office/officeart/2005/8/layout/hierarchy4"/>
    <dgm:cxn modelId="{145DA9CE-5AF5-408F-8506-BC29912B2892}" type="presParOf" srcId="{3A96CC56-D4C7-4A57-9417-829356CECD67}" destId="{902029F2-1BBF-4BF4-A1D3-5F5939C294FF}" srcOrd="2" destOrd="0" presId="urn:microsoft.com/office/officeart/2005/8/layout/hierarchy4"/>
    <dgm:cxn modelId="{F1242F75-8F3E-443B-BA26-EFAEBCE239F8}" type="presParOf" srcId="{902029F2-1BBF-4BF4-A1D3-5F5939C294FF}" destId="{F511AD5C-8E80-4136-B058-CD53E28D81A3}" srcOrd="0" destOrd="0" presId="urn:microsoft.com/office/officeart/2005/8/layout/hierarchy4"/>
    <dgm:cxn modelId="{50AD2B55-95E1-4A77-AF5C-EBD43EC9B2BF}" type="presParOf" srcId="{F511AD5C-8E80-4136-B058-CD53E28D81A3}" destId="{75039871-C464-4CE4-A9EF-320B4510CE97}" srcOrd="0" destOrd="0" presId="urn:microsoft.com/office/officeart/2005/8/layout/hierarchy4"/>
    <dgm:cxn modelId="{3EC1BDD3-003A-4627-A593-F8540739D8BD}" type="presParOf" srcId="{F511AD5C-8E80-4136-B058-CD53E28D81A3}" destId="{7E94B4E3-32A7-45EE-AA9C-618B3DBD8315}" srcOrd="1" destOrd="0" presId="urn:microsoft.com/office/officeart/2005/8/layout/hierarchy4"/>
    <dgm:cxn modelId="{CA61298B-480C-4846-BCB2-C5A502283E06}" type="presParOf" srcId="{902029F2-1BBF-4BF4-A1D3-5F5939C294FF}" destId="{66723DBE-C5FA-48AF-8B29-637B9938CFFD}" srcOrd="1" destOrd="0" presId="urn:microsoft.com/office/officeart/2005/8/layout/hierarchy4"/>
    <dgm:cxn modelId="{333897EE-313E-4006-B2B4-A2C60FA71574}" type="presParOf" srcId="{902029F2-1BBF-4BF4-A1D3-5F5939C294FF}" destId="{96C6FFBF-60A3-4119-96DB-3815A27464C1}" srcOrd="2" destOrd="0" presId="urn:microsoft.com/office/officeart/2005/8/layout/hierarchy4"/>
    <dgm:cxn modelId="{5B6C9171-17C6-4B0E-BFED-B7C329026DE4}" type="presParOf" srcId="{96C6FFBF-60A3-4119-96DB-3815A27464C1}" destId="{6B4C794F-5641-4B60-BA81-CBDD19FED98C}" srcOrd="0" destOrd="0" presId="urn:microsoft.com/office/officeart/2005/8/layout/hierarchy4"/>
    <dgm:cxn modelId="{CEED90C2-8D47-4094-90C3-02458B8F4088}" type="presParOf" srcId="{96C6FFBF-60A3-4119-96DB-3815A27464C1}" destId="{A8076288-25F3-4A7A-B0F7-9C5FB4850193}" srcOrd="1" destOrd="0" presId="urn:microsoft.com/office/officeart/2005/8/layout/hierarchy4"/>
    <dgm:cxn modelId="{A528B98C-900D-46D5-8A7A-586810700687}" type="presParOf" srcId="{053928E9-A193-4EE2-B1A1-7206AADE7B45}" destId="{7B2FED00-D729-4366-B6FB-7095F39E811E}" srcOrd="1" destOrd="0" presId="urn:microsoft.com/office/officeart/2005/8/layout/hierarchy4"/>
    <dgm:cxn modelId="{119F8049-EB02-4A7F-A7CD-51C6B1F66E5B}" type="presParOf" srcId="{053928E9-A193-4EE2-B1A1-7206AADE7B45}" destId="{ADC058AB-0BD0-43CB-ADC1-7FE1D64F0CC0}" srcOrd="2" destOrd="0" presId="urn:microsoft.com/office/officeart/2005/8/layout/hierarchy4"/>
    <dgm:cxn modelId="{45838DFF-C723-458F-8E60-5D37EEA10D22}" type="presParOf" srcId="{ADC058AB-0BD0-43CB-ADC1-7FE1D64F0CC0}" destId="{F7BD0E6E-2D9D-4D8C-A171-FAB12AE817C4}" srcOrd="0" destOrd="0" presId="urn:microsoft.com/office/officeart/2005/8/layout/hierarchy4"/>
    <dgm:cxn modelId="{2D9BFC1F-47AC-4722-961B-AC98892C8918}" type="presParOf" srcId="{ADC058AB-0BD0-43CB-ADC1-7FE1D64F0CC0}" destId="{D998DA42-97D9-47EE-BFE8-93DAEEC2BCCD}" srcOrd="1" destOrd="0" presId="urn:microsoft.com/office/officeart/2005/8/layout/hierarchy4"/>
    <dgm:cxn modelId="{8ECA11BF-7FC4-4F74-8038-0FBA4CDCED3F}" type="presParOf" srcId="{ADC058AB-0BD0-43CB-ADC1-7FE1D64F0CC0}" destId="{B8DADBD6-91C2-4016-B40C-F311B9F30DD1}" srcOrd="2" destOrd="0" presId="urn:microsoft.com/office/officeart/2005/8/layout/hierarchy4"/>
    <dgm:cxn modelId="{510AEEFB-66C7-4743-B923-6A0B5272D14A}" type="presParOf" srcId="{B8DADBD6-91C2-4016-B40C-F311B9F30DD1}" destId="{022AB0CE-4C23-4C80-AAAB-DF4DC05CAACD}" srcOrd="0" destOrd="0" presId="urn:microsoft.com/office/officeart/2005/8/layout/hierarchy4"/>
    <dgm:cxn modelId="{92E0E81A-10EB-4A08-B329-7F987A6A8180}" type="presParOf" srcId="{022AB0CE-4C23-4C80-AAAB-DF4DC05CAACD}" destId="{98B96BA9-5D8D-4D03-82F6-10FA16F9331E}" srcOrd="0" destOrd="0" presId="urn:microsoft.com/office/officeart/2005/8/layout/hierarchy4"/>
    <dgm:cxn modelId="{1A9F8E6F-1856-4234-9D6E-9FDB1D8BE1F0}" type="presParOf" srcId="{022AB0CE-4C23-4C80-AAAB-DF4DC05CAACD}" destId="{4C8B8AF8-5282-499F-A758-F6C1C84EDDD1}" srcOrd="1" destOrd="0" presId="urn:microsoft.com/office/officeart/2005/8/layout/hierarchy4"/>
    <dgm:cxn modelId="{BF2A4EC7-94DF-4E07-889D-33F69AB03CBD}" type="presParOf" srcId="{B8DADBD6-91C2-4016-B40C-F311B9F30DD1}" destId="{1D8E4E55-A6A8-4445-8A99-FE218CF4E19A}" srcOrd="1" destOrd="0" presId="urn:microsoft.com/office/officeart/2005/8/layout/hierarchy4"/>
    <dgm:cxn modelId="{659EA4A0-53B5-40F5-B6E3-71D2C4933CF9}" type="presParOf" srcId="{B8DADBD6-91C2-4016-B40C-F311B9F30DD1}" destId="{E361342D-9651-4CE5-865C-2F8C15A92BAC}" srcOrd="2" destOrd="0" presId="urn:microsoft.com/office/officeart/2005/8/layout/hierarchy4"/>
    <dgm:cxn modelId="{53D9F730-16D3-44F3-A50D-20F3FA9E2539}" type="presParOf" srcId="{E361342D-9651-4CE5-865C-2F8C15A92BAC}" destId="{079D2409-6630-4668-89D4-633CC556445E}" srcOrd="0" destOrd="0" presId="urn:microsoft.com/office/officeart/2005/8/layout/hierarchy4"/>
    <dgm:cxn modelId="{3EAB7124-BA22-4259-9B61-05E563C825AE}" type="presParOf" srcId="{E361342D-9651-4CE5-865C-2F8C15A92BAC}" destId="{BF028C03-710F-43BC-BE75-1338ACE0A7F2}" srcOrd="1" destOrd="0" presId="urn:microsoft.com/office/officeart/2005/8/layout/hierarchy4"/>
    <dgm:cxn modelId="{DCF3908C-6AC0-46EA-9F2C-A6D2D42F414B}" type="presParOf" srcId="{B8DADBD6-91C2-4016-B40C-F311B9F30DD1}" destId="{14DEB635-530F-4F41-A2D4-7C6421193AE0}" srcOrd="3" destOrd="0" presId="urn:microsoft.com/office/officeart/2005/8/layout/hierarchy4"/>
    <dgm:cxn modelId="{5BDB1D12-7706-448C-BA1D-630073B312D2}" type="presParOf" srcId="{B8DADBD6-91C2-4016-B40C-F311B9F30DD1}" destId="{A4DB2298-CFBC-4449-B8B0-07C3638F021A}" srcOrd="4" destOrd="0" presId="urn:microsoft.com/office/officeart/2005/8/layout/hierarchy4"/>
    <dgm:cxn modelId="{8B5BFFD0-7489-41E4-8C12-847511FD0840}" type="presParOf" srcId="{A4DB2298-CFBC-4449-B8B0-07C3638F021A}" destId="{1EB06C64-3931-4F97-AC53-9A51C910892A}" srcOrd="0" destOrd="0" presId="urn:microsoft.com/office/officeart/2005/8/layout/hierarchy4"/>
    <dgm:cxn modelId="{4EB1788D-2AD7-40DB-8253-91337992C324}" type="presParOf" srcId="{A4DB2298-CFBC-4449-B8B0-07C3638F021A}" destId="{D06A182E-6703-411E-B263-8467B264E6C8}" srcOrd="1" destOrd="0" presId="urn:microsoft.com/office/officeart/2005/8/layout/hierarchy4"/>
    <dgm:cxn modelId="{A2FE6D07-B08D-45CC-89B6-376C21543E6B}" type="presParOf" srcId="{053928E9-A193-4EE2-B1A1-7206AADE7B45}" destId="{42E1D787-CFE5-4DEB-A432-227E871867D2}" srcOrd="3" destOrd="0" presId="urn:microsoft.com/office/officeart/2005/8/layout/hierarchy4"/>
    <dgm:cxn modelId="{44DF72E8-A50F-4AAD-A00C-DBD3C35D4528}" type="presParOf" srcId="{053928E9-A193-4EE2-B1A1-7206AADE7B45}" destId="{6FD0F8D1-50A2-47CD-8357-8EAD115667F7}" srcOrd="4" destOrd="0" presId="urn:microsoft.com/office/officeart/2005/8/layout/hierarchy4"/>
    <dgm:cxn modelId="{4EF193F6-4CA6-4728-BACA-B86B2BEC6E5A}" type="presParOf" srcId="{6FD0F8D1-50A2-47CD-8357-8EAD115667F7}" destId="{9842D7C5-8A42-4BB3-8AC7-3D30E3942F02}" srcOrd="0" destOrd="0" presId="urn:microsoft.com/office/officeart/2005/8/layout/hierarchy4"/>
    <dgm:cxn modelId="{545E14E8-4843-4CDD-AC79-4AAB3C1B503B}" type="presParOf" srcId="{6FD0F8D1-50A2-47CD-8357-8EAD115667F7}" destId="{224F397E-3FF5-4094-A5CC-3E2C3B4BF04D}" srcOrd="1" destOrd="0" presId="urn:microsoft.com/office/officeart/2005/8/layout/hierarchy4"/>
    <dgm:cxn modelId="{DEE72C8A-9CE0-4133-B392-612D7C82F0AF}" type="presParOf" srcId="{6FD0F8D1-50A2-47CD-8357-8EAD115667F7}" destId="{0E18A03A-29A3-4733-BEE7-9682602B279E}" srcOrd="2" destOrd="0" presId="urn:microsoft.com/office/officeart/2005/8/layout/hierarchy4"/>
    <dgm:cxn modelId="{978082DB-5BE7-4A51-98AA-591BB6193A6F}" type="presParOf" srcId="{0E18A03A-29A3-4733-BEE7-9682602B279E}" destId="{8BD94F6C-4CEC-4834-97E0-73A6F6EE6BFD}" srcOrd="0" destOrd="0" presId="urn:microsoft.com/office/officeart/2005/8/layout/hierarchy4"/>
    <dgm:cxn modelId="{953E3CAC-B4BE-4E00-AF0A-6C03F978FF59}" type="presParOf" srcId="{8BD94F6C-4CEC-4834-97E0-73A6F6EE6BFD}" destId="{2EF3B310-3EC7-4543-83D1-964720D44F74}" srcOrd="0" destOrd="0" presId="urn:microsoft.com/office/officeart/2005/8/layout/hierarchy4"/>
    <dgm:cxn modelId="{7715F1B2-50B2-4BC5-B7A8-FDBE98C3F38E}" type="presParOf" srcId="{8BD94F6C-4CEC-4834-97E0-73A6F6EE6BFD}" destId="{D4390B49-AFD8-4676-AF5E-60EFFEAF5044}" srcOrd="1" destOrd="0" presId="urn:microsoft.com/office/officeart/2005/8/layout/hierarchy4"/>
    <dgm:cxn modelId="{397C3F3E-ED9B-4BFF-9764-5AF51D332725}" type="presParOf" srcId="{0E18A03A-29A3-4733-BEE7-9682602B279E}" destId="{537EBC59-3D31-404D-BA41-75BD8FD4905E}" srcOrd="1" destOrd="0" presId="urn:microsoft.com/office/officeart/2005/8/layout/hierarchy4"/>
    <dgm:cxn modelId="{D8C14773-C926-485E-A9C7-FC83CBE756DF}" type="presParOf" srcId="{0E18A03A-29A3-4733-BEE7-9682602B279E}" destId="{5DD9B735-2428-42F7-9F15-E16070D599EA}" srcOrd="2" destOrd="0" presId="urn:microsoft.com/office/officeart/2005/8/layout/hierarchy4"/>
    <dgm:cxn modelId="{75379FAE-B1A7-45CC-8C62-91741DC7B038}" type="presParOf" srcId="{5DD9B735-2428-42F7-9F15-E16070D599EA}" destId="{9C5A2DF8-504B-4A57-88C3-EA3B27503ED6}" srcOrd="0" destOrd="0" presId="urn:microsoft.com/office/officeart/2005/8/layout/hierarchy4"/>
    <dgm:cxn modelId="{1398EA92-9E40-4027-9F1F-4952BC966C62}" type="presParOf" srcId="{5DD9B735-2428-42F7-9F15-E16070D599EA}" destId="{24E90D93-8341-4072-A6EC-4326F1A5E269}" srcOrd="1" destOrd="0" presId="urn:microsoft.com/office/officeart/2005/8/layout/hierarchy4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E7E20D9-BED6-4252-9476-8C1CA9A8B2CE}">
      <dsp:nvSpPr>
        <dsp:cNvPr id="0" name=""/>
        <dsp:cNvSpPr/>
      </dsp:nvSpPr>
      <dsp:spPr>
        <a:xfrm>
          <a:off x="0" y="152516"/>
          <a:ext cx="8466906" cy="2009378"/>
        </a:xfrm>
        <a:prstGeom prst="rect">
          <a:avLst/>
        </a:prstGeom>
        <a:solidFill>
          <a:schemeClr val="lt1"/>
        </a:solidFill>
        <a:ln w="25400" cap="flat" cmpd="sng" algn="ctr">
          <a:solidFill>
            <a:schemeClr val="accent4"/>
          </a:solidFill>
          <a:prstDash val="solid"/>
        </a:ln>
        <a:effectLst/>
      </dsp:spPr>
      <dsp:style>
        <a:lnRef idx="2">
          <a:schemeClr val="accent4"/>
        </a:lnRef>
        <a:fillRef idx="1">
          <a:schemeClr val="lt1"/>
        </a:fillRef>
        <a:effectRef idx="0">
          <a:schemeClr val="accent4"/>
        </a:effectRef>
        <a:fontRef idx="minor">
          <a:schemeClr val="dk1"/>
        </a:fontRef>
      </dsp:style>
      <dsp:txBody>
        <a:bodyPr spcFirstLastPara="0" vert="horz" wrap="square" lIns="657126" tIns="458216" rIns="657126" bIns="113792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- изучение проблемы, постановка цели и задач.</a:t>
          </a:r>
          <a:endParaRPr lang="ru-RU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600" kern="1200" dirty="0" smtClean="0">
            <a:latin typeface="Times New Roman" pitchFamily="18" charset="0"/>
            <a:cs typeface="Times New Roman" pitchFamily="18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Подбор и изучение методической литературы и интернет - ресурсов;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Определение первоначального уровня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сформированности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 музыкально – ритмических и танцевальных способностей старших дошкольников;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Разработка форм и методов работы.</a:t>
          </a:r>
          <a:endParaRPr lang="ru-RU" sz="1600" kern="1200" dirty="0"/>
        </a:p>
      </dsp:txBody>
      <dsp:txXfrm>
        <a:off x="0" y="152516"/>
        <a:ext cx="8466906" cy="2009378"/>
      </dsp:txXfrm>
    </dsp:sp>
    <dsp:sp modelId="{665B681F-F079-4894-8A1E-FDA34E805A17}">
      <dsp:nvSpPr>
        <dsp:cNvPr id="0" name=""/>
        <dsp:cNvSpPr/>
      </dsp:nvSpPr>
      <dsp:spPr>
        <a:xfrm>
          <a:off x="144017" y="0"/>
          <a:ext cx="7628843" cy="891135"/>
        </a:xfrm>
        <a:prstGeom prst="roundRect">
          <a:avLst/>
        </a:prstGeom>
        <a:gradFill rotWithShape="1">
          <a:gsLst>
            <a:gs pos="0">
              <a:schemeClr val="accent4">
                <a:tint val="92000"/>
                <a:satMod val="170000"/>
              </a:schemeClr>
            </a:gs>
            <a:gs pos="15000">
              <a:schemeClr val="accent4">
                <a:tint val="92000"/>
                <a:shade val="99000"/>
                <a:satMod val="170000"/>
              </a:schemeClr>
            </a:gs>
            <a:gs pos="62000">
              <a:schemeClr val="accent4">
                <a:tint val="96000"/>
                <a:shade val="80000"/>
                <a:satMod val="170000"/>
              </a:schemeClr>
            </a:gs>
            <a:gs pos="97000">
              <a:schemeClr val="accent4">
                <a:tint val="98000"/>
                <a:shade val="63000"/>
                <a:satMod val="170000"/>
              </a:schemeClr>
            </a:gs>
            <a:gs pos="100000">
              <a:schemeClr val="accent4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5400000"/>
          </a:lightRig>
        </a:scene3d>
        <a:sp3d contourW="12700">
          <a:bevelT w="25400" h="50800" prst="angle"/>
          <a:contourClr>
            <a:schemeClr val="accent4"/>
          </a:contourClr>
        </a:sp3d>
      </dsp:spPr>
      <dsp:style>
        <a:lnRef idx="0">
          <a:schemeClr val="accent4"/>
        </a:lnRef>
        <a:fillRef idx="3">
          <a:schemeClr val="accent4"/>
        </a:fillRef>
        <a:effectRef idx="3">
          <a:schemeClr val="accent4"/>
        </a:effectRef>
        <a:fontRef idx="minor">
          <a:schemeClr val="lt1"/>
        </a:fontRef>
      </dsp:style>
      <dsp:txBody>
        <a:bodyPr spcFirstLastPara="0" vert="horz" wrap="square" lIns="224020" tIns="0" rIns="224020" bIns="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1 этап -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Диагностико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- организационный (сентябрь 2014г.): </a:t>
          </a:r>
        </a:p>
      </dsp:txBody>
      <dsp:txXfrm>
        <a:off x="144017" y="0"/>
        <a:ext cx="7628843" cy="891135"/>
      </dsp:txXfrm>
    </dsp:sp>
    <dsp:sp modelId="{950D56BD-F7EA-42FE-9522-220DE8A4DF07}">
      <dsp:nvSpPr>
        <dsp:cNvPr id="0" name=""/>
        <dsp:cNvSpPr/>
      </dsp:nvSpPr>
      <dsp:spPr>
        <a:xfrm>
          <a:off x="0" y="3032836"/>
          <a:ext cx="8466906" cy="2223748"/>
        </a:xfrm>
        <a:prstGeom prst="rect">
          <a:avLst/>
        </a:prstGeom>
        <a:solidFill>
          <a:schemeClr val="lt1"/>
        </a:solidFill>
        <a:ln w="25400" cap="flat" cmpd="sng" algn="ctr">
          <a:solidFill>
            <a:schemeClr val="accent4"/>
          </a:solidFill>
          <a:prstDash val="solid"/>
        </a:ln>
        <a:effectLst/>
      </dsp:spPr>
      <dsp:style>
        <a:lnRef idx="2">
          <a:schemeClr val="accent4"/>
        </a:lnRef>
        <a:fillRef idx="1">
          <a:schemeClr val="lt1"/>
        </a:fillRef>
        <a:effectRef idx="0">
          <a:schemeClr val="accent4"/>
        </a:effectRef>
        <a:fontRef idx="minor">
          <a:schemeClr val="dk1"/>
        </a:fontRef>
      </dsp:style>
      <dsp:txBody>
        <a:bodyPr spcFirstLastPara="0" vert="horz" wrap="square" lIns="657126" tIns="458216" rIns="657126" bIns="113792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Организация и проведение разнообразных форм и видов музыкально-ритмической деятельности  с учетом возрастных особенностей старших дошкольников.</a:t>
          </a:r>
          <a:endParaRPr lang="ru-RU" sz="1600" kern="1200" dirty="0"/>
        </a:p>
      </dsp:txBody>
      <dsp:txXfrm>
        <a:off x="0" y="3032836"/>
        <a:ext cx="8466906" cy="2223748"/>
      </dsp:txXfrm>
    </dsp:sp>
    <dsp:sp modelId="{696D7690-BA3A-409F-A1EF-74899CFB32A5}">
      <dsp:nvSpPr>
        <dsp:cNvPr id="0" name=""/>
        <dsp:cNvSpPr/>
      </dsp:nvSpPr>
      <dsp:spPr>
        <a:xfrm>
          <a:off x="144017" y="2798196"/>
          <a:ext cx="7597668" cy="956958"/>
        </a:xfrm>
        <a:prstGeom prst="roundRect">
          <a:avLst/>
        </a:prstGeom>
        <a:gradFill rotWithShape="1">
          <a:gsLst>
            <a:gs pos="0">
              <a:schemeClr val="accent4">
                <a:tint val="92000"/>
                <a:satMod val="170000"/>
              </a:schemeClr>
            </a:gs>
            <a:gs pos="15000">
              <a:schemeClr val="accent4">
                <a:tint val="92000"/>
                <a:shade val="99000"/>
                <a:satMod val="170000"/>
              </a:schemeClr>
            </a:gs>
            <a:gs pos="62000">
              <a:schemeClr val="accent4">
                <a:tint val="96000"/>
                <a:shade val="80000"/>
                <a:satMod val="170000"/>
              </a:schemeClr>
            </a:gs>
            <a:gs pos="97000">
              <a:schemeClr val="accent4">
                <a:tint val="98000"/>
                <a:shade val="63000"/>
                <a:satMod val="170000"/>
              </a:schemeClr>
            </a:gs>
            <a:gs pos="100000">
              <a:schemeClr val="accent4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5400000"/>
          </a:lightRig>
        </a:scene3d>
        <a:sp3d contourW="12700">
          <a:bevelT w="25400" h="50800" prst="angle"/>
          <a:contourClr>
            <a:schemeClr val="accent4"/>
          </a:contourClr>
        </a:sp3d>
      </dsp:spPr>
      <dsp:style>
        <a:lnRef idx="0">
          <a:schemeClr val="accent4"/>
        </a:lnRef>
        <a:fillRef idx="3">
          <a:schemeClr val="accent4"/>
        </a:fillRef>
        <a:effectRef idx="3">
          <a:schemeClr val="accent4"/>
        </a:effectRef>
        <a:fontRef idx="minor">
          <a:schemeClr val="lt1"/>
        </a:fontRef>
      </dsp:style>
      <dsp:txBody>
        <a:bodyPr spcFirstLastPara="0" vert="horz" wrap="square" lIns="224020" tIns="0" rIns="224020" bIns="0" numCol="1" spcCol="1270" anchor="ctr" anchorCtr="0">
          <a:noAutofit/>
        </a:bodyPr>
        <a:lstStyle/>
        <a:p>
          <a:pPr lvl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2 этап – Организационно – практический         </a:t>
          </a:r>
        </a:p>
        <a:p>
          <a:pPr lvl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                            (октябрь 2014г. по апрель 2015 г.):</a:t>
          </a:r>
        </a:p>
      </dsp:txBody>
      <dsp:txXfrm>
        <a:off x="144017" y="2798196"/>
        <a:ext cx="7597668" cy="956958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B463E41-FB55-4F37-9432-8A5FA02C2E70}">
      <dsp:nvSpPr>
        <dsp:cNvPr id="0" name=""/>
        <dsp:cNvSpPr/>
      </dsp:nvSpPr>
      <dsp:spPr>
        <a:xfrm>
          <a:off x="0" y="633282"/>
          <a:ext cx="8363446" cy="3178481"/>
        </a:xfrm>
        <a:prstGeom prst="rect">
          <a:avLst/>
        </a:prstGeom>
        <a:solidFill>
          <a:schemeClr val="lt1"/>
        </a:solidFill>
        <a:ln w="25400" cap="flat" cmpd="sng" algn="ctr">
          <a:solidFill>
            <a:schemeClr val="accent4"/>
          </a:solidFill>
          <a:prstDash val="solid"/>
        </a:ln>
        <a:effectLst/>
      </dsp:spPr>
      <dsp:style>
        <a:lnRef idx="2">
          <a:schemeClr val="accent4"/>
        </a:lnRef>
        <a:fillRef idx="1">
          <a:schemeClr val="lt1"/>
        </a:fillRef>
        <a:effectRef idx="0">
          <a:schemeClr val="accent4"/>
        </a:effectRef>
        <a:fontRef idx="minor">
          <a:schemeClr val="dk1"/>
        </a:fontRef>
      </dsp:style>
      <dsp:txBody>
        <a:bodyPr spcFirstLastPara="0" vert="horz" wrap="square" lIns="649096" tIns="978916" rIns="649096" bIns="113792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Проведение повторного среза уровня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сформированности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 музыкально-ритмических и танцевальных способностей старших дошкольников, подведение итогов;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Анализ проекта и разработка перспективы развития проекта;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Творческий отчет по проекту в виде проведения праздников «Путешествуем на воздушном шаре» в старшей группе и «Выпуск в школу» в подготовительной группе;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Выступление на районном хореографическом фестивале «Стань звездой».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800" kern="1200" dirty="0"/>
        </a:p>
      </dsp:txBody>
      <dsp:txXfrm>
        <a:off x="0" y="633282"/>
        <a:ext cx="8363446" cy="3178481"/>
      </dsp:txXfrm>
    </dsp:sp>
    <dsp:sp modelId="{1DDF460B-DD28-486D-8D5E-A5C852591277}">
      <dsp:nvSpPr>
        <dsp:cNvPr id="0" name=""/>
        <dsp:cNvSpPr/>
      </dsp:nvSpPr>
      <dsp:spPr>
        <a:xfrm>
          <a:off x="144018" y="469661"/>
          <a:ext cx="7401616" cy="1057864"/>
        </a:xfrm>
        <a:prstGeom prst="roundRect">
          <a:avLst/>
        </a:prstGeom>
        <a:gradFill rotWithShape="1">
          <a:gsLst>
            <a:gs pos="0">
              <a:schemeClr val="accent4">
                <a:tint val="92000"/>
                <a:satMod val="170000"/>
              </a:schemeClr>
            </a:gs>
            <a:gs pos="15000">
              <a:schemeClr val="accent4">
                <a:tint val="92000"/>
                <a:shade val="99000"/>
                <a:satMod val="170000"/>
              </a:schemeClr>
            </a:gs>
            <a:gs pos="62000">
              <a:schemeClr val="accent4">
                <a:tint val="96000"/>
                <a:shade val="80000"/>
                <a:satMod val="170000"/>
              </a:schemeClr>
            </a:gs>
            <a:gs pos="97000">
              <a:schemeClr val="accent4">
                <a:tint val="98000"/>
                <a:shade val="63000"/>
                <a:satMod val="170000"/>
              </a:schemeClr>
            </a:gs>
            <a:gs pos="100000">
              <a:schemeClr val="accent4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5400000"/>
          </a:lightRig>
        </a:scene3d>
        <a:sp3d contourW="12700">
          <a:bevelT w="25400" h="50800" prst="angle"/>
          <a:contourClr>
            <a:schemeClr val="accent4"/>
          </a:contourClr>
        </a:sp3d>
      </dsp:spPr>
      <dsp:style>
        <a:lnRef idx="0">
          <a:schemeClr val="accent4"/>
        </a:lnRef>
        <a:fillRef idx="3">
          <a:schemeClr val="accent4"/>
        </a:fillRef>
        <a:effectRef idx="3">
          <a:schemeClr val="accent4"/>
        </a:effectRef>
        <a:fontRef idx="minor">
          <a:schemeClr val="lt1"/>
        </a:fontRef>
      </dsp:style>
      <dsp:txBody>
        <a:bodyPr spcFirstLastPara="0" vert="horz" wrap="square" lIns="221283" tIns="0" rIns="221283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3 этап – </a:t>
          </a:r>
          <a:r>
            <a:rPr lang="ru-RU" sz="2400" kern="1200" dirty="0" err="1" smtClean="0">
              <a:latin typeface="Times New Roman" pitchFamily="18" charset="0"/>
              <a:cs typeface="Times New Roman" pitchFamily="18" charset="0"/>
            </a:rPr>
            <a:t>Итогово</a:t>
          </a: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 – аналитический (май 2015 г.):</a:t>
          </a:r>
        </a:p>
      </dsp:txBody>
      <dsp:txXfrm>
        <a:off x="144018" y="469661"/>
        <a:ext cx="7401616" cy="1057864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590359C-CAA0-457E-BBC9-09EF11B816CA}">
      <dsp:nvSpPr>
        <dsp:cNvPr id="0" name=""/>
        <dsp:cNvSpPr/>
      </dsp:nvSpPr>
      <dsp:spPr>
        <a:xfrm>
          <a:off x="0" y="125668"/>
          <a:ext cx="8178112" cy="1779418"/>
        </a:xfrm>
        <a:prstGeom prst="rect">
          <a:avLst/>
        </a:prstGeom>
        <a:solidFill>
          <a:schemeClr val="lt1"/>
        </a:solidFill>
        <a:ln w="25400" cap="flat" cmpd="sng" algn="ctr">
          <a:solidFill>
            <a:schemeClr val="accent4"/>
          </a:solidFill>
          <a:prstDash val="solid"/>
        </a:ln>
        <a:effectLst/>
      </dsp:spPr>
      <dsp:style>
        <a:lnRef idx="2">
          <a:schemeClr val="accent4"/>
        </a:lnRef>
        <a:fillRef idx="1">
          <a:schemeClr val="lt1"/>
        </a:fillRef>
        <a:effectRef idx="0">
          <a:schemeClr val="accent4"/>
        </a:effectRef>
        <a:fontRef idx="minor">
          <a:schemeClr val="dk1"/>
        </a:fontRef>
      </dsp:style>
      <dsp:txBody>
        <a:bodyPr spcFirstLastPara="0" vert="horz" wrap="square" lIns="634712" tIns="687324" rIns="634712" bIns="99568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Высокий:</a:t>
          </a: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 знает словесное обозначение движений, самостоятельно выполняет движения.</a:t>
          </a:r>
          <a:endParaRPr lang="ru-RU" sz="1400" kern="1200" dirty="0">
            <a:latin typeface="Times New Roman" pitchFamily="18" charset="0"/>
            <a:cs typeface="Times New Roman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Средний: </a:t>
          </a: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путается в словесных обозначениях, выполняет движения частично с педагогом.</a:t>
          </a:r>
          <a:endParaRPr lang="ru-RU" sz="1400" kern="1200" dirty="0">
            <a:latin typeface="Times New Roman" pitchFamily="18" charset="0"/>
            <a:cs typeface="Times New Roman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Низкий: </a:t>
          </a: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не называет движения, выполняет их только с педагогом.  </a:t>
          </a:r>
          <a:endParaRPr lang="ru-RU" sz="1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125668"/>
        <a:ext cx="8178112" cy="1779418"/>
      </dsp:txXfrm>
    </dsp:sp>
    <dsp:sp modelId="{E07762A9-1A7E-4502-A45A-6C53DE48FC63}">
      <dsp:nvSpPr>
        <dsp:cNvPr id="0" name=""/>
        <dsp:cNvSpPr/>
      </dsp:nvSpPr>
      <dsp:spPr>
        <a:xfrm>
          <a:off x="216024" y="0"/>
          <a:ext cx="6893943" cy="701848"/>
        </a:xfrm>
        <a:prstGeom prst="roundRect">
          <a:avLst/>
        </a:prstGeom>
        <a:gradFill rotWithShape="1">
          <a:gsLst>
            <a:gs pos="0">
              <a:schemeClr val="accent4">
                <a:tint val="92000"/>
                <a:satMod val="170000"/>
              </a:schemeClr>
            </a:gs>
            <a:gs pos="15000">
              <a:schemeClr val="accent4">
                <a:tint val="92000"/>
                <a:shade val="99000"/>
                <a:satMod val="170000"/>
              </a:schemeClr>
            </a:gs>
            <a:gs pos="62000">
              <a:schemeClr val="accent4">
                <a:tint val="96000"/>
                <a:shade val="80000"/>
                <a:satMod val="170000"/>
              </a:schemeClr>
            </a:gs>
            <a:gs pos="97000">
              <a:schemeClr val="accent4">
                <a:tint val="98000"/>
                <a:shade val="63000"/>
                <a:satMod val="170000"/>
              </a:schemeClr>
            </a:gs>
            <a:gs pos="100000">
              <a:schemeClr val="accent4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5400000"/>
          </a:lightRig>
        </a:scene3d>
        <a:sp3d contourW="12700">
          <a:bevelT w="25400" h="50800" prst="angle"/>
          <a:contourClr>
            <a:schemeClr val="accent4"/>
          </a:contourClr>
        </a:sp3d>
      </dsp:spPr>
      <dsp:style>
        <a:lnRef idx="0">
          <a:schemeClr val="accent4"/>
        </a:lnRef>
        <a:fillRef idx="3">
          <a:schemeClr val="accent4"/>
        </a:fillRef>
        <a:effectRef idx="3">
          <a:schemeClr val="accent4"/>
        </a:effectRef>
        <a:fontRef idx="minor">
          <a:schemeClr val="lt1"/>
        </a:fontRef>
      </dsp:style>
      <dsp:txBody>
        <a:bodyPr spcFirstLastPara="0" vert="horz" wrap="square" lIns="216379" tIns="0" rIns="216379" bIns="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Музыкально-ритмические движения: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16024" y="0"/>
        <a:ext cx="6893943" cy="701848"/>
      </dsp:txXfrm>
    </dsp:sp>
    <dsp:sp modelId="{60868328-B5F5-4FFD-B3EA-8F1EBC41AB06}">
      <dsp:nvSpPr>
        <dsp:cNvPr id="0" name=""/>
        <dsp:cNvSpPr/>
      </dsp:nvSpPr>
      <dsp:spPr>
        <a:xfrm>
          <a:off x="0" y="3007932"/>
          <a:ext cx="8178112" cy="1435466"/>
        </a:xfrm>
        <a:prstGeom prst="rect">
          <a:avLst/>
        </a:prstGeom>
        <a:solidFill>
          <a:schemeClr val="lt1"/>
        </a:solidFill>
        <a:ln w="25400" cap="flat" cmpd="sng" algn="ctr">
          <a:solidFill>
            <a:schemeClr val="accent4"/>
          </a:solidFill>
          <a:prstDash val="solid"/>
        </a:ln>
        <a:effectLst/>
      </dsp:spPr>
      <dsp:style>
        <a:lnRef idx="2">
          <a:schemeClr val="accent4"/>
        </a:lnRef>
        <a:fillRef idx="1">
          <a:schemeClr val="lt1"/>
        </a:fillRef>
        <a:effectRef idx="0">
          <a:schemeClr val="accent4"/>
        </a:effectRef>
        <a:fontRef idx="minor">
          <a:schemeClr val="dk1"/>
        </a:fontRef>
      </dsp:style>
      <dsp:txBody>
        <a:bodyPr spcFirstLastPara="0" vert="horz" wrap="square" lIns="634712" tIns="687324" rIns="634712" bIns="99568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Высокий: </a:t>
          </a: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самостоятельное исполнение, движения яркие, выразительные.</a:t>
          </a:r>
          <a:endParaRPr lang="ru-RU" sz="1400" kern="1200" dirty="0">
            <a:latin typeface="Times New Roman" pitchFamily="18" charset="0"/>
            <a:cs typeface="Times New Roman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Средний:</a:t>
          </a: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 знает движения, движения невыразительные.</a:t>
          </a:r>
          <a:endParaRPr lang="ru-RU" sz="1400" kern="1200" dirty="0">
            <a:latin typeface="Times New Roman" pitchFamily="18" charset="0"/>
            <a:cs typeface="Times New Roman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Низкий: </a:t>
          </a: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выполняет движения только с педагогом.</a:t>
          </a:r>
          <a:endParaRPr lang="ru-RU" sz="1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3007932"/>
        <a:ext cx="8178112" cy="1435466"/>
      </dsp:txXfrm>
    </dsp:sp>
    <dsp:sp modelId="{4449DD7A-D354-4AAE-A644-338FA26163AD}">
      <dsp:nvSpPr>
        <dsp:cNvPr id="0" name=""/>
        <dsp:cNvSpPr/>
      </dsp:nvSpPr>
      <dsp:spPr>
        <a:xfrm>
          <a:off x="216024" y="2719902"/>
          <a:ext cx="5724678" cy="730112"/>
        </a:xfrm>
        <a:prstGeom prst="roundRect">
          <a:avLst/>
        </a:prstGeom>
        <a:gradFill rotWithShape="1">
          <a:gsLst>
            <a:gs pos="0">
              <a:schemeClr val="accent4">
                <a:tint val="92000"/>
                <a:satMod val="170000"/>
              </a:schemeClr>
            </a:gs>
            <a:gs pos="15000">
              <a:schemeClr val="accent4">
                <a:tint val="92000"/>
                <a:shade val="99000"/>
                <a:satMod val="170000"/>
              </a:schemeClr>
            </a:gs>
            <a:gs pos="62000">
              <a:schemeClr val="accent4">
                <a:tint val="96000"/>
                <a:shade val="80000"/>
                <a:satMod val="170000"/>
              </a:schemeClr>
            </a:gs>
            <a:gs pos="97000">
              <a:schemeClr val="accent4">
                <a:tint val="98000"/>
                <a:shade val="63000"/>
                <a:satMod val="170000"/>
              </a:schemeClr>
            </a:gs>
            <a:gs pos="100000">
              <a:schemeClr val="accent4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5400000"/>
          </a:lightRig>
        </a:scene3d>
        <a:sp3d contourW="12700">
          <a:bevelT w="25400" h="50800" prst="angle"/>
          <a:contourClr>
            <a:schemeClr val="accent4"/>
          </a:contourClr>
        </a:sp3d>
      </dsp:spPr>
      <dsp:style>
        <a:lnRef idx="0">
          <a:schemeClr val="accent4"/>
        </a:lnRef>
        <a:fillRef idx="3">
          <a:schemeClr val="accent4"/>
        </a:fillRef>
        <a:effectRef idx="3">
          <a:schemeClr val="accent4"/>
        </a:effectRef>
        <a:fontRef idx="minor">
          <a:schemeClr val="lt1"/>
        </a:fontRef>
      </dsp:style>
      <dsp:txBody>
        <a:bodyPr spcFirstLastPara="0" vert="horz" wrap="square" lIns="216379" tIns="0" rIns="216379" bIns="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Танцевальные  движения: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16024" y="2719902"/>
        <a:ext cx="5724678" cy="730112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0386782-4FD6-4896-83CD-F50AA30D7740}">
      <dsp:nvSpPr>
        <dsp:cNvPr id="0" name=""/>
        <dsp:cNvSpPr/>
      </dsp:nvSpPr>
      <dsp:spPr>
        <a:xfrm>
          <a:off x="0" y="504052"/>
          <a:ext cx="7686341" cy="1803332"/>
        </a:xfrm>
        <a:prstGeom prst="rect">
          <a:avLst/>
        </a:prstGeom>
        <a:solidFill>
          <a:schemeClr val="lt1"/>
        </a:solidFill>
        <a:ln w="25400" cap="flat" cmpd="sng" algn="ctr">
          <a:solidFill>
            <a:schemeClr val="accent4"/>
          </a:solidFill>
          <a:prstDash val="solid"/>
        </a:ln>
        <a:effectLst/>
      </dsp:spPr>
      <dsp:style>
        <a:lnRef idx="2">
          <a:schemeClr val="accent4"/>
        </a:lnRef>
        <a:fillRef idx="1">
          <a:schemeClr val="lt1"/>
        </a:fillRef>
        <a:effectRef idx="0">
          <a:schemeClr val="accent4"/>
        </a:effectRef>
        <a:fontRef idx="minor">
          <a:schemeClr val="dk1"/>
        </a:fontRef>
      </dsp:style>
      <dsp:txBody>
        <a:bodyPr spcFirstLastPara="0" vert="horz" wrap="square" lIns="603571" tIns="708152" rIns="603571" bIns="99568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Высокий:</a:t>
          </a: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 самостоятельно придумывает движения, оригинальность движений, активно участвует в совместных обсуждениях решений в поисках выразительности.</a:t>
          </a:r>
          <a:endParaRPr lang="ru-RU" sz="1400" kern="1200" dirty="0">
            <a:latin typeface="Times New Roman" pitchFamily="18" charset="0"/>
            <a:cs typeface="Times New Roman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Средний:</a:t>
          </a: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 придумывает новые движения, меняет их при помощи педагога.</a:t>
          </a:r>
          <a:endParaRPr lang="ru-RU" sz="1400" kern="1200" dirty="0">
            <a:latin typeface="Times New Roman" pitchFamily="18" charset="0"/>
            <a:cs typeface="Times New Roman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Низкий:</a:t>
          </a: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 действует на установку педагога (найди, измени, придумай).</a:t>
          </a:r>
          <a:endParaRPr lang="ru-RU" sz="1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504052"/>
        <a:ext cx="7686341" cy="1803332"/>
      </dsp:txXfrm>
    </dsp:sp>
    <dsp:sp modelId="{8F52241D-980A-4C09-BA84-BBC49E86184F}">
      <dsp:nvSpPr>
        <dsp:cNvPr id="0" name=""/>
        <dsp:cNvSpPr/>
      </dsp:nvSpPr>
      <dsp:spPr>
        <a:xfrm>
          <a:off x="72009" y="360032"/>
          <a:ext cx="4873675" cy="661040"/>
        </a:xfrm>
        <a:prstGeom prst="roundRect">
          <a:avLst/>
        </a:prstGeom>
        <a:gradFill rotWithShape="1">
          <a:gsLst>
            <a:gs pos="0">
              <a:schemeClr val="accent4">
                <a:tint val="92000"/>
                <a:satMod val="170000"/>
              </a:schemeClr>
            </a:gs>
            <a:gs pos="15000">
              <a:schemeClr val="accent4">
                <a:tint val="92000"/>
                <a:shade val="99000"/>
                <a:satMod val="170000"/>
              </a:schemeClr>
            </a:gs>
            <a:gs pos="62000">
              <a:schemeClr val="accent4">
                <a:tint val="96000"/>
                <a:shade val="80000"/>
                <a:satMod val="170000"/>
              </a:schemeClr>
            </a:gs>
            <a:gs pos="97000">
              <a:schemeClr val="accent4">
                <a:tint val="98000"/>
                <a:shade val="63000"/>
                <a:satMod val="170000"/>
              </a:schemeClr>
            </a:gs>
            <a:gs pos="100000">
              <a:schemeClr val="accent4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5400000"/>
          </a:lightRig>
        </a:scene3d>
        <a:sp3d contourW="12700">
          <a:bevelT w="25400" h="50800" prst="angle"/>
          <a:contourClr>
            <a:schemeClr val="accent4"/>
          </a:contourClr>
        </a:sp3d>
      </dsp:spPr>
      <dsp:style>
        <a:lnRef idx="0">
          <a:schemeClr val="accent4"/>
        </a:lnRef>
        <a:fillRef idx="3">
          <a:schemeClr val="accent4"/>
        </a:fillRef>
        <a:effectRef idx="3">
          <a:schemeClr val="accent4"/>
        </a:effectRef>
        <a:fontRef idx="minor">
          <a:schemeClr val="lt1"/>
        </a:fontRef>
      </dsp:style>
      <dsp:txBody>
        <a:bodyPr spcFirstLastPara="0" vert="horz" wrap="square" lIns="205763" tIns="0" rIns="205763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Артистизм/ творчество: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72009" y="360032"/>
        <a:ext cx="4873675" cy="661040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13CA127-6139-4044-B855-C90A3009730B}">
      <dsp:nvSpPr>
        <dsp:cNvPr id="0" name=""/>
        <dsp:cNvSpPr/>
      </dsp:nvSpPr>
      <dsp:spPr>
        <a:xfrm>
          <a:off x="2827" y="0"/>
          <a:ext cx="8598044" cy="1030501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5">
                <a:tint val="92000"/>
                <a:satMod val="170000"/>
              </a:schemeClr>
            </a:gs>
            <a:gs pos="15000">
              <a:schemeClr val="accent5">
                <a:tint val="92000"/>
                <a:shade val="99000"/>
                <a:satMod val="170000"/>
              </a:schemeClr>
            </a:gs>
            <a:gs pos="62000">
              <a:schemeClr val="accent5">
                <a:tint val="96000"/>
                <a:shade val="80000"/>
                <a:satMod val="170000"/>
              </a:schemeClr>
            </a:gs>
            <a:gs pos="97000">
              <a:schemeClr val="accent5">
                <a:tint val="98000"/>
                <a:shade val="63000"/>
                <a:satMod val="170000"/>
              </a:schemeClr>
            </a:gs>
            <a:gs pos="100000">
              <a:schemeClr val="accent5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5400000"/>
          </a:lightRig>
        </a:scene3d>
        <a:sp3d contourW="12700">
          <a:bevelT w="25400" h="50800" prst="angle"/>
          <a:contourClr>
            <a:schemeClr val="accent5"/>
          </a:contourClr>
        </a:sp3d>
      </dsp:spPr>
      <dsp:style>
        <a:lnRef idx="0">
          <a:schemeClr val="accent5"/>
        </a:lnRef>
        <a:fillRef idx="3">
          <a:schemeClr val="accent5"/>
        </a:fillRef>
        <a:effectRef idx="3">
          <a:schemeClr val="accent5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b="1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827" y="0"/>
        <a:ext cx="8598044" cy="1030501"/>
      </dsp:txXfrm>
    </dsp:sp>
    <dsp:sp modelId="{54A66A52-3E9F-48AA-B39A-74761711B10D}">
      <dsp:nvSpPr>
        <dsp:cNvPr id="0" name=""/>
        <dsp:cNvSpPr/>
      </dsp:nvSpPr>
      <dsp:spPr>
        <a:xfrm>
          <a:off x="3768" y="1232339"/>
          <a:ext cx="1681353" cy="1275391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4">
                <a:tint val="92000"/>
                <a:satMod val="170000"/>
              </a:schemeClr>
            </a:gs>
            <a:gs pos="15000">
              <a:schemeClr val="accent4">
                <a:tint val="92000"/>
                <a:shade val="99000"/>
                <a:satMod val="170000"/>
              </a:schemeClr>
            </a:gs>
            <a:gs pos="62000">
              <a:schemeClr val="accent4">
                <a:tint val="96000"/>
                <a:shade val="80000"/>
                <a:satMod val="170000"/>
              </a:schemeClr>
            </a:gs>
            <a:gs pos="97000">
              <a:schemeClr val="accent4">
                <a:tint val="98000"/>
                <a:shade val="63000"/>
                <a:satMod val="170000"/>
              </a:schemeClr>
            </a:gs>
            <a:gs pos="100000">
              <a:schemeClr val="accent4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5400000"/>
          </a:lightRig>
        </a:scene3d>
        <a:sp3d contourW="12700">
          <a:bevelT w="25400" h="50800" prst="angle"/>
          <a:contourClr>
            <a:schemeClr val="accent4"/>
          </a:contourClr>
        </a:sp3d>
      </dsp:spPr>
      <dsp:style>
        <a:lnRef idx="0">
          <a:schemeClr val="accent4"/>
        </a:lnRef>
        <a:fillRef idx="3">
          <a:schemeClr val="accent4"/>
        </a:fillRef>
        <a:effectRef idx="3">
          <a:schemeClr val="accent4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Вводная часть</a:t>
          </a:r>
          <a:endParaRPr lang="ru-RU" sz="18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768" y="1232339"/>
        <a:ext cx="1681353" cy="1275391"/>
      </dsp:txXfrm>
    </dsp:sp>
    <dsp:sp modelId="{75039871-C464-4CE4-A9EF-320B4510CE97}">
      <dsp:nvSpPr>
        <dsp:cNvPr id="0" name=""/>
        <dsp:cNvSpPr/>
      </dsp:nvSpPr>
      <dsp:spPr>
        <a:xfrm flipH="1">
          <a:off x="73463" y="2733205"/>
          <a:ext cx="663996" cy="2509820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4">
                <a:tint val="35000"/>
                <a:satMod val="253000"/>
              </a:schemeClr>
            </a:gs>
            <a:gs pos="50000">
              <a:schemeClr val="accent4">
                <a:tint val="42000"/>
                <a:satMod val="255000"/>
              </a:schemeClr>
            </a:gs>
            <a:gs pos="97000">
              <a:schemeClr val="accent4">
                <a:tint val="53000"/>
                <a:satMod val="260000"/>
              </a:schemeClr>
            </a:gs>
            <a:gs pos="100000">
              <a:schemeClr val="accent4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4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Ритуал приветствия</a:t>
          </a:r>
          <a:endParaRPr lang="ru-RU" sz="12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 flipH="1">
        <a:off x="73463" y="2733205"/>
        <a:ext cx="663996" cy="2509820"/>
      </dsp:txXfrm>
    </dsp:sp>
    <dsp:sp modelId="{6B4C794F-5641-4B60-BA81-CBDD19FED98C}">
      <dsp:nvSpPr>
        <dsp:cNvPr id="0" name=""/>
        <dsp:cNvSpPr/>
      </dsp:nvSpPr>
      <dsp:spPr>
        <a:xfrm>
          <a:off x="839847" y="2733205"/>
          <a:ext cx="830186" cy="2521990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4">
                <a:tint val="35000"/>
                <a:satMod val="253000"/>
              </a:schemeClr>
            </a:gs>
            <a:gs pos="50000">
              <a:schemeClr val="accent4">
                <a:tint val="42000"/>
                <a:satMod val="255000"/>
              </a:schemeClr>
            </a:gs>
            <a:gs pos="97000">
              <a:schemeClr val="accent4">
                <a:tint val="53000"/>
                <a:satMod val="260000"/>
              </a:schemeClr>
            </a:gs>
            <a:gs pos="100000">
              <a:schemeClr val="accent4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4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Ритмопластика (разминка, упражнения на ориентировку в пространстве)</a:t>
          </a:r>
          <a:endParaRPr lang="ru-RU" sz="12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839847" y="2733205"/>
        <a:ext cx="830186" cy="2521990"/>
      </dsp:txXfrm>
    </dsp:sp>
    <dsp:sp modelId="{F7BD0E6E-2D9D-4D8C-A171-FAB12AE817C4}">
      <dsp:nvSpPr>
        <dsp:cNvPr id="0" name=""/>
        <dsp:cNvSpPr/>
      </dsp:nvSpPr>
      <dsp:spPr>
        <a:xfrm>
          <a:off x="1833128" y="1247740"/>
          <a:ext cx="4135387" cy="1271514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4">
                <a:tint val="92000"/>
                <a:satMod val="170000"/>
              </a:schemeClr>
            </a:gs>
            <a:gs pos="15000">
              <a:schemeClr val="accent4">
                <a:tint val="92000"/>
                <a:shade val="99000"/>
                <a:satMod val="170000"/>
              </a:schemeClr>
            </a:gs>
            <a:gs pos="62000">
              <a:schemeClr val="accent4">
                <a:tint val="96000"/>
                <a:shade val="80000"/>
                <a:satMod val="170000"/>
              </a:schemeClr>
            </a:gs>
            <a:gs pos="97000">
              <a:schemeClr val="accent4">
                <a:tint val="98000"/>
                <a:shade val="63000"/>
                <a:satMod val="170000"/>
              </a:schemeClr>
            </a:gs>
            <a:gs pos="100000">
              <a:schemeClr val="accent4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5400000"/>
          </a:lightRig>
        </a:scene3d>
        <a:sp3d contourW="12700">
          <a:bevelT w="25400" h="50800" prst="angle"/>
          <a:contourClr>
            <a:schemeClr val="accent4"/>
          </a:contourClr>
        </a:sp3d>
      </dsp:spPr>
      <dsp:style>
        <a:lnRef idx="0">
          <a:schemeClr val="accent4"/>
        </a:lnRef>
        <a:fillRef idx="3">
          <a:schemeClr val="accent4"/>
        </a:fillRef>
        <a:effectRef idx="3">
          <a:schemeClr val="accent4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Основная часть</a:t>
          </a:r>
          <a:endParaRPr lang="ru-RU" sz="18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833128" y="1247740"/>
        <a:ext cx="4135387" cy="1271514"/>
      </dsp:txXfrm>
    </dsp:sp>
    <dsp:sp modelId="{98B96BA9-5D8D-4D03-82F6-10FA16F9331E}">
      <dsp:nvSpPr>
        <dsp:cNvPr id="0" name=""/>
        <dsp:cNvSpPr/>
      </dsp:nvSpPr>
      <dsp:spPr>
        <a:xfrm>
          <a:off x="1817914" y="2733205"/>
          <a:ext cx="1288831" cy="2553470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4">
                <a:tint val="35000"/>
                <a:satMod val="253000"/>
              </a:schemeClr>
            </a:gs>
            <a:gs pos="50000">
              <a:schemeClr val="accent4">
                <a:tint val="42000"/>
                <a:satMod val="255000"/>
              </a:schemeClr>
            </a:gs>
            <a:gs pos="97000">
              <a:schemeClr val="accent4">
                <a:tint val="53000"/>
                <a:satMod val="260000"/>
              </a:schemeClr>
            </a:gs>
            <a:gs pos="100000">
              <a:schemeClr val="accent4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4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Танцевальная азбука (разучивание танцевальных движений и шагов)</a:t>
          </a:r>
          <a:endParaRPr lang="ru-RU" sz="12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817914" y="2733205"/>
        <a:ext cx="1288831" cy="2553470"/>
      </dsp:txXfrm>
    </dsp:sp>
    <dsp:sp modelId="{079D2409-6630-4668-89D4-633CC556445E}">
      <dsp:nvSpPr>
        <dsp:cNvPr id="0" name=""/>
        <dsp:cNvSpPr/>
      </dsp:nvSpPr>
      <dsp:spPr>
        <a:xfrm>
          <a:off x="3186556" y="2733205"/>
          <a:ext cx="1365909" cy="2548172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4">
                <a:tint val="35000"/>
                <a:satMod val="253000"/>
              </a:schemeClr>
            </a:gs>
            <a:gs pos="50000">
              <a:schemeClr val="accent4">
                <a:tint val="42000"/>
                <a:satMod val="255000"/>
              </a:schemeClr>
            </a:gs>
            <a:gs pos="97000">
              <a:schemeClr val="accent4">
                <a:tint val="53000"/>
                <a:satMod val="260000"/>
              </a:schemeClr>
            </a:gs>
            <a:gs pos="100000">
              <a:schemeClr val="accent4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4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Разучивание танца (композиция)</a:t>
          </a:r>
          <a:endParaRPr lang="ru-RU" sz="12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186556" y="2733205"/>
        <a:ext cx="1365909" cy="2548172"/>
      </dsp:txXfrm>
    </dsp:sp>
    <dsp:sp modelId="{1EB06C64-3931-4F97-AC53-9A51C910892A}">
      <dsp:nvSpPr>
        <dsp:cNvPr id="0" name=""/>
        <dsp:cNvSpPr/>
      </dsp:nvSpPr>
      <dsp:spPr>
        <a:xfrm>
          <a:off x="4605163" y="2733205"/>
          <a:ext cx="1365909" cy="2573548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4">
                <a:tint val="35000"/>
                <a:satMod val="253000"/>
              </a:schemeClr>
            </a:gs>
            <a:gs pos="50000">
              <a:schemeClr val="accent4">
                <a:tint val="42000"/>
                <a:satMod val="255000"/>
              </a:schemeClr>
            </a:gs>
            <a:gs pos="97000">
              <a:schemeClr val="accent4">
                <a:tint val="53000"/>
                <a:satMod val="260000"/>
              </a:schemeClr>
            </a:gs>
            <a:gs pos="100000">
              <a:schemeClr val="accent4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4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Игра (музыкально –двигательный этюд, творческие задания)</a:t>
          </a:r>
          <a:endParaRPr lang="ru-RU" sz="12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605163" y="2733205"/>
        <a:ext cx="1365909" cy="2573548"/>
      </dsp:txXfrm>
    </dsp:sp>
    <dsp:sp modelId="{9842D7C5-8A42-4BB3-8AC7-3D30E3942F02}">
      <dsp:nvSpPr>
        <dsp:cNvPr id="0" name=""/>
        <dsp:cNvSpPr/>
      </dsp:nvSpPr>
      <dsp:spPr>
        <a:xfrm>
          <a:off x="6075876" y="1251520"/>
          <a:ext cx="2535045" cy="1260995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4">
                <a:tint val="92000"/>
                <a:satMod val="170000"/>
              </a:schemeClr>
            </a:gs>
            <a:gs pos="15000">
              <a:schemeClr val="accent4">
                <a:tint val="92000"/>
                <a:shade val="99000"/>
                <a:satMod val="170000"/>
              </a:schemeClr>
            </a:gs>
            <a:gs pos="62000">
              <a:schemeClr val="accent4">
                <a:tint val="96000"/>
                <a:shade val="80000"/>
                <a:satMod val="170000"/>
              </a:schemeClr>
            </a:gs>
            <a:gs pos="97000">
              <a:schemeClr val="accent4">
                <a:tint val="98000"/>
                <a:shade val="63000"/>
                <a:satMod val="170000"/>
              </a:schemeClr>
            </a:gs>
            <a:gs pos="100000">
              <a:schemeClr val="accent4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5400000"/>
          </a:lightRig>
        </a:scene3d>
        <a:sp3d contourW="12700">
          <a:bevelT w="25400" h="50800" prst="angle"/>
          <a:contourClr>
            <a:schemeClr val="accent4"/>
          </a:contourClr>
        </a:sp3d>
      </dsp:spPr>
      <dsp:style>
        <a:lnRef idx="0">
          <a:schemeClr val="accent4"/>
        </a:lnRef>
        <a:fillRef idx="3">
          <a:schemeClr val="accent4"/>
        </a:fillRef>
        <a:effectRef idx="3">
          <a:schemeClr val="accent4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Заключительная часть</a:t>
          </a:r>
          <a:endParaRPr lang="ru-RU" sz="18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6075876" y="1251520"/>
        <a:ext cx="2535045" cy="1260995"/>
      </dsp:txXfrm>
    </dsp:sp>
    <dsp:sp modelId="{2EF3B310-3EC7-4543-83D1-964720D44F74}">
      <dsp:nvSpPr>
        <dsp:cNvPr id="0" name=""/>
        <dsp:cNvSpPr/>
      </dsp:nvSpPr>
      <dsp:spPr>
        <a:xfrm>
          <a:off x="6133738" y="2733205"/>
          <a:ext cx="1365909" cy="2557731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4">
                <a:tint val="35000"/>
                <a:satMod val="253000"/>
              </a:schemeClr>
            </a:gs>
            <a:gs pos="50000">
              <a:schemeClr val="accent4">
                <a:tint val="42000"/>
                <a:satMod val="255000"/>
              </a:schemeClr>
            </a:gs>
            <a:gs pos="97000">
              <a:schemeClr val="accent4">
                <a:tint val="53000"/>
                <a:satMod val="260000"/>
              </a:schemeClr>
            </a:gs>
            <a:gs pos="100000">
              <a:schemeClr val="accent4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4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2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Упражнение  на расслабление мышц</a:t>
          </a:r>
          <a:r>
            <a:rPr lang="ru-RU" sz="1200" kern="12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дыхательные </a:t>
          </a:r>
          <a:r>
            <a:rPr lang="ru-RU" sz="12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 укрепление  осанки. Пальчиковая гимнастика.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6133738" y="2733205"/>
        <a:ext cx="1365909" cy="2557731"/>
      </dsp:txXfrm>
    </dsp:sp>
    <dsp:sp modelId="{9C5A2DF8-504B-4A57-88C3-EA3B27503ED6}">
      <dsp:nvSpPr>
        <dsp:cNvPr id="0" name=""/>
        <dsp:cNvSpPr/>
      </dsp:nvSpPr>
      <dsp:spPr>
        <a:xfrm>
          <a:off x="7551785" y="2733205"/>
          <a:ext cx="921142" cy="2535503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4">
                <a:tint val="35000"/>
                <a:satMod val="253000"/>
              </a:schemeClr>
            </a:gs>
            <a:gs pos="50000">
              <a:schemeClr val="accent4">
                <a:tint val="42000"/>
                <a:satMod val="255000"/>
              </a:schemeClr>
            </a:gs>
            <a:gs pos="97000">
              <a:schemeClr val="accent4">
                <a:tint val="53000"/>
                <a:satMod val="260000"/>
              </a:schemeClr>
            </a:gs>
            <a:gs pos="100000">
              <a:schemeClr val="accent4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4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Ритуал прощания</a:t>
          </a:r>
          <a:endParaRPr lang="ru-RU" sz="12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7551785" y="2733205"/>
        <a:ext cx="921142" cy="253550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2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#3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#4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#5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image" Target="../media/image12.png"/><Relationship Id="rId4" Type="http://schemas.openxmlformats.org/officeDocument/2006/relationships/image" Target="../media/image15.png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image" Target="../media/image16.png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image" Target="../media/image19.e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image" Target="../media/image2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F2DC7E5-C819-4E79-B54C-C1F5D242C68D}" type="datetimeFigureOut">
              <a:rPr lang="ru-RU"/>
              <a:pPr>
                <a:defRPr/>
              </a:pPr>
              <a:t>07.06.2024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E725BFF-A9DB-4570-A7A6-A2EE3487ED9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8435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493947E-3DCC-4E46-A16D-8A9B92E89C20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6867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95EB136-E141-4675-96DD-24E06BD1CF43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1987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3CB510E-919C-43FD-B528-8A319AD3ADBF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ирог 6"/>
          <p:cNvSpPr/>
          <p:nvPr/>
        </p:nvSpPr>
        <p:spPr>
          <a:xfrm>
            <a:off x="-815975" y="-815975"/>
            <a:ext cx="16383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Овал 7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рямоугольник 11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Прямоугольник 14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Овал 8"/>
          <p:cNvSpPr/>
          <p:nvPr/>
        </p:nvSpPr>
        <p:spPr>
          <a:xfrm>
            <a:off x="1157288" y="1344613"/>
            <a:ext cx="63500" cy="65087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11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7316626-EED3-4FE6-BC1A-B4B832B5655F}" type="datetimeFigureOut">
              <a:rPr lang="ru-RU"/>
              <a:pPr>
                <a:defRPr/>
              </a:pPr>
              <a:t>07.06.2024</a:t>
            </a:fld>
            <a:endParaRPr lang="ru-RU"/>
          </a:p>
        </p:txBody>
      </p:sp>
      <p:sp>
        <p:nvSpPr>
          <p:cNvPr id="12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3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349745E-8AD5-4759-A52A-481B9900180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DD2D41-1A5C-4A6E-BDFF-D4B2BD137DA9}" type="datetimeFigureOut">
              <a:rPr lang="ru-RU"/>
              <a:pPr>
                <a:defRPr/>
              </a:pPr>
              <a:t>07.06.2024</a:t>
            </a:fld>
            <a:endParaRPr lang="ru-RU"/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A4D0-7474-479B-A5C4-A910C0143E3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>
          <a:xfrm>
            <a:off x="2282825" y="0"/>
            <a:ext cx="6858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оугольник 9"/>
          <p:cNvSpPr/>
          <p:nvPr/>
        </p:nvSpPr>
        <p:spPr bwMode="invGray">
          <a:xfrm>
            <a:off x="2286000" y="0"/>
            <a:ext cx="762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Овал 8"/>
          <p:cNvSpPr/>
          <p:nvPr/>
        </p:nvSpPr>
        <p:spPr>
          <a:xfrm>
            <a:off x="2408238" y="2746375"/>
            <a:ext cx="63500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7B7DB15-213F-4288-90DD-B14B852A9651}" type="datetimeFigureOut">
              <a:rPr lang="ru-RU"/>
              <a:pPr>
                <a:defRPr/>
              </a:pPr>
              <a:t>07.06.2024</a:t>
            </a:fld>
            <a:endParaRPr lang="ru-RU"/>
          </a:p>
        </p:txBody>
      </p:sp>
      <p:sp>
        <p:nvSpPr>
          <p:cNvPr id="9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4B4D1A2-F02F-415E-846E-D1C697CBA48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B2BC3D-CCDC-415C-A927-F3F22E2FBCA2}" type="datetimeFigureOut">
              <a:rPr lang="ru-RU"/>
              <a:pPr>
                <a:defRPr/>
              </a:pPr>
              <a:t>07.06.2024</a:t>
            </a:fld>
            <a:endParaRPr lang="ru-RU"/>
          </a:p>
        </p:txBody>
      </p:sp>
      <p:sp>
        <p:nvSpPr>
          <p:cNvPr id="6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53FD2B-0685-45E4-81DB-EC116DD2FD7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2AC006F-D33F-4D2B-8762-809E61F5E248}" type="datetimeFigureOut">
              <a:rPr lang="ru-RU"/>
              <a:pPr>
                <a:defRPr/>
              </a:pPr>
              <a:t>07.06.2024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8BE94F6-6018-4576-977D-7744A63F906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4AC0F9-58FF-4B22-A245-280E8822A485}" type="datetimeFigureOut">
              <a:rPr lang="ru-RU"/>
              <a:pPr>
                <a:defRPr/>
              </a:pPr>
              <a:t>07.06.2024</a:t>
            </a:fld>
            <a:endParaRPr lang="ru-RU"/>
          </a:p>
        </p:txBody>
      </p:sp>
      <p:sp>
        <p:nvSpPr>
          <p:cNvPr id="4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D8A046-B004-4E25-B9FD-879B0841443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4"/>
          <p:cNvSpPr/>
          <p:nvPr/>
        </p:nvSpPr>
        <p:spPr>
          <a:xfrm>
            <a:off x="1014413" y="0"/>
            <a:ext cx="812958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Прямоугольник 5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CAC79E4-D71D-4123-8E1B-D6A52B4C581A}" type="datetimeFigureOut">
              <a:rPr lang="ru-RU"/>
              <a:pPr>
                <a:defRPr/>
              </a:pPr>
              <a:t>07.06.2024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3DDE61D-6EE6-41F6-BC9F-8C508E814B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7CD30C9-0139-42A1-99F6-D59F5944276E}" type="datetimeFigureOut">
              <a:rPr lang="ru-RU"/>
              <a:pPr>
                <a:defRPr/>
              </a:pPr>
              <a:t>07.06.2024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24E0B9D-0AC5-43B9-B730-6E8E0C2959A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>
            <a:extLst/>
          </a:lstStyle>
          <a:p>
            <a:pPr indent="-283464" fontAlgn="auto">
              <a:lnSpc>
                <a:spcPts val="3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en-US" sz="3200">
              <a:latin typeface="+mn-lt"/>
            </a:endParaRPr>
          </a:p>
        </p:txBody>
      </p:sp>
      <p:sp>
        <p:nvSpPr>
          <p:cNvPr id="6" name="Блок-схема: процесс 8"/>
          <p:cNvSpPr/>
          <p:nvPr/>
        </p:nvSpPr>
        <p:spPr>
          <a:xfrm rot="19468671">
            <a:off x="396875" y="954088"/>
            <a:ext cx="6858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Блок-схема: процесс 9"/>
          <p:cNvSpPr/>
          <p:nvPr/>
        </p:nvSpPr>
        <p:spPr>
          <a:xfrm rot="2103354" flipH="1">
            <a:off x="5003800" y="936625"/>
            <a:ext cx="649288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159274B-F61E-49A4-849A-E2BA677137B6}" type="datetimeFigureOut">
              <a:rPr lang="ru-RU"/>
              <a:pPr>
                <a:defRPr/>
              </a:pPr>
              <a:t>07.06.2024</a:t>
            </a:fld>
            <a:endParaRPr lang="ru-RU"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A22F1FB-02F7-4698-90E3-F6EED8C659A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E3144F-6340-4A8E-BBAA-1ED0D9974071}" type="datetimeFigureOut">
              <a:rPr lang="ru-RU"/>
              <a:pPr>
                <a:defRPr/>
              </a:pPr>
              <a:t>07.06.2024</a:t>
            </a:fld>
            <a:endParaRPr lang="ru-RU"/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09F2CC-EAA6-4C46-9CA6-9D479336647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3EA428-5C08-4F4C-91C2-3746D133EA5B}" type="datetimeFigureOut">
              <a:rPr lang="ru-RU"/>
              <a:pPr>
                <a:defRPr/>
              </a:pPr>
              <a:t>07.06.2024</a:t>
            </a:fld>
            <a:endParaRPr lang="ru-RU"/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59E376-9333-48D7-8EFD-62FF58258D2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75" y="-815975"/>
            <a:ext cx="16383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Овал 7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33" name="Текст 8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511894BC-B23B-40BF-BDE9-574BF895DBA9}" type="datetimeFigureOut">
              <a:rPr lang="ru-RU"/>
              <a:pPr>
                <a:defRPr/>
              </a:pPr>
              <a:t>07.06.2024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</a:defRPr>
            </a:lvl1pPr>
            <a:extLst/>
          </a:lstStyle>
          <a:p>
            <a:pPr>
              <a:defRPr/>
            </a:pPr>
            <a:fld id="{B390A7D1-0F44-46EF-9DD8-2F04F30EE24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0" r:id="rId1"/>
    <p:sldLayoutId id="2147483775" r:id="rId2"/>
    <p:sldLayoutId id="2147483781" r:id="rId3"/>
    <p:sldLayoutId id="2147483776" r:id="rId4"/>
    <p:sldLayoutId id="2147483782" r:id="rId5"/>
    <p:sldLayoutId id="2147483777" r:id="rId6"/>
    <p:sldLayoutId id="2147483783" r:id="rId7"/>
    <p:sldLayoutId id="2147483784" r:id="rId8"/>
    <p:sldLayoutId id="2147483785" r:id="rId9"/>
    <p:sldLayoutId id="2147483778" r:id="rId10"/>
    <p:sldLayoutId id="2147483779" r:id="rId11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300" kern="1200">
          <a:solidFill>
            <a:srgbClr val="495A74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495A74"/>
          </a:solidFill>
          <a:latin typeface="Corbe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495A74"/>
          </a:solidFill>
          <a:latin typeface="Corbe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495A74"/>
          </a:solidFill>
          <a:latin typeface="Corbe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495A74"/>
          </a:solidFill>
          <a:latin typeface="Corbe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495A74"/>
          </a:solidFill>
          <a:latin typeface="Corbe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495A74"/>
          </a:solidFill>
          <a:latin typeface="Corbe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495A74"/>
          </a:solidFill>
          <a:latin typeface="Corbe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495A74"/>
          </a:solidFill>
          <a:latin typeface="Corbel" pitchFamily="34" charset="0"/>
        </a:defRPr>
      </a:lvl9pPr>
      <a:extLst/>
    </p:titleStyle>
    <p:bodyStyle>
      <a:lvl1pPr marL="365125" indent="-282575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eaLnBrk="0" fontAlgn="base" hangingPunct="0">
        <a:spcBef>
          <a:spcPct val="20000"/>
        </a:spcBef>
        <a:spcAft>
          <a:spcPct val="0"/>
        </a:spcAft>
        <a:buClr>
          <a:srgbClr val="FEB80A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eaLnBrk="0" fontAlgn="base" hangingPunct="0">
        <a:spcBef>
          <a:spcPct val="20000"/>
        </a:spcBef>
        <a:spcAft>
          <a:spcPct val="0"/>
        </a:spcAft>
        <a:buClr>
          <a:srgbClr val="00ADDC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Office_Excel_97-20031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_____Microsoft_Office_Excel_97-20033.xls"/><Relationship Id="rId4" Type="http://schemas.openxmlformats.org/officeDocument/2006/relationships/oleObject" Target="../embeddings/_____Microsoft_Office_Excel_97-20032.xls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Office_Excel_97-20034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oleObject" Target="../embeddings/_____Microsoft_Office_Excel_97-20036.xls"/><Relationship Id="rId4" Type="http://schemas.openxmlformats.org/officeDocument/2006/relationships/oleObject" Target="../embeddings/_____Microsoft_Office_Excel_97-20035.xls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Office_Excel_97-20037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_____Microsoft_Office_Excel_97-200310.xls"/><Relationship Id="rId5" Type="http://schemas.openxmlformats.org/officeDocument/2006/relationships/oleObject" Target="../embeddings/_____Microsoft_Office_Excel_97-20039.xls"/><Relationship Id="rId4" Type="http://schemas.openxmlformats.org/officeDocument/2006/relationships/oleObject" Target="../embeddings/_____Microsoft_Office_Excel_97-20038.xls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Office_Excel_97-200311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5" Type="http://schemas.openxmlformats.org/officeDocument/2006/relationships/oleObject" Target="../embeddings/_____Microsoft_Office_Excel_97-200313.xls"/><Relationship Id="rId4" Type="http://schemas.openxmlformats.org/officeDocument/2006/relationships/oleObject" Target="../embeddings/_____Microsoft_Office_Excel_97-200312.xls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Office_Excel_97-200314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4" Type="http://schemas.openxmlformats.org/officeDocument/2006/relationships/oleObject" Target="../embeddings/_____Microsoft_Office_Excel_97-200315.xls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Office_Excel_97-200316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4" Type="http://schemas.openxmlformats.org/officeDocument/2006/relationships/oleObject" Target="../embeddings/_____Microsoft_Office_Excel_97-200317.xls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71550" y="285728"/>
            <a:ext cx="7743854" cy="1143008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Муниципальное  бюджетное дошкольное образовательное учреждение детский сад общеразвивающего вида с приоритетным осуществлением деятельности по художественно-эстетическому развитию детей №46 «Мишутка»</a:t>
            </a:r>
            <a:br>
              <a:rPr lang="ru-RU" sz="20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г. Николаевска-на-Амуре</a:t>
            </a:r>
            <a:endParaRPr lang="ru-RU" sz="2000" dirty="0">
              <a:solidFill>
                <a:schemeClr val="tx2">
                  <a:satMod val="13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71550" y="1557338"/>
            <a:ext cx="7848600" cy="489585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32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Проект: «Танцуем вместе»</a:t>
            </a:r>
          </a:p>
          <a:p>
            <a:pPr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Тема проекта: «Музыкально-ритмическая и</a:t>
            </a:r>
          </a:p>
          <a:p>
            <a:pPr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танцевальная деятельность, как средство              </a:t>
            </a:r>
          </a:p>
          <a:p>
            <a:pPr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развития творческих способностей</a:t>
            </a:r>
          </a:p>
          <a:p>
            <a:pPr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у старших дошкольников».</a:t>
            </a:r>
          </a:p>
          <a:p>
            <a:pPr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2800" dirty="0" smtClean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</a:t>
            </a:r>
            <a:r>
              <a:rPr lang="ru-RU" sz="20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Автор проекта:</a:t>
            </a:r>
          </a:p>
          <a:p>
            <a:pPr algn="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20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Свиренкова Оксана Николаевна                                                            </a:t>
            </a:r>
          </a:p>
          <a:p>
            <a:pPr algn="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20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музыкальный руководитель </a:t>
            </a:r>
          </a:p>
          <a:p>
            <a:pPr algn="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2000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высшей квалификационной категории</a:t>
            </a:r>
            <a:endParaRPr lang="ru-RU" sz="2800" dirty="0" smtClean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                             </a:t>
            </a:r>
            <a:r>
              <a:rPr lang="ru-RU" sz="28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2024 г.</a:t>
            </a:r>
            <a:endParaRPr lang="ru-RU" sz="2800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450" y="1196975"/>
            <a:ext cx="7497763" cy="1944688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100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Участники проекта:</a:t>
            </a:r>
            <a:r>
              <a:rPr lang="ru-RU" sz="18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</a:t>
            </a:r>
            <a:r>
              <a:rPr lang="ru-RU" sz="22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музыкальный руководитель, воспитатели,</a:t>
            </a:r>
            <a:br>
              <a:rPr lang="ru-RU" sz="22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                 дети  старшей и подготовительной группы, родители.</a:t>
            </a:r>
            <a:br>
              <a:rPr lang="ru-RU" sz="22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2">
                    <a:satMod val="13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solidFill>
                  <a:schemeClr val="tx2">
                    <a:satMod val="13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Вид проекта: </a:t>
            </a:r>
            <a:r>
              <a:rPr lang="ru-RU" sz="22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долгосрочный, творческий.</a:t>
            </a:r>
            <a:r>
              <a:rPr lang="ru-RU" sz="2200" dirty="0" smtClean="0">
                <a:solidFill>
                  <a:schemeClr val="bg2">
                    <a:lumMod val="1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solidFill>
                  <a:schemeClr val="bg2">
                    <a:lumMod val="1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Срок реализации проекта:</a:t>
            </a:r>
            <a:br>
              <a:rPr lang="ru-RU" sz="31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</a:t>
            </a:r>
            <a:r>
              <a:rPr lang="ru-RU" sz="22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с сентября </a:t>
            </a:r>
            <a:r>
              <a:rPr lang="ru-RU" sz="22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2023 </a:t>
            </a:r>
            <a:r>
              <a:rPr lang="ru-RU" sz="22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г. по май </a:t>
            </a:r>
            <a:r>
              <a:rPr lang="ru-RU" sz="22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2024 </a:t>
            </a:r>
            <a:r>
              <a:rPr lang="ru-RU" sz="22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г.</a:t>
            </a:r>
            <a:r>
              <a:rPr lang="ru-RU" sz="2200" dirty="0" smtClean="0">
                <a:solidFill>
                  <a:schemeClr val="bg2">
                    <a:lumMod val="1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solidFill>
                  <a:schemeClr val="bg2">
                    <a:lumMod val="1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solidFill>
                  <a:schemeClr val="bg2">
                    <a:lumMod val="1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solidFill>
                  <a:schemeClr val="bg2">
                    <a:lumMod val="1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</a:t>
            </a:r>
            <a:endParaRPr lang="ru-RU" sz="1800" dirty="0">
              <a:solidFill>
                <a:schemeClr val="tx2">
                  <a:satMod val="13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 descr="152514461689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71736" y="3143248"/>
            <a:ext cx="4214842" cy="342902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755650" y="188913"/>
            <a:ext cx="7497763" cy="777875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8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Актуальность:</a:t>
            </a:r>
            <a:endParaRPr lang="ru-RU" sz="2800" dirty="0">
              <a:solidFill>
                <a:schemeClr val="tx2">
                  <a:satMod val="13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86" name="Содержимое 2"/>
          <p:cNvSpPr>
            <a:spLocks noGrp="1"/>
          </p:cNvSpPr>
          <p:nvPr>
            <p:ph idx="1"/>
          </p:nvPr>
        </p:nvSpPr>
        <p:spPr>
          <a:xfrm>
            <a:off x="323850" y="620713"/>
            <a:ext cx="8604250" cy="5976937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                                               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ru-RU" sz="1900" smtClean="0">
                <a:latin typeface="Times New Roman" pitchFamily="18" charset="0"/>
                <a:cs typeface="Times New Roman" pitchFamily="18" charset="0"/>
              </a:rPr>
              <a:t>Одним из видов музыкальной деятельности, которая в большей степени 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ru-RU" sz="1900" smtClean="0">
                <a:latin typeface="Times New Roman" pitchFamily="18" charset="0"/>
                <a:cs typeface="Times New Roman" pitchFamily="18" charset="0"/>
              </a:rPr>
              <a:t>способствует развитию творчества – является музыкальное движение. 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ru-RU" sz="1900" smtClean="0">
                <a:latin typeface="Times New Roman" pitchFamily="18" charset="0"/>
                <a:cs typeface="Times New Roman" pitchFamily="18" charset="0"/>
              </a:rPr>
              <a:t>Это наиболее продуктивный вид музыкальной деятельности с точки зрения</a:t>
            </a:r>
            <a:endParaRPr lang="en-US" sz="190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ru-RU" sz="1900" smtClean="0">
                <a:latin typeface="Times New Roman" pitchFamily="18" charset="0"/>
                <a:cs typeface="Times New Roman" pitchFamily="18" charset="0"/>
              </a:rPr>
              <a:t>формирования</a:t>
            </a:r>
            <a:r>
              <a:rPr lang="en-US" sz="19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smtClean="0">
                <a:latin typeface="Times New Roman" pitchFamily="18" charset="0"/>
                <a:cs typeface="Times New Roman" pitchFamily="18" charset="0"/>
              </a:rPr>
              <a:t>у дошкольников музыкального творчества и творческих качеств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ru-RU" sz="1900" smtClean="0">
                <a:latin typeface="Times New Roman" pitchFamily="18" charset="0"/>
                <a:cs typeface="Times New Roman" pitchFamily="18" charset="0"/>
              </a:rPr>
              <a:t>личности. Выдающиеся педагоги – Л.С.Выготский и Н.А.Ветлугина – считали, 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ru-RU" sz="1900" smtClean="0">
                <a:latin typeface="Times New Roman" pitchFamily="18" charset="0"/>
                <a:cs typeface="Times New Roman" pitchFamily="18" charset="0"/>
              </a:rPr>
              <a:t>что ребенка следует, как можно раньше побуждать к выполнению творческих 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ru-RU" sz="1900" smtClean="0">
                <a:latin typeface="Times New Roman" pitchFamily="18" charset="0"/>
                <a:cs typeface="Times New Roman" pitchFamily="18" charset="0"/>
              </a:rPr>
              <a:t>заданий.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ru-RU" sz="1900" smtClean="0">
                <a:latin typeface="Times New Roman" pitchFamily="18" charset="0"/>
                <a:cs typeface="Times New Roman" pitchFamily="18" charset="0"/>
              </a:rPr>
              <a:t>          Организуя работу по развитию творческих способностей детей в условиях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ru-RU" sz="1900" smtClean="0">
                <a:latin typeface="Times New Roman" pitchFamily="18" charset="0"/>
                <a:cs typeface="Times New Roman" pitchFamily="18" charset="0"/>
              </a:rPr>
              <a:t>ДОУ, возникла необходимость в оказании большего внимания музыкально-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ru-RU" sz="1900" smtClean="0">
                <a:latin typeface="Times New Roman" pitchFamily="18" charset="0"/>
                <a:cs typeface="Times New Roman" pitchFamily="18" charset="0"/>
              </a:rPr>
              <a:t>ритмическим и танцевальным движениям.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ru-RU" sz="1900" smtClean="0">
                <a:latin typeface="Times New Roman" pitchFamily="18" charset="0"/>
                <a:cs typeface="Times New Roman" pitchFamily="18" charset="0"/>
              </a:rPr>
              <a:t>          Проблема развития творческих способностей у старших дошкольников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ru-RU" sz="1900" smtClean="0">
                <a:latin typeface="Times New Roman" pitchFamily="18" charset="0"/>
                <a:cs typeface="Times New Roman" pitchFamily="18" charset="0"/>
              </a:rPr>
              <a:t>состоит в необходимости продолжения развития у детей ритмических и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ru-RU" sz="1900" smtClean="0">
                <a:latin typeface="Times New Roman" pitchFamily="18" charset="0"/>
                <a:cs typeface="Times New Roman" pitchFamily="18" charset="0"/>
              </a:rPr>
              <a:t>танцевальных движений, заложенных природой, т.к. такое творчество может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ru-RU" sz="1900" smtClean="0">
                <a:latin typeface="Times New Roman" pitchFamily="18" charset="0"/>
                <a:cs typeface="Times New Roman" pitchFamily="18" charset="0"/>
              </a:rPr>
              <a:t>развиваться только при условии целенаправленного руководства со стороны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ru-RU" sz="1900" smtClean="0">
                <a:latin typeface="Times New Roman" pitchFamily="18" charset="0"/>
                <a:cs typeface="Times New Roman" pitchFamily="18" charset="0"/>
              </a:rPr>
              <a:t>педагога, а правильная организация и проведение данного вида творчества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ru-RU" sz="1900" smtClean="0">
                <a:latin typeface="Times New Roman" pitchFamily="18" charset="0"/>
                <a:cs typeface="Times New Roman" pitchFamily="18" charset="0"/>
              </a:rPr>
              <a:t>помогут ребенку развить свои творческие способности.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750" y="188913"/>
            <a:ext cx="7497763" cy="8636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dirty="0" smtClean="0">
                <a:solidFill>
                  <a:schemeClr val="tx2">
                    <a:satMod val="130000"/>
                  </a:schemeClr>
                </a:solidFill>
              </a:rPr>
              <a:t>  </a:t>
            </a:r>
            <a:r>
              <a:rPr lang="ru-RU" sz="28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Проблема:</a:t>
            </a:r>
            <a:endParaRPr lang="ru-RU" sz="2800" dirty="0">
              <a:solidFill>
                <a:schemeClr val="tx2">
                  <a:satMod val="13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410" name="Содержимое 2"/>
          <p:cNvSpPr>
            <a:spLocks noGrp="1"/>
          </p:cNvSpPr>
          <p:nvPr>
            <p:ph idx="1"/>
          </p:nvPr>
        </p:nvSpPr>
        <p:spPr>
          <a:xfrm>
            <a:off x="539750" y="981075"/>
            <a:ext cx="8928100" cy="6021388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ru-RU" sz="1600" smtClean="0"/>
              <a:t> </a:t>
            </a:r>
            <a:r>
              <a:rPr lang="ru-RU" sz="160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1700" smtClean="0">
                <a:latin typeface="Times New Roman" pitchFamily="18" charset="0"/>
                <a:cs typeface="Times New Roman" pitchFamily="18" charset="0"/>
              </a:rPr>
              <a:t>В процессе педагогической деятельности выявлен недостаточный диапазон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1700" smtClean="0">
                <a:latin typeface="Times New Roman" pitchFamily="18" charset="0"/>
                <a:cs typeface="Times New Roman" pitchFamily="18" charset="0"/>
              </a:rPr>
              <a:t>музыкально-ритмических и танцевальных движений, предлагаемых программой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1700" smtClean="0">
                <a:latin typeface="Times New Roman" pitchFamily="18" charset="0"/>
                <a:cs typeface="Times New Roman" pitchFamily="18" charset="0"/>
              </a:rPr>
              <a:t>музыкального воспитания в ДОУ, который влияет на развитие творческих способностей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1700" smtClean="0">
                <a:latin typeface="Times New Roman" pitchFamily="18" charset="0"/>
                <a:cs typeface="Times New Roman" pitchFamily="18" charset="0"/>
              </a:rPr>
              <a:t>старших дошкольников. При этом, в качестве средства подготовки детей к творчеству,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1700" smtClean="0">
                <a:latin typeface="Times New Roman" pitchFamily="18" charset="0"/>
                <a:cs typeface="Times New Roman" pitchFamily="18" charset="0"/>
              </a:rPr>
              <a:t>выступает обучение. 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1700" smtClean="0">
                <a:latin typeface="Times New Roman" pitchFamily="18" charset="0"/>
                <a:cs typeface="Times New Roman" pitchFamily="18" charset="0"/>
              </a:rPr>
              <a:t>       Наблюдения выявляют, что дошкольники, которых обучают по традиционной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1700" smtClean="0">
                <a:latin typeface="Times New Roman" pitchFamily="18" charset="0"/>
                <a:cs typeface="Times New Roman" pitchFamily="18" charset="0"/>
              </a:rPr>
              <a:t>методике, в подавляющем большинстве случаев оказываются неспособными выполнять 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1700" smtClean="0">
                <a:latin typeface="Times New Roman" pitchFamily="18" charset="0"/>
                <a:cs typeface="Times New Roman" pitchFamily="18" charset="0"/>
              </a:rPr>
              <a:t>творческие задания. Причина в том, что в процессе обучения дети механически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1700" smtClean="0">
                <a:latin typeface="Times New Roman" pitchFamily="18" charset="0"/>
                <a:cs typeface="Times New Roman" pitchFamily="18" charset="0"/>
              </a:rPr>
              <a:t>заучивают движения, не осмысливая их, без яркой выразительности исполнения.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1700" smtClean="0">
                <a:latin typeface="Times New Roman" pitchFamily="18" charset="0"/>
                <a:cs typeface="Times New Roman" pitchFamily="18" charset="0"/>
              </a:rPr>
              <a:t>       Исходя из этого – одним из главных условий развития у старших дошкольников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1700" smtClean="0">
                <a:latin typeface="Times New Roman" pitchFamily="18" charset="0"/>
                <a:cs typeface="Times New Roman" pitchFamily="18" charset="0"/>
              </a:rPr>
              <a:t>творчества в танце, является осознанное отношение детей к средствам танцевальной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1700" smtClean="0">
                <a:latin typeface="Times New Roman" pitchFamily="18" charset="0"/>
                <a:cs typeface="Times New Roman" pitchFamily="18" charset="0"/>
              </a:rPr>
              <a:t>выразительности, овладение танцевальными движениями.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1700" smtClean="0">
                <a:latin typeface="Times New Roman" pitchFamily="18" charset="0"/>
                <a:cs typeface="Times New Roman" pitchFamily="18" charset="0"/>
              </a:rPr>
              <a:t>       Самостоятельно дошкольники этого сделать не могут. Требуется целенаправленное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1700" smtClean="0">
                <a:latin typeface="Times New Roman" pitchFamily="18" charset="0"/>
                <a:cs typeface="Times New Roman" pitchFamily="18" charset="0"/>
              </a:rPr>
              <a:t>обучение, в процессе которого дети должны познакомиться не только с отдельными 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1700" smtClean="0">
                <a:latin typeface="Times New Roman" pitchFamily="18" charset="0"/>
                <a:cs typeface="Times New Roman" pitchFamily="18" charset="0"/>
              </a:rPr>
              <a:t>движениями, но и с принципами их изменения.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11188" y="476250"/>
            <a:ext cx="7497762" cy="1287463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8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Вывод:</a:t>
            </a:r>
            <a:endParaRPr lang="ru-RU" sz="2800" dirty="0">
              <a:solidFill>
                <a:schemeClr val="tx2">
                  <a:satMod val="13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458" name="Содержимое 2"/>
          <p:cNvSpPr>
            <a:spLocks noGrp="1"/>
          </p:cNvSpPr>
          <p:nvPr>
            <p:ph idx="1"/>
          </p:nvPr>
        </p:nvSpPr>
        <p:spPr>
          <a:xfrm>
            <a:off x="468313" y="1268413"/>
            <a:ext cx="8466137" cy="5089525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  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 Обучение детей музыкально-ритмическому и танцевальному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творчеству в условиях ДОУ, необходимо проводить с учетом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разделения детей по их творческим способностям.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 Для повышения интереса к музыкально-ритмическому и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танцевальному творчеству  также необходимо комбинировать формы,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методы, способы и приемы обучения.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Для решения этих проблем был создан проект «Танцуем вместе»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по теме: «Музыкально-ритмическая и танцевальная деятельность,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как средство развития творческих способностей старших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дошкольников».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3" y="981075"/>
            <a:ext cx="7497762" cy="11430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chemeClr val="tx2">
                    <a:satMod val="130000"/>
                  </a:schemeClr>
                </a:solidFill>
              </a:rPr>
              <a:t> </a:t>
            </a:r>
            <a:r>
              <a:rPr lang="ru-RU" sz="40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Цель проекта:</a:t>
            </a:r>
            <a:endParaRPr lang="ru-RU" sz="4000" dirty="0">
              <a:solidFill>
                <a:schemeClr val="tx2">
                  <a:satMod val="13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55650" y="1412875"/>
            <a:ext cx="8034338" cy="4259263"/>
          </a:xfrm>
        </p:spPr>
        <p:txBody>
          <a:bodyPr>
            <a:normAutofit lnSpcReduction="10000"/>
          </a:bodyPr>
          <a:lstStyle/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 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83464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Определить уровень развития</a:t>
            </a:r>
          </a:p>
          <a:p>
            <a:pPr marL="365760" indent="-283464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 старших дошкольников творческих</a:t>
            </a:r>
          </a:p>
          <a:p>
            <a:pPr marL="365760" indent="-283464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способностей через развитие музыкально-</a:t>
            </a:r>
          </a:p>
          <a:p>
            <a:pPr marL="365760" indent="-283464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ритмических и танцевальных движений.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750" y="476250"/>
            <a:ext cx="7497763" cy="11430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2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Задачи:</a:t>
            </a:r>
            <a:endParaRPr lang="ru-RU" sz="3200" dirty="0">
              <a:solidFill>
                <a:schemeClr val="tx2">
                  <a:satMod val="13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506" name="Содержимое 2"/>
          <p:cNvSpPr>
            <a:spLocks noGrp="1"/>
          </p:cNvSpPr>
          <p:nvPr>
            <p:ph idx="1"/>
          </p:nvPr>
        </p:nvSpPr>
        <p:spPr>
          <a:xfrm>
            <a:off x="468313" y="1484313"/>
            <a:ext cx="8321675" cy="4800600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ru-RU" sz="2000" smtClean="0">
                <a:latin typeface="Times New Roman" pitchFamily="18" charset="0"/>
                <a:cs typeface="Times New Roman" pitchFamily="18" charset="0"/>
              </a:rPr>
              <a:t>           1. Выявить, какими знаниями, умениями и навыками владеют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2000" smtClean="0">
                <a:latin typeface="Times New Roman" pitchFamily="18" charset="0"/>
                <a:cs typeface="Times New Roman" pitchFamily="18" charset="0"/>
              </a:rPr>
              <a:t>      старшие дошкольники для выполнения музыкально-ритмических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2000" smtClean="0">
                <a:latin typeface="Times New Roman" pitchFamily="18" charset="0"/>
                <a:cs typeface="Times New Roman" pitchFamily="18" charset="0"/>
              </a:rPr>
              <a:t>      и танцевальных движений на первом этапе проекта.</a:t>
            </a:r>
          </a:p>
          <a:p>
            <a:pPr eaLnBrk="1" hangingPunct="1">
              <a:buFont typeface="Wingdings 2" pitchFamily="18" charset="2"/>
              <a:buNone/>
            </a:pPr>
            <a:endParaRPr lang="ru-RU" sz="200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 2" pitchFamily="18" charset="2"/>
              <a:buNone/>
            </a:pPr>
            <a:r>
              <a:rPr lang="ru-RU" sz="2000" smtClean="0">
                <a:latin typeface="Times New Roman" pitchFamily="18" charset="0"/>
                <a:cs typeface="Times New Roman" pitchFamily="18" charset="0"/>
              </a:rPr>
              <a:t>          2. Проследить изменения показателей музыкально-ритмических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2000" smtClean="0">
                <a:latin typeface="Times New Roman" pitchFamily="18" charset="0"/>
                <a:cs typeface="Times New Roman" pitchFamily="18" charset="0"/>
              </a:rPr>
              <a:t>      и танцевальных движений в период действия проекта.</a:t>
            </a:r>
          </a:p>
          <a:p>
            <a:pPr eaLnBrk="1" hangingPunct="1">
              <a:buFont typeface="Wingdings 2" pitchFamily="18" charset="2"/>
              <a:buNone/>
            </a:pPr>
            <a:endParaRPr lang="ru-RU" sz="200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 2" pitchFamily="18" charset="2"/>
              <a:buNone/>
            </a:pPr>
            <a:r>
              <a:rPr lang="ru-RU" sz="2000" smtClean="0">
                <a:latin typeface="Times New Roman" pitchFamily="18" charset="0"/>
                <a:cs typeface="Times New Roman" pitchFamily="18" charset="0"/>
              </a:rPr>
              <a:t>          3. Определить уровень развития творческих способностей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2000" smtClean="0">
                <a:latin typeface="Times New Roman" pitchFamily="18" charset="0"/>
                <a:cs typeface="Times New Roman" pitchFamily="18" charset="0"/>
              </a:rPr>
              <a:t>      у старших дошкольников на заключительном (итоговом) этапе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2000" smtClean="0">
                <a:latin typeface="Times New Roman" pitchFamily="18" charset="0"/>
                <a:cs typeface="Times New Roman" pitchFamily="18" charset="0"/>
              </a:rPr>
              <a:t>      проекта.</a:t>
            </a:r>
            <a:endParaRPr lang="ru-RU" sz="2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188" y="260350"/>
            <a:ext cx="7497762" cy="11430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800" dirty="0" smtClean="0">
                <a:solidFill>
                  <a:schemeClr val="tx2">
                    <a:satMod val="130000"/>
                  </a:schemeClr>
                </a:solidFill>
              </a:rPr>
              <a:t> </a:t>
            </a:r>
            <a:r>
              <a:rPr lang="ru-RU" sz="28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Ожидаемые результаты:</a:t>
            </a:r>
            <a:endParaRPr lang="ru-RU" sz="2800" dirty="0">
              <a:solidFill>
                <a:schemeClr val="tx2">
                  <a:satMod val="13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530" name="Содержимое 2"/>
          <p:cNvSpPr>
            <a:spLocks noGrp="1"/>
          </p:cNvSpPr>
          <p:nvPr>
            <p:ph idx="1"/>
          </p:nvPr>
        </p:nvSpPr>
        <p:spPr>
          <a:xfrm>
            <a:off x="755650" y="1447800"/>
            <a:ext cx="8178800" cy="4800600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ru-RU" sz="2400" smtClean="0"/>
              <a:t>   </a:t>
            </a: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          Переход к более развернутым и сложным танцевальным композициям, с использованием которых, можно продолжать развитие детского творчества в танце.</a:t>
            </a:r>
          </a:p>
          <a:p>
            <a:pPr eaLnBrk="1" hangingPunct="1">
              <a:buFont typeface="Wingdings 2" pitchFamily="18" charset="2"/>
              <a:buNone/>
            </a:pPr>
            <a:endParaRPr lang="ru-RU" sz="240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 2" pitchFamily="18" charset="2"/>
              <a:buNone/>
            </a:pP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          Проявление самостоятельности и творческой инициативы у старших дошкольников.</a:t>
            </a:r>
          </a:p>
          <a:p>
            <a:pPr eaLnBrk="1" hangingPunct="1">
              <a:buFont typeface="Wingdings 2" pitchFamily="18" charset="2"/>
              <a:buNone/>
            </a:pPr>
            <a:endParaRPr lang="ru-RU" sz="240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650" y="0"/>
            <a:ext cx="7497763" cy="11430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chemeClr val="tx2">
                    <a:satMod val="130000"/>
                  </a:schemeClr>
                </a:solidFill>
              </a:rPr>
              <a:t> </a:t>
            </a:r>
            <a:r>
              <a:rPr lang="ru-RU" sz="2800" dirty="0" err="1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Инновационность</a:t>
            </a:r>
            <a:r>
              <a:rPr lang="ru-RU" sz="28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sz="2800" dirty="0">
              <a:solidFill>
                <a:schemeClr val="tx2">
                  <a:satMod val="13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554" name="Содержимое 2"/>
          <p:cNvSpPr>
            <a:spLocks noGrp="1"/>
          </p:cNvSpPr>
          <p:nvPr>
            <p:ph idx="1"/>
          </p:nvPr>
        </p:nvSpPr>
        <p:spPr>
          <a:xfrm>
            <a:off x="395288" y="1196975"/>
            <a:ext cx="8394700" cy="4800600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              Заключается в определении путей развития творческих способностей 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         дошкольников посредством музыкально-ритмической и танцевальной 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         деятельности:</a:t>
            </a:r>
          </a:p>
          <a:p>
            <a:pPr eaLnBrk="1" hangingPunct="1">
              <a:buFont typeface="Wingdings 2" pitchFamily="18" charset="2"/>
              <a:buNone/>
            </a:pPr>
            <a:endParaRPr lang="ru-RU" sz="180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 2" pitchFamily="18" charset="2"/>
              <a:buNone/>
            </a:pP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            - комбинирование программ и методических пособий по данному виду        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         деятельности;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            - изменение требований к педагогической работе (от умений транслировать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         и формировать программный объем знаний – к умениям решать творческие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         задачи, развивать способности к самореализации сочетанием творческого, 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         личностно-ориентированного, исследовательского, проектного подходов);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           - расширение форм социальных и культурных практик на основе идеи 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         творческих способностей ребенка, предоставив ему возможность выбора.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188" y="188913"/>
            <a:ext cx="7497762" cy="941387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400" dirty="0" smtClean="0">
                <a:solidFill>
                  <a:schemeClr val="tx2">
                    <a:satMod val="130000"/>
                  </a:schemeClr>
                </a:solidFill>
              </a:rPr>
              <a:t> </a:t>
            </a:r>
            <a:r>
              <a:rPr lang="ru-RU" sz="28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Этапы реализации проекта:</a:t>
            </a:r>
            <a:endParaRPr lang="ru-RU" sz="2800" dirty="0">
              <a:solidFill>
                <a:schemeClr val="tx2">
                  <a:satMod val="130000"/>
                </a:schemeClr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67544" y="1124744"/>
          <a:ext cx="8466906" cy="54726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755650" y="333375"/>
            <a:ext cx="7497763" cy="11430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8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Этапы реализации проекта:</a:t>
            </a:r>
            <a:endParaRPr lang="ru-RU" sz="2800" dirty="0">
              <a:solidFill>
                <a:schemeClr val="tx2">
                  <a:satMod val="130000"/>
                </a:schemeClr>
              </a:solidFill>
            </a:endParaRP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539552" y="1412776"/>
          <a:ext cx="8363446" cy="51571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088" y="115888"/>
            <a:ext cx="7499350" cy="11430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8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Принципы реализации проекта:</a:t>
            </a:r>
            <a:endParaRPr lang="ru-RU" sz="2800" dirty="0">
              <a:solidFill>
                <a:schemeClr val="tx2">
                  <a:satMod val="13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Блок-схема: процесс 7"/>
          <p:cNvSpPr/>
          <p:nvPr/>
        </p:nvSpPr>
        <p:spPr>
          <a:xfrm>
            <a:off x="827584" y="1196752"/>
            <a:ext cx="3096344" cy="1152128"/>
          </a:xfrm>
          <a:prstGeom prst="flowChartProcess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Целенаправленность</a:t>
            </a:r>
          </a:p>
        </p:txBody>
      </p:sp>
      <p:sp>
        <p:nvSpPr>
          <p:cNvPr id="9" name="Блок-схема: процесс 8"/>
          <p:cNvSpPr/>
          <p:nvPr/>
        </p:nvSpPr>
        <p:spPr>
          <a:xfrm>
            <a:off x="827584" y="2924944"/>
            <a:ext cx="3096344" cy="1152128"/>
          </a:xfrm>
          <a:prstGeom prst="flowChartProcess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Развивающий характер обучения в соответствии со способностями и возможностями ребенка</a:t>
            </a:r>
          </a:p>
        </p:txBody>
      </p:sp>
      <p:sp>
        <p:nvSpPr>
          <p:cNvPr id="10" name="Блок-схема: процесс 9"/>
          <p:cNvSpPr/>
          <p:nvPr/>
        </p:nvSpPr>
        <p:spPr>
          <a:xfrm>
            <a:off x="2987824" y="5013176"/>
            <a:ext cx="3024336" cy="1152128"/>
          </a:xfrm>
          <a:prstGeom prst="flowChartProcess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Успешность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1" name="Блок-схема: процесс 10"/>
          <p:cNvSpPr/>
          <p:nvPr/>
        </p:nvSpPr>
        <p:spPr>
          <a:xfrm>
            <a:off x="5148064" y="1196752"/>
            <a:ext cx="2952328" cy="1152128"/>
          </a:xfrm>
          <a:prstGeom prst="flowChartProcess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Систематичность, последовательность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2" name="Блок-схема: процесс 11"/>
          <p:cNvSpPr/>
          <p:nvPr/>
        </p:nvSpPr>
        <p:spPr>
          <a:xfrm>
            <a:off x="5220072" y="2924944"/>
            <a:ext cx="2952328" cy="1152128"/>
          </a:xfrm>
          <a:prstGeom prst="flowChartProcess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Доступность</a:t>
            </a:r>
          </a:p>
        </p:txBody>
      </p:sp>
      <p:cxnSp>
        <p:nvCxnSpPr>
          <p:cNvPr id="34" name="Прямая со стрелкой 33"/>
          <p:cNvCxnSpPr>
            <a:stCxn id="8" idx="3"/>
            <a:endCxn id="11" idx="1"/>
          </p:cNvCxnSpPr>
          <p:nvPr/>
        </p:nvCxnSpPr>
        <p:spPr>
          <a:xfrm>
            <a:off x="3924300" y="1773238"/>
            <a:ext cx="1223963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>
            <a:stCxn id="9" idx="3"/>
            <a:endCxn id="12" idx="1"/>
          </p:cNvCxnSpPr>
          <p:nvPr/>
        </p:nvCxnSpPr>
        <p:spPr>
          <a:xfrm>
            <a:off x="3924300" y="3500438"/>
            <a:ext cx="1295400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>
            <a:endCxn id="10" idx="0"/>
          </p:cNvCxnSpPr>
          <p:nvPr/>
        </p:nvCxnSpPr>
        <p:spPr>
          <a:xfrm>
            <a:off x="4500563" y="1773238"/>
            <a:ext cx="0" cy="324008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6013" y="115888"/>
            <a:ext cx="7497762" cy="923925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8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Модель реализации проекта:</a:t>
            </a:r>
            <a:endParaRPr lang="ru-RU" sz="2800" dirty="0">
              <a:solidFill>
                <a:schemeClr val="tx2">
                  <a:satMod val="13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Равнобедренный треугольник 17"/>
          <p:cNvSpPr/>
          <p:nvPr/>
        </p:nvSpPr>
        <p:spPr>
          <a:xfrm>
            <a:off x="4427538" y="3141663"/>
            <a:ext cx="1060450" cy="914400"/>
          </a:xfrm>
          <a:prstGeom prst="triangl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4211960" y="2348880"/>
            <a:ext cx="1512168" cy="91440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Работа с детьми</a:t>
            </a: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3131840" y="3861048"/>
            <a:ext cx="1490464" cy="914400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Работа с педагогами</a:t>
            </a: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5292080" y="3861048"/>
            <a:ext cx="1512168" cy="914400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Работа с родителями</a:t>
            </a:r>
          </a:p>
        </p:txBody>
      </p:sp>
      <p:sp>
        <p:nvSpPr>
          <p:cNvPr id="24" name="Овал 23"/>
          <p:cNvSpPr/>
          <p:nvPr/>
        </p:nvSpPr>
        <p:spPr>
          <a:xfrm>
            <a:off x="539552" y="1700808"/>
            <a:ext cx="1944216" cy="914400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Музыкальные занятия</a:t>
            </a:r>
          </a:p>
        </p:txBody>
      </p:sp>
      <p:sp>
        <p:nvSpPr>
          <p:cNvPr id="25" name="Овал 24"/>
          <p:cNvSpPr/>
          <p:nvPr/>
        </p:nvSpPr>
        <p:spPr>
          <a:xfrm>
            <a:off x="2483768" y="980728"/>
            <a:ext cx="2160240" cy="936104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Самостоятельная музыкальная деятельность</a:t>
            </a:r>
          </a:p>
        </p:txBody>
      </p:sp>
      <p:sp>
        <p:nvSpPr>
          <p:cNvPr id="26" name="Овал 25"/>
          <p:cNvSpPr/>
          <p:nvPr/>
        </p:nvSpPr>
        <p:spPr>
          <a:xfrm>
            <a:off x="5076056" y="1052736"/>
            <a:ext cx="1800200" cy="914400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Праздники и развлечения</a:t>
            </a:r>
          </a:p>
        </p:txBody>
      </p:sp>
      <p:sp>
        <p:nvSpPr>
          <p:cNvPr id="27" name="Овал 26"/>
          <p:cNvSpPr/>
          <p:nvPr/>
        </p:nvSpPr>
        <p:spPr>
          <a:xfrm>
            <a:off x="6444208" y="2060848"/>
            <a:ext cx="1872208" cy="914400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Танцевальный кружок</a:t>
            </a:r>
          </a:p>
        </p:txBody>
      </p:sp>
      <p:sp>
        <p:nvSpPr>
          <p:cNvPr id="28" name="Овал 27"/>
          <p:cNvSpPr/>
          <p:nvPr/>
        </p:nvSpPr>
        <p:spPr>
          <a:xfrm>
            <a:off x="395536" y="3068960"/>
            <a:ext cx="2160240" cy="100811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Индивидуальные консультации</a:t>
            </a:r>
          </a:p>
        </p:txBody>
      </p:sp>
      <p:sp>
        <p:nvSpPr>
          <p:cNvPr id="29" name="Овал 28"/>
          <p:cNvSpPr/>
          <p:nvPr/>
        </p:nvSpPr>
        <p:spPr>
          <a:xfrm>
            <a:off x="395536" y="4509120"/>
            <a:ext cx="2016224" cy="914400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Педагогические советы</a:t>
            </a:r>
          </a:p>
        </p:txBody>
      </p:sp>
      <p:sp>
        <p:nvSpPr>
          <p:cNvPr id="30" name="Овал 29"/>
          <p:cNvSpPr/>
          <p:nvPr/>
        </p:nvSpPr>
        <p:spPr>
          <a:xfrm>
            <a:off x="1619672" y="5661248"/>
            <a:ext cx="2016224" cy="914400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 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Изготовление атрибутов и пособий</a:t>
            </a:r>
          </a:p>
        </p:txBody>
      </p:sp>
      <p:sp>
        <p:nvSpPr>
          <p:cNvPr id="31" name="Овал 30"/>
          <p:cNvSpPr/>
          <p:nvPr/>
        </p:nvSpPr>
        <p:spPr>
          <a:xfrm>
            <a:off x="3995936" y="5589240"/>
            <a:ext cx="1512168" cy="914400"/>
          </a:xfrm>
          <a:prstGeom prst="ellips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 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Открытые занятия, утренники</a:t>
            </a:r>
          </a:p>
        </p:txBody>
      </p:sp>
      <p:sp>
        <p:nvSpPr>
          <p:cNvPr id="32" name="Овал 31"/>
          <p:cNvSpPr/>
          <p:nvPr/>
        </p:nvSpPr>
        <p:spPr>
          <a:xfrm>
            <a:off x="6012160" y="5733256"/>
            <a:ext cx="2232248" cy="914400"/>
          </a:xfrm>
          <a:prstGeom prst="ellips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Индивидуальные консультации</a:t>
            </a:r>
            <a:endParaRPr lang="ru-RU" dirty="0"/>
          </a:p>
        </p:txBody>
      </p:sp>
      <p:sp>
        <p:nvSpPr>
          <p:cNvPr id="33" name="Овал 32"/>
          <p:cNvSpPr/>
          <p:nvPr/>
        </p:nvSpPr>
        <p:spPr>
          <a:xfrm>
            <a:off x="6948264" y="4725144"/>
            <a:ext cx="1872208" cy="914400"/>
          </a:xfrm>
          <a:prstGeom prst="ellips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 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Родительский уголок </a:t>
            </a:r>
          </a:p>
        </p:txBody>
      </p:sp>
      <p:sp>
        <p:nvSpPr>
          <p:cNvPr id="34" name="Овал 33"/>
          <p:cNvSpPr/>
          <p:nvPr/>
        </p:nvSpPr>
        <p:spPr>
          <a:xfrm>
            <a:off x="7092280" y="3501008"/>
            <a:ext cx="1800200" cy="914400"/>
          </a:xfrm>
          <a:prstGeom prst="ellips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 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Организация подготовки костюмов</a:t>
            </a:r>
          </a:p>
        </p:txBody>
      </p:sp>
      <p:cxnSp>
        <p:nvCxnSpPr>
          <p:cNvPr id="49" name="Прямая со стрелкой 48"/>
          <p:cNvCxnSpPr/>
          <p:nvPr/>
        </p:nvCxnSpPr>
        <p:spPr>
          <a:xfrm flipV="1">
            <a:off x="5292725" y="1989138"/>
            <a:ext cx="215900" cy="287337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 flipH="1" flipV="1">
            <a:off x="4356100" y="1916113"/>
            <a:ext cx="215900" cy="360362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 flipV="1">
            <a:off x="5867400" y="2565400"/>
            <a:ext cx="504825" cy="142875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 flipH="1" flipV="1">
            <a:off x="2627313" y="2349500"/>
            <a:ext cx="1368425" cy="43180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 flipH="1" flipV="1">
            <a:off x="2555875" y="3716338"/>
            <a:ext cx="503238" cy="433387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 flipH="1">
            <a:off x="2555875" y="4724400"/>
            <a:ext cx="503238" cy="217488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 flipH="1">
            <a:off x="3276600" y="4941888"/>
            <a:ext cx="287338" cy="64770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 flipH="1">
            <a:off x="5148263" y="4941888"/>
            <a:ext cx="360362" cy="64770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Прямая со стрелкой 64"/>
          <p:cNvCxnSpPr/>
          <p:nvPr/>
        </p:nvCxnSpPr>
        <p:spPr>
          <a:xfrm>
            <a:off x="6011863" y="4868863"/>
            <a:ext cx="431800" cy="86360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Прямая со стрелкой 67"/>
          <p:cNvCxnSpPr/>
          <p:nvPr/>
        </p:nvCxnSpPr>
        <p:spPr>
          <a:xfrm>
            <a:off x="6516688" y="4868863"/>
            <a:ext cx="358775" cy="21590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Прямая со стрелкой 69"/>
          <p:cNvCxnSpPr/>
          <p:nvPr/>
        </p:nvCxnSpPr>
        <p:spPr>
          <a:xfrm flipV="1">
            <a:off x="6875463" y="4292600"/>
            <a:ext cx="288925" cy="144463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188" y="0"/>
            <a:ext cx="7497762" cy="11430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8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Содержание проекта:</a:t>
            </a:r>
            <a:endParaRPr lang="ru-RU" sz="2800" dirty="0">
              <a:solidFill>
                <a:schemeClr val="tx2">
                  <a:satMod val="13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674" name="Содержимое 2"/>
          <p:cNvSpPr>
            <a:spLocks noGrp="1"/>
          </p:cNvSpPr>
          <p:nvPr>
            <p:ph idx="1"/>
          </p:nvPr>
        </p:nvSpPr>
        <p:spPr>
          <a:xfrm>
            <a:off x="684213" y="981075"/>
            <a:ext cx="8250237" cy="4906963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ru-RU" b="1" smtClean="0"/>
              <a:t>      </a:t>
            </a:r>
            <a:r>
              <a:rPr lang="ru-RU" sz="2000" smtClean="0">
                <a:latin typeface="Times New Roman" pitchFamily="18" charset="0"/>
                <a:cs typeface="Times New Roman" pitchFamily="18" charset="0"/>
              </a:rPr>
              <a:t>На первом этапе проекта проводилось изучение проблемы,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2000" smtClean="0">
                <a:latin typeface="Times New Roman" pitchFamily="18" charset="0"/>
                <a:cs typeface="Times New Roman" pitchFamily="18" charset="0"/>
              </a:rPr>
              <a:t>   постановка цели и задач, подбор методического материала.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2000" smtClean="0">
                <a:latin typeface="Times New Roman" pitchFamily="18" charset="0"/>
                <a:cs typeface="Times New Roman" pitchFamily="18" charset="0"/>
              </a:rPr>
              <a:t>       Основная задача первого этапа – выявление первоначального уровня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2000" smtClean="0">
                <a:latin typeface="Times New Roman" pitchFamily="18" charset="0"/>
                <a:cs typeface="Times New Roman" pitchFamily="18" charset="0"/>
              </a:rPr>
              <a:t>   сформированности музыкально-ритмических и танцевальных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2000" smtClean="0">
                <a:latin typeface="Times New Roman" pitchFamily="18" charset="0"/>
                <a:cs typeface="Times New Roman" pitchFamily="18" charset="0"/>
              </a:rPr>
              <a:t>   способностей: при помощи таких методов исследования как 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2000" smtClean="0">
                <a:latin typeface="Times New Roman" pitchFamily="18" charset="0"/>
                <a:cs typeface="Times New Roman" pitchFamily="18" charset="0"/>
              </a:rPr>
              <a:t>   наблюдение, беседа с детьми (определение предпочтения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2000" smtClean="0">
                <a:latin typeface="Times New Roman" pitchFamily="18" charset="0"/>
                <a:cs typeface="Times New Roman" pitchFamily="18" charset="0"/>
              </a:rPr>
              <a:t>   музыкально – ритмической деятельности).</a:t>
            </a:r>
          </a:p>
          <a:p>
            <a:pPr algn="ctr" eaLnBrk="1" hangingPunct="1">
              <a:buFont typeface="Wingdings 2" pitchFamily="18" charset="2"/>
              <a:buNone/>
            </a:pPr>
            <a:endParaRPr lang="ru-RU" sz="200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 2" pitchFamily="18" charset="2"/>
              <a:buNone/>
            </a:pPr>
            <a:r>
              <a:rPr lang="ru-RU" sz="2000" smtClean="0">
                <a:latin typeface="Times New Roman" pitchFamily="18" charset="0"/>
                <a:cs typeface="Times New Roman" pitchFamily="18" charset="0"/>
              </a:rPr>
              <a:t>      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                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    </a:t>
            </a:r>
          </a:p>
          <a:p>
            <a:pPr eaLnBrk="1" hangingPunct="1">
              <a:buFont typeface="Wingdings 2" pitchFamily="18" charset="2"/>
              <a:buNone/>
            </a:pPr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3" y="115888"/>
            <a:ext cx="7497762" cy="936625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4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Критерии уровня </a:t>
            </a:r>
            <a:r>
              <a:rPr lang="ru-RU" sz="2000" dirty="0" err="1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сформированности</a:t>
            </a:r>
            <a:r>
              <a:rPr lang="ru-RU" sz="20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 музыкально-ритмических и танцевальных способностей старших дошкольников:</a:t>
            </a:r>
            <a:endParaRPr lang="ru-RU" sz="2000" dirty="0">
              <a:solidFill>
                <a:schemeClr val="tx2">
                  <a:satMod val="130000"/>
                </a:schemeClr>
              </a:solidFill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683568" y="1340768"/>
          <a:ext cx="8178112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755650" y="260350"/>
            <a:ext cx="7499350" cy="11430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18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Критерии уровня </a:t>
            </a:r>
            <a:r>
              <a:rPr lang="ru-RU" sz="1800" dirty="0" err="1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сформированности</a:t>
            </a:r>
            <a:r>
              <a:rPr lang="ru-RU" sz="18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 музыкально-ритмических и танцевальных способностей старших дошкольников:</a:t>
            </a:r>
            <a:endParaRPr lang="ru-RU" sz="1800" dirty="0">
              <a:solidFill>
                <a:schemeClr val="tx2">
                  <a:satMod val="130000"/>
                </a:schemeClr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4294967295"/>
          </p:nvPr>
        </p:nvGraphicFramePr>
        <p:xfrm>
          <a:off x="611560" y="1196752"/>
          <a:ext cx="7776864" cy="23764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0723" name="TextBox 14"/>
          <p:cNvSpPr txBox="1">
            <a:spLocks noChangeArrowheads="1"/>
          </p:cNvSpPr>
          <p:nvPr/>
        </p:nvSpPr>
        <p:spPr bwMode="auto">
          <a:xfrm>
            <a:off x="827088" y="4292600"/>
            <a:ext cx="77057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Times New Roman" pitchFamily="18" charset="0"/>
                <a:cs typeface="Times New Roman" pitchFamily="18" charset="0"/>
              </a:rPr>
              <a:t>        В процессе определения уровня сформированности музыкально –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  ритмических и танцевальных способностей получены  следующие 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  результаты: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9" name="Заголовок 1"/>
          <p:cNvSpPr>
            <a:spLocks noGrp="1"/>
          </p:cNvSpPr>
          <p:nvPr>
            <p:ph type="title"/>
          </p:nvPr>
        </p:nvSpPr>
        <p:spPr bwMode="auto">
          <a:xfrm>
            <a:off x="1042988" y="260350"/>
            <a:ext cx="8250237" cy="922338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ru-RU" sz="2000" smtClean="0">
                <a:effectLst/>
                <a:latin typeface="Times New Roman" pitchFamily="18" charset="0"/>
                <a:cs typeface="Times New Roman" pitchFamily="18" charset="0"/>
              </a:rPr>
              <a:t>      Первоначальный уровень сформированности музыкально-ритмических и танцевальных способностей в старшей группе:</a:t>
            </a:r>
          </a:p>
        </p:txBody>
      </p:sp>
      <p:graphicFrame>
        <p:nvGraphicFramePr>
          <p:cNvPr id="31746" name="Содержимое 3"/>
          <p:cNvGraphicFramePr>
            <a:graphicFrameLocks noGrp="1"/>
          </p:cNvGraphicFramePr>
          <p:nvPr>
            <p:ph idx="1"/>
          </p:nvPr>
        </p:nvGraphicFramePr>
        <p:xfrm>
          <a:off x="1042988" y="1125538"/>
          <a:ext cx="3529012" cy="2771775"/>
        </p:xfrm>
        <a:graphic>
          <a:graphicData uri="http://schemas.openxmlformats.org/presentationml/2006/ole">
            <p:oleObj spid="_x0000_s31746" r:id="rId3" imgW="3529890" imgH="2767824" progId="Excel.Sheet.8">
              <p:embed/>
            </p:oleObj>
          </a:graphicData>
        </a:graphic>
      </p:graphicFrame>
      <p:graphicFrame>
        <p:nvGraphicFramePr>
          <p:cNvPr id="31747" name="Диаграмма 7"/>
          <p:cNvGraphicFramePr>
            <a:graphicFrameLocks/>
          </p:cNvGraphicFramePr>
          <p:nvPr/>
        </p:nvGraphicFramePr>
        <p:xfrm>
          <a:off x="5148263" y="1268413"/>
          <a:ext cx="3216275" cy="2665412"/>
        </p:xfrm>
        <a:graphic>
          <a:graphicData uri="http://schemas.openxmlformats.org/presentationml/2006/ole">
            <p:oleObj spid="_x0000_s31747" r:id="rId4" imgW="3218967" imgH="2664183" progId="Excel.Sheet.8">
              <p:embed/>
            </p:oleObj>
          </a:graphicData>
        </a:graphic>
      </p:graphicFrame>
      <p:graphicFrame>
        <p:nvGraphicFramePr>
          <p:cNvPr id="31748" name="Диаграмма 8"/>
          <p:cNvGraphicFramePr>
            <a:graphicFrameLocks/>
          </p:cNvGraphicFramePr>
          <p:nvPr/>
        </p:nvGraphicFramePr>
        <p:xfrm>
          <a:off x="3348038" y="3802063"/>
          <a:ext cx="3671887" cy="2651125"/>
        </p:xfrm>
        <a:graphic>
          <a:graphicData uri="http://schemas.openxmlformats.org/presentationml/2006/ole">
            <p:oleObj spid="_x0000_s31748" r:id="rId5" imgW="3676207" imgH="2651990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088" y="188913"/>
            <a:ext cx="8147050" cy="1084262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1800" dirty="0" smtClean="0">
                <a:solidFill>
                  <a:schemeClr val="tx2">
                    <a:satMod val="13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000" dirty="0" smtClean="0">
                <a:solidFill>
                  <a:schemeClr val="tx2">
                    <a:satMod val="13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Первоначальный уровень </a:t>
            </a:r>
            <a:r>
              <a:rPr lang="ru-RU" sz="2000" dirty="0" err="1" smtClean="0">
                <a:solidFill>
                  <a:schemeClr val="tx2">
                    <a:satMod val="13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сформированности</a:t>
            </a:r>
            <a:r>
              <a:rPr lang="ru-RU" sz="2000" dirty="0" smtClean="0">
                <a:solidFill>
                  <a:schemeClr val="tx2">
                    <a:satMod val="13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 музыкально-ритмических и танцевальных способностей в подготовительной группе:</a:t>
            </a:r>
            <a:endParaRPr lang="ru-RU" sz="2000" dirty="0">
              <a:solidFill>
                <a:schemeClr val="tx2">
                  <a:satMod val="130000"/>
                </a:schemeClr>
              </a:solidFill>
            </a:endParaRPr>
          </a:p>
        </p:txBody>
      </p:sp>
      <p:graphicFrame>
        <p:nvGraphicFramePr>
          <p:cNvPr id="32770" name="Содержимое 3"/>
          <p:cNvGraphicFramePr>
            <a:graphicFrameLocks noGrp="1"/>
          </p:cNvGraphicFramePr>
          <p:nvPr>
            <p:ph idx="1"/>
          </p:nvPr>
        </p:nvGraphicFramePr>
        <p:xfrm>
          <a:off x="1042988" y="1196975"/>
          <a:ext cx="3529012" cy="2736850"/>
        </p:xfrm>
        <a:graphic>
          <a:graphicData uri="http://schemas.openxmlformats.org/presentationml/2006/ole">
            <p:oleObj spid="_x0000_s32770" r:id="rId3" imgW="3529890" imgH="2737341" progId="Excel.Sheet.8">
              <p:embed/>
            </p:oleObj>
          </a:graphicData>
        </a:graphic>
      </p:graphicFrame>
      <p:graphicFrame>
        <p:nvGraphicFramePr>
          <p:cNvPr id="32771" name="Диаграмма 5"/>
          <p:cNvGraphicFramePr>
            <a:graphicFrameLocks/>
          </p:cNvGraphicFramePr>
          <p:nvPr/>
        </p:nvGraphicFramePr>
        <p:xfrm>
          <a:off x="5076825" y="1341438"/>
          <a:ext cx="3214688" cy="2592387"/>
        </p:xfrm>
        <a:graphic>
          <a:graphicData uri="http://schemas.openxmlformats.org/presentationml/2006/ole">
            <p:oleObj spid="_x0000_s32771" r:id="rId4" imgW="3212870" imgH="2591025" progId="Excel.Sheet.8">
              <p:embed/>
            </p:oleObj>
          </a:graphicData>
        </a:graphic>
      </p:graphicFrame>
      <p:graphicFrame>
        <p:nvGraphicFramePr>
          <p:cNvPr id="32772" name="Диаграмма 6"/>
          <p:cNvGraphicFramePr>
            <a:graphicFrameLocks/>
          </p:cNvGraphicFramePr>
          <p:nvPr/>
        </p:nvGraphicFramePr>
        <p:xfrm>
          <a:off x="3348038" y="3860800"/>
          <a:ext cx="3455987" cy="2663825"/>
        </p:xfrm>
        <a:graphic>
          <a:graphicData uri="http://schemas.openxmlformats.org/presentationml/2006/ole">
            <p:oleObj spid="_x0000_s32772" r:id="rId5" imgW="3456732" imgH="2664183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39750" y="115888"/>
            <a:ext cx="7497763" cy="865187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800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Вывод:</a:t>
            </a:r>
            <a:endParaRPr lang="ru-RU" sz="2800" dirty="0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288" y="908050"/>
            <a:ext cx="8539162" cy="6121400"/>
          </a:xfrm>
        </p:spPr>
        <p:txBody>
          <a:bodyPr>
            <a:normAutofit/>
          </a:bodyPr>
          <a:lstStyle/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dirty="0" smtClean="0"/>
              <a:t>         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Результаты диагностики свидетельствуют о том, что уровень музыкально-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   ритмической и танцевальной деятельности на первом этапе, соответствует 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   критическому. На основании полученных результатов диагностики, было 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   принято решение организовать работу для развития осознанного отношения у    детей к средствам танцевальной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   выразительности, овладения танцевальными движениями, а следовательно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   развития творческих способностей у старших дошкольников. 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         Проект ставит своей целью –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   приобщить детей к танцевальному искусству, способствовать развитию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   творческих способностей старших дошкольников через танцевальную и 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   музыкально – ритмическую деятельность.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        Главными условиями развития детей на занятиях являются: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                 - поддержка интереса и желания заниматься;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                 - сочетание игровых и творческих моментов;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                 -доброжелательная обстановка.</a:t>
            </a:r>
          </a:p>
          <a:p>
            <a:pPr marL="365760" indent="-283464" eaLnBrk="1" fontAlgn="auto" hangingPunct="1">
              <a:spcAft>
                <a:spcPts val="0"/>
              </a:spcAft>
              <a:buFontTx/>
              <a:buChar char="-"/>
              <a:defRPr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851920" y="2852936"/>
            <a:ext cx="1706488" cy="914400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 </a:t>
            </a:r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Методы и приемы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3779912" y="1772816"/>
            <a:ext cx="1728192" cy="698376"/>
          </a:xfrm>
          <a:prstGeom prst="ellipse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 </a:t>
            </a: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Наглядный</a:t>
            </a:r>
            <a:endParaRPr lang="ru-RU" dirty="0"/>
          </a:p>
        </p:txBody>
      </p:sp>
      <p:sp>
        <p:nvSpPr>
          <p:cNvPr id="5" name="Овал 4"/>
          <p:cNvSpPr/>
          <p:nvPr/>
        </p:nvSpPr>
        <p:spPr>
          <a:xfrm rot="16200000">
            <a:off x="1871700" y="2960948"/>
            <a:ext cx="1944216" cy="720080"/>
          </a:xfrm>
          <a:prstGeom prst="ellipse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Практический</a:t>
            </a:r>
          </a:p>
        </p:txBody>
      </p:sp>
      <p:sp>
        <p:nvSpPr>
          <p:cNvPr id="6" name="Овал 5"/>
          <p:cNvSpPr/>
          <p:nvPr/>
        </p:nvSpPr>
        <p:spPr>
          <a:xfrm rot="16200000">
            <a:off x="5459524" y="2901516"/>
            <a:ext cx="1728192" cy="766936"/>
          </a:xfrm>
          <a:prstGeom prst="ellipse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 </a:t>
            </a: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Слуховой</a:t>
            </a:r>
            <a:endParaRPr lang="ru-RU" dirty="0"/>
          </a:p>
        </p:txBody>
      </p:sp>
      <p:sp>
        <p:nvSpPr>
          <p:cNvPr id="7" name="Овал 6"/>
          <p:cNvSpPr/>
          <p:nvPr/>
        </p:nvSpPr>
        <p:spPr>
          <a:xfrm>
            <a:off x="3779912" y="4293096"/>
            <a:ext cx="1800200" cy="792088"/>
          </a:xfrm>
          <a:prstGeom prst="ellipse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Словесный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067944" y="548680"/>
            <a:ext cx="1274440" cy="77038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Просмотр видеозаписей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2411760" y="548680"/>
            <a:ext cx="1274440" cy="64807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 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Показ движений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5940152" y="620688"/>
            <a:ext cx="1368152" cy="64807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Показ иллюстраций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395536" y="2276872"/>
            <a:ext cx="1440160" cy="57606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Игра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467544" y="3356992"/>
            <a:ext cx="1346448" cy="64807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Упражнения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95536" y="1052736"/>
            <a:ext cx="1562472" cy="72008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Самостоятельная деятельность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251520" y="4653136"/>
            <a:ext cx="1850504" cy="64807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Творческие домашние задания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7380312" y="2996952"/>
            <a:ext cx="1274440" cy="64807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Слушание музыки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6876256" y="1628800"/>
            <a:ext cx="1944216" cy="72008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Анализ средств музыкальной выразительности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7020272" y="4293096"/>
            <a:ext cx="1778496" cy="72008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Сравнение, сопоставление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2339752" y="5445224"/>
            <a:ext cx="1490464" cy="72008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Разъяснение, пояснение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4283968" y="5733256"/>
            <a:ext cx="1202432" cy="72008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Вопросы, беседы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6012160" y="5517232"/>
            <a:ext cx="1440160" cy="72008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Художественное слово</a:t>
            </a:r>
          </a:p>
        </p:txBody>
      </p:sp>
      <p:sp>
        <p:nvSpPr>
          <p:cNvPr id="21" name="Двойная стрелка влево/вправо 20"/>
          <p:cNvSpPr/>
          <p:nvPr/>
        </p:nvSpPr>
        <p:spPr>
          <a:xfrm rot="19834116">
            <a:off x="3158279" y="2257689"/>
            <a:ext cx="576088" cy="258911"/>
          </a:xfrm>
          <a:prstGeom prst="leftRightArrow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Двойная стрелка влево/вправо 21"/>
          <p:cNvSpPr/>
          <p:nvPr/>
        </p:nvSpPr>
        <p:spPr>
          <a:xfrm rot="1783747">
            <a:off x="3155770" y="4137815"/>
            <a:ext cx="603525" cy="256693"/>
          </a:xfrm>
          <a:prstGeom prst="leftRightArrow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Двойная стрелка влево/вправо 22"/>
          <p:cNvSpPr/>
          <p:nvPr/>
        </p:nvSpPr>
        <p:spPr>
          <a:xfrm rot="2049490">
            <a:off x="5530224" y="2273220"/>
            <a:ext cx="578825" cy="256631"/>
          </a:xfrm>
          <a:prstGeom prst="leftRightArrow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4" name="Двойная стрелка влево/вправо 23"/>
          <p:cNvSpPr/>
          <p:nvPr/>
        </p:nvSpPr>
        <p:spPr>
          <a:xfrm rot="19096150">
            <a:off x="5524421" y="4090704"/>
            <a:ext cx="576064" cy="268608"/>
          </a:xfrm>
          <a:prstGeom prst="leftRightArrow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28" name="Прямая со стрелкой 27"/>
          <p:cNvCxnSpPr/>
          <p:nvPr/>
        </p:nvCxnSpPr>
        <p:spPr>
          <a:xfrm flipV="1">
            <a:off x="4643438" y="2565400"/>
            <a:ext cx="0" cy="21590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>
            <a:off x="5651500" y="3357563"/>
            <a:ext cx="215900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>
            <a:off x="4716463" y="3860800"/>
            <a:ext cx="0" cy="288925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 flipH="1">
            <a:off x="3348038" y="3357563"/>
            <a:ext cx="431800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>
            <a:stCxn id="4" idx="0"/>
            <a:endCxn id="0" idx="2"/>
          </p:cNvCxnSpPr>
          <p:nvPr/>
        </p:nvCxnSpPr>
        <p:spPr>
          <a:xfrm flipV="1">
            <a:off x="4643438" y="1319213"/>
            <a:ext cx="61912" cy="45402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>
            <a:stCxn id="4" idx="7"/>
          </p:cNvCxnSpPr>
          <p:nvPr/>
        </p:nvCxnSpPr>
        <p:spPr>
          <a:xfrm flipV="1">
            <a:off x="5254625" y="1268413"/>
            <a:ext cx="973138" cy="60642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>
            <a:stCxn id="4" idx="1"/>
            <a:endCxn id="0" idx="2"/>
          </p:cNvCxnSpPr>
          <p:nvPr/>
        </p:nvCxnSpPr>
        <p:spPr>
          <a:xfrm flipH="1" flipV="1">
            <a:off x="3049588" y="1196975"/>
            <a:ext cx="982662" cy="677863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>
            <a:stCxn id="6" idx="5"/>
          </p:cNvCxnSpPr>
          <p:nvPr/>
        </p:nvCxnSpPr>
        <p:spPr>
          <a:xfrm flipV="1">
            <a:off x="6594475" y="2349500"/>
            <a:ext cx="641350" cy="32385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>
            <a:stCxn id="6" idx="4"/>
            <a:endCxn id="15" idx="1"/>
          </p:cNvCxnSpPr>
          <p:nvPr/>
        </p:nvCxnSpPr>
        <p:spPr>
          <a:xfrm>
            <a:off x="6707188" y="3284538"/>
            <a:ext cx="673100" cy="36512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>
            <a:stCxn id="6" idx="3"/>
          </p:cNvCxnSpPr>
          <p:nvPr/>
        </p:nvCxnSpPr>
        <p:spPr>
          <a:xfrm>
            <a:off x="6594475" y="3895725"/>
            <a:ext cx="930275" cy="39687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Прямая со стрелкой 65"/>
          <p:cNvCxnSpPr>
            <a:stCxn id="5" idx="7"/>
            <a:endCxn id="13" idx="3"/>
          </p:cNvCxnSpPr>
          <p:nvPr/>
        </p:nvCxnSpPr>
        <p:spPr>
          <a:xfrm flipH="1" flipV="1">
            <a:off x="1957388" y="1412875"/>
            <a:ext cx="631825" cy="122078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Прямая со стрелкой 67"/>
          <p:cNvCxnSpPr>
            <a:endCxn id="0" idx="3"/>
          </p:cNvCxnSpPr>
          <p:nvPr/>
        </p:nvCxnSpPr>
        <p:spPr>
          <a:xfrm flipH="1" flipV="1">
            <a:off x="1835150" y="2565400"/>
            <a:ext cx="649288" cy="4318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Прямая со стрелкой 69"/>
          <p:cNvCxnSpPr>
            <a:endCxn id="0" idx="3"/>
          </p:cNvCxnSpPr>
          <p:nvPr/>
        </p:nvCxnSpPr>
        <p:spPr>
          <a:xfrm flipH="1">
            <a:off x="1814513" y="3573463"/>
            <a:ext cx="669925" cy="10795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Прямая со стрелкой 71"/>
          <p:cNvCxnSpPr>
            <a:stCxn id="5" idx="1"/>
            <a:endCxn id="0" idx="0"/>
          </p:cNvCxnSpPr>
          <p:nvPr/>
        </p:nvCxnSpPr>
        <p:spPr>
          <a:xfrm flipH="1">
            <a:off x="1176338" y="4008438"/>
            <a:ext cx="1412875" cy="64452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Прямая со стрелкой 73"/>
          <p:cNvCxnSpPr>
            <a:stCxn id="7" idx="3"/>
            <a:endCxn id="0" idx="0"/>
          </p:cNvCxnSpPr>
          <p:nvPr/>
        </p:nvCxnSpPr>
        <p:spPr>
          <a:xfrm flipH="1">
            <a:off x="3084513" y="4968875"/>
            <a:ext cx="958850" cy="47625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Прямая со стрелкой 75"/>
          <p:cNvCxnSpPr>
            <a:stCxn id="7" idx="4"/>
            <a:endCxn id="19" idx="0"/>
          </p:cNvCxnSpPr>
          <p:nvPr/>
        </p:nvCxnSpPr>
        <p:spPr>
          <a:xfrm>
            <a:off x="4679950" y="5084763"/>
            <a:ext cx="204788" cy="6477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Прямая со стрелкой 77"/>
          <p:cNvCxnSpPr>
            <a:stCxn id="7" idx="5"/>
            <a:endCxn id="20" idx="0"/>
          </p:cNvCxnSpPr>
          <p:nvPr/>
        </p:nvCxnSpPr>
        <p:spPr>
          <a:xfrm>
            <a:off x="5316538" y="4968875"/>
            <a:ext cx="1416050" cy="54768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2988" y="188913"/>
            <a:ext cx="7499350" cy="11430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4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Структура и содержание занятия </a:t>
            </a:r>
            <a:endParaRPr lang="ru-RU" sz="2400" dirty="0">
              <a:solidFill>
                <a:schemeClr val="tx2">
                  <a:satMod val="13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323528" y="1313384"/>
          <a:ext cx="8610922" cy="5544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2123728" y="476672"/>
            <a:ext cx="5256584" cy="648072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Ресурсное обеспечение проекта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23850" y="1484313"/>
            <a:ext cx="2592388" cy="914400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Перспективно – тематический план</a:t>
            </a:r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227763" y="1557338"/>
            <a:ext cx="2592387" cy="914400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Методическая литература (программы и методические пособия)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011863" y="2852738"/>
            <a:ext cx="2160587" cy="914400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Технический материал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971550" y="2781300"/>
            <a:ext cx="2305050" cy="914400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Музыкальный зал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403350" y="4149725"/>
            <a:ext cx="2305050" cy="914400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Дидактический и наглядный материал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3348038" y="5373688"/>
            <a:ext cx="2498725" cy="914400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Конспекты занятий, сценарии праздников</a:t>
            </a: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5364163" y="4149725"/>
            <a:ext cx="2376487" cy="914400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Фото и видео материалы (презентации)</a:t>
            </a:r>
          </a:p>
        </p:txBody>
      </p:sp>
      <p:cxnSp>
        <p:nvCxnSpPr>
          <p:cNvPr id="17" name="Прямая со стрелкой 16"/>
          <p:cNvCxnSpPr/>
          <p:nvPr/>
        </p:nvCxnSpPr>
        <p:spPr>
          <a:xfrm>
            <a:off x="4572000" y="1268413"/>
            <a:ext cx="71438" cy="3960812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 flipH="1">
            <a:off x="3635375" y="1268413"/>
            <a:ext cx="576263" cy="2808287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>
            <a:off x="5003800" y="1268413"/>
            <a:ext cx="431800" cy="2808287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 flipH="1">
            <a:off x="3348038" y="1196975"/>
            <a:ext cx="647700" cy="1439863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 flipH="1">
            <a:off x="3059113" y="1268413"/>
            <a:ext cx="504825" cy="360362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>
            <a:off x="5292725" y="1268413"/>
            <a:ext cx="647700" cy="1512887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5651500" y="1268413"/>
            <a:ext cx="433388" cy="43180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3" y="115888"/>
            <a:ext cx="7497762" cy="114300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1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Ресурсное обеспечение проекта:</a:t>
            </a:r>
            <a:r>
              <a:rPr lang="ru-RU" sz="44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4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750" y="836613"/>
            <a:ext cx="8394700" cy="6696075"/>
          </a:xfrm>
        </p:spPr>
        <p:txBody>
          <a:bodyPr>
            <a:normAutofit fontScale="85000" lnSpcReduction="10000"/>
          </a:bodyPr>
          <a:lstStyle/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, перспективное планирование, календарное планирование и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      т.д. 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2100" b="1" dirty="0" smtClean="0">
                <a:latin typeface="Times New Roman" pitchFamily="18" charset="0"/>
                <a:cs typeface="Times New Roman" pitchFamily="18" charset="0"/>
              </a:rPr>
              <a:t>           Методическая литература: 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 - 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Основная общеобразовательная программа детского сада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     - Н.А.Ветлугина «Музыкальное воспитание в детском саду» – М.: Просвещение, 1981.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     - С.Л.Слуцкая «Танцевальная мозаика». Хореография в детском саду – М.: ЛИНКА-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     ПРЕСС,2006.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     - А.И. Буренина «Ритмическая мозаика». Программа по ритмической пластике для детей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     дошкольного и младшего школьного возраста – М.: СПб: ЛОИРО, 2000.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     - Е.В.Горшкова «От жеста к танцу» - М.: Гном и Д, 2002.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     -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С.И.Бекина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, Т.П. Ломова «Музыка и движение». Упражнения, игры, пляски для детей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     5-6, 6-7 лет. – М., 1984.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     - М.А.Михайлова «Танцы, игры, упражнения для красивого движения» –М.: Ярославль 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     «Академия развития», 2004.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     -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М.Ю.Картушина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Логоритмические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занятия в детском саду – М.: ТЦ Сфера,2003.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     - Н.В.Зарецкая «Танцы для детей старшего дошкольного возраста. Пособие для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     практических  работников ДОУ – М.: Айрис – пресс, 2005.</a:t>
            </a:r>
          </a:p>
          <a:p>
            <a:pPr marL="365760" indent="-283464" eaLnBrk="1" fontAlgn="auto" hangingPunct="1">
              <a:spcAft>
                <a:spcPts val="0"/>
              </a:spcAft>
              <a:buFontTx/>
              <a:buChar char="-"/>
              <a:defRPr/>
            </a:pPr>
            <a:endParaRPr lang="ru-RU" sz="1900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Tx/>
              <a:buChar char="-"/>
              <a:defRPr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3" y="260350"/>
            <a:ext cx="7497762" cy="865188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1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Ресурсное обеспечение проекта:</a:t>
            </a:r>
            <a:r>
              <a:rPr lang="ru-RU" sz="60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60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44034" name="Содержимое 2"/>
          <p:cNvSpPr>
            <a:spLocks noGrp="1"/>
          </p:cNvSpPr>
          <p:nvPr>
            <p:ph idx="1"/>
          </p:nvPr>
        </p:nvSpPr>
        <p:spPr>
          <a:xfrm>
            <a:off x="611188" y="765175"/>
            <a:ext cx="8323262" cy="54832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ru-RU" sz="2000" b="1" smtClean="0">
                <a:latin typeface="Times New Roman" pitchFamily="18" charset="0"/>
                <a:cs typeface="Times New Roman" pitchFamily="18" charset="0"/>
              </a:rPr>
              <a:t>        Дидактический и наглядный материал: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             Костюмы, атрибуты к сюжетным, народным танцам, учебно-методические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     пособия </a:t>
            </a:r>
            <a:r>
              <a:rPr lang="ru-RU" sz="1800" i="1" smtClean="0">
                <a:latin typeface="Times New Roman" pitchFamily="18" charset="0"/>
                <a:cs typeface="Times New Roman" pitchFamily="18" charset="0"/>
              </a:rPr>
              <a:t>(картотека музыкальных игр, ритмические карточки, копилка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ru-RU" sz="1800" i="1" smtClean="0">
                <a:latin typeface="Times New Roman" pitchFamily="18" charset="0"/>
                <a:cs typeface="Times New Roman" pitchFamily="18" charset="0"/>
              </a:rPr>
              <a:t>     движений «Танцующие человечки», копилка пальчиковых игр, альбом 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ru-RU" sz="1800" i="1" smtClean="0">
                <a:latin typeface="Times New Roman" pitchFamily="18" charset="0"/>
                <a:cs typeface="Times New Roman" pitchFamily="18" charset="0"/>
              </a:rPr>
              <a:t>     «Музыкальные узоры»)</a:t>
            </a: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endParaRPr lang="ru-RU" sz="1800" i="1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4" name="Рисунок 3" descr="P1010730.JPG"/>
          <p:cNvPicPr>
            <a:picLocks noChangeAspect="1"/>
          </p:cNvPicPr>
          <p:nvPr/>
        </p:nvPicPr>
        <p:blipFill>
          <a:blip r:embed="rId2" cstate="screen"/>
          <a:srcRect/>
          <a:stretch>
            <a:fillRect/>
          </a:stretch>
        </p:blipFill>
        <p:spPr>
          <a:xfrm>
            <a:off x="4431606" y="2642444"/>
            <a:ext cx="4464496" cy="31416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P1010749.JPG"/>
          <p:cNvPicPr>
            <a:picLocks noChangeAspect="1"/>
          </p:cNvPicPr>
          <p:nvPr/>
        </p:nvPicPr>
        <p:blipFill>
          <a:blip r:embed="rId3" cstate="screen"/>
          <a:srcRect/>
          <a:stretch>
            <a:fillRect/>
          </a:stretch>
        </p:blipFill>
        <p:spPr>
          <a:xfrm>
            <a:off x="611560" y="3501008"/>
            <a:ext cx="3528392" cy="29357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188" y="0"/>
            <a:ext cx="7499350" cy="1331913"/>
          </a:xfrm>
        </p:spPr>
        <p:txBody>
          <a:bodyPr/>
          <a:lstStyle/>
          <a:p>
            <a:pPr algn="ctr">
              <a:defRPr/>
            </a:pPr>
            <a:r>
              <a:rPr lang="ru-RU" sz="24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Ресурсное обеспечение проекта:</a:t>
            </a:r>
            <a:r>
              <a:rPr lang="ru-RU" sz="48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8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250" name="Содержимое 2"/>
          <p:cNvSpPr>
            <a:spLocks noGrp="1"/>
          </p:cNvSpPr>
          <p:nvPr>
            <p:ph idx="1"/>
          </p:nvPr>
        </p:nvSpPr>
        <p:spPr>
          <a:xfrm>
            <a:off x="611188" y="692150"/>
            <a:ext cx="8208962" cy="55213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           Технический материал: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      Магнитофон, 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DVD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-проигрыватель, электронное пианино, фонотека 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     (музыка к программам, классическая, народная и современная музыка,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детские песни)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установка для световых эффектов,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мультимедийное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оборудование.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         Конспекты занятий, сценарии праздников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800" u="sng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        Фото- видео (презентации) выступлений на праздниках, развлечениях, 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     концертах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endParaRPr lang="ru-RU" dirty="0" smtClean="0"/>
          </a:p>
        </p:txBody>
      </p:sp>
      <p:pic>
        <p:nvPicPr>
          <p:cNvPr id="4" name="Рисунок 3" descr="P1010748.JPG"/>
          <p:cNvPicPr>
            <a:picLocks noChangeAspect="1"/>
          </p:cNvPicPr>
          <p:nvPr/>
        </p:nvPicPr>
        <p:blipFill>
          <a:blip r:embed="rId2" cstate="screen"/>
          <a:srcRect/>
          <a:stretch>
            <a:fillRect/>
          </a:stretch>
        </p:blipFill>
        <p:spPr>
          <a:xfrm>
            <a:off x="2843808" y="3933056"/>
            <a:ext cx="3600400" cy="26909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388" y="0"/>
            <a:ext cx="8682037" cy="11430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dirty="0" smtClean="0">
                <a:solidFill>
                  <a:schemeClr val="tx2">
                    <a:satMod val="13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Повторный срез уровня </a:t>
            </a:r>
            <a:r>
              <a:rPr lang="ru-RU" sz="2000" dirty="0" err="1" smtClean="0">
                <a:solidFill>
                  <a:schemeClr val="tx2">
                    <a:satMod val="13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сформированности</a:t>
            </a:r>
            <a:r>
              <a:rPr lang="ru-RU" sz="2000" dirty="0" smtClean="0">
                <a:solidFill>
                  <a:schemeClr val="tx2">
                    <a:satMod val="13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музыкально-ритмических и танцевальных способностей в старшей группе:</a:t>
            </a:r>
            <a:endParaRPr lang="ru-RU" sz="2000" dirty="0">
              <a:solidFill>
                <a:schemeClr val="tx2">
                  <a:satMod val="13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5058" name="Содержимое 3"/>
          <p:cNvGraphicFramePr>
            <a:graphicFrameLocks noGrp="1"/>
          </p:cNvGraphicFramePr>
          <p:nvPr>
            <p:ph idx="1"/>
          </p:nvPr>
        </p:nvGraphicFramePr>
        <p:xfrm>
          <a:off x="611188" y="1447800"/>
          <a:ext cx="8323262" cy="5410200"/>
        </p:xfrm>
        <a:graphic>
          <a:graphicData uri="http://schemas.openxmlformats.org/presentationml/2006/ole">
            <p:oleObj spid="_x0000_s45058" r:id="rId3" imgW="8327858" imgH="5407621" progId="Excel.Sheet.8">
              <p:embed/>
            </p:oleObj>
          </a:graphicData>
        </a:graphic>
      </p:graphicFrame>
      <p:graphicFrame>
        <p:nvGraphicFramePr>
          <p:cNvPr id="45059" name="Object 3"/>
          <p:cNvGraphicFramePr>
            <a:graphicFrameLocks/>
          </p:cNvGraphicFramePr>
          <p:nvPr/>
        </p:nvGraphicFramePr>
        <p:xfrm>
          <a:off x="1042988" y="1125538"/>
          <a:ext cx="3529012" cy="2771775"/>
        </p:xfrm>
        <a:graphic>
          <a:graphicData uri="http://schemas.openxmlformats.org/presentationml/2006/ole">
            <p:oleObj spid="_x0000_s45059" r:id="rId4" imgW="3529890" imgH="2767824" progId="Excel.Sheet.8">
              <p:embed/>
            </p:oleObj>
          </a:graphicData>
        </a:graphic>
      </p:graphicFrame>
      <p:graphicFrame>
        <p:nvGraphicFramePr>
          <p:cNvPr id="45060" name="Диаграмма 5"/>
          <p:cNvGraphicFramePr>
            <a:graphicFrameLocks/>
          </p:cNvGraphicFramePr>
          <p:nvPr/>
        </p:nvGraphicFramePr>
        <p:xfrm>
          <a:off x="5148263" y="1268413"/>
          <a:ext cx="3216275" cy="2665412"/>
        </p:xfrm>
        <a:graphic>
          <a:graphicData uri="http://schemas.openxmlformats.org/presentationml/2006/ole">
            <p:oleObj spid="_x0000_s45060" r:id="rId5" imgW="3218967" imgH="2664183" progId="Excel.Sheet.8">
              <p:embed/>
            </p:oleObj>
          </a:graphicData>
        </a:graphic>
      </p:graphicFrame>
      <p:graphicFrame>
        <p:nvGraphicFramePr>
          <p:cNvPr id="45061" name="Диаграмма 7"/>
          <p:cNvGraphicFramePr>
            <a:graphicFrameLocks/>
          </p:cNvGraphicFramePr>
          <p:nvPr/>
        </p:nvGraphicFramePr>
        <p:xfrm>
          <a:off x="3059113" y="3789363"/>
          <a:ext cx="3673475" cy="2651125"/>
        </p:xfrm>
        <a:graphic>
          <a:graphicData uri="http://schemas.openxmlformats.org/presentationml/2006/ole">
            <p:oleObj spid="_x0000_s45061" r:id="rId6" imgW="3670110" imgH="2645893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188" y="188913"/>
            <a:ext cx="8250237" cy="114300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dirty="0" smtClean="0">
                <a:solidFill>
                  <a:schemeClr val="tx2">
                    <a:satMod val="13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Повторный срез уровня </a:t>
            </a:r>
            <a:r>
              <a:rPr lang="ru-RU" sz="2000" dirty="0" err="1" smtClean="0">
                <a:solidFill>
                  <a:schemeClr val="tx2">
                    <a:satMod val="13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сформированности</a:t>
            </a:r>
            <a:r>
              <a:rPr lang="ru-RU" sz="2000" dirty="0" smtClean="0">
                <a:solidFill>
                  <a:schemeClr val="tx2">
                    <a:satMod val="13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музыкально-ритмических и танцевальных способностей в подготовительной группе:</a:t>
            </a:r>
            <a:endParaRPr lang="ru-RU" sz="2000" dirty="0">
              <a:solidFill>
                <a:schemeClr val="tx2">
                  <a:satMod val="13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6082" name="Содержимое 3"/>
          <p:cNvGraphicFramePr>
            <a:graphicFrameLocks/>
          </p:cNvGraphicFramePr>
          <p:nvPr/>
        </p:nvGraphicFramePr>
        <p:xfrm>
          <a:off x="1042988" y="1125538"/>
          <a:ext cx="3529012" cy="2771775"/>
        </p:xfrm>
        <a:graphic>
          <a:graphicData uri="http://schemas.openxmlformats.org/presentationml/2006/ole">
            <p:oleObj spid="_x0000_s46082" r:id="rId3" imgW="3529890" imgH="2767824" progId="Excel.Sheet.8">
              <p:embed/>
            </p:oleObj>
          </a:graphicData>
        </a:graphic>
      </p:graphicFrame>
      <p:graphicFrame>
        <p:nvGraphicFramePr>
          <p:cNvPr id="46083" name="Диаграмма 9"/>
          <p:cNvGraphicFramePr>
            <a:graphicFrameLocks/>
          </p:cNvGraphicFramePr>
          <p:nvPr/>
        </p:nvGraphicFramePr>
        <p:xfrm>
          <a:off x="5148263" y="1268413"/>
          <a:ext cx="3216275" cy="2665412"/>
        </p:xfrm>
        <a:graphic>
          <a:graphicData uri="http://schemas.openxmlformats.org/presentationml/2006/ole">
            <p:oleObj spid="_x0000_s46083" r:id="rId4" imgW="3218967" imgH="2664183" progId="Excel.Sheet.8">
              <p:embed/>
            </p:oleObj>
          </a:graphicData>
        </a:graphic>
      </p:graphicFrame>
      <p:graphicFrame>
        <p:nvGraphicFramePr>
          <p:cNvPr id="46084" name="Диаграмма 10"/>
          <p:cNvGraphicFramePr>
            <a:graphicFrameLocks/>
          </p:cNvGraphicFramePr>
          <p:nvPr/>
        </p:nvGraphicFramePr>
        <p:xfrm>
          <a:off x="3059113" y="3789363"/>
          <a:ext cx="3673475" cy="2651125"/>
        </p:xfrm>
        <a:graphic>
          <a:graphicData uri="http://schemas.openxmlformats.org/presentationml/2006/ole">
            <p:oleObj spid="_x0000_s46084" r:id="rId5" imgW="3670110" imgH="2645893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84213" y="115888"/>
            <a:ext cx="7499350" cy="1230312"/>
          </a:xfrm>
        </p:spPr>
        <p:txBody>
          <a:bodyPr/>
          <a:lstStyle/>
          <a:p>
            <a:pPr algn="ctr"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Анализ проекта: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02" name="Содержимое 2"/>
          <p:cNvSpPr>
            <a:spLocks noGrp="1"/>
          </p:cNvSpPr>
          <p:nvPr>
            <p:ph idx="1"/>
          </p:nvPr>
        </p:nvSpPr>
        <p:spPr>
          <a:xfrm>
            <a:off x="684213" y="1268413"/>
            <a:ext cx="8135937" cy="5040312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ru-RU" sz="2000" smtClean="0">
                <a:latin typeface="Times New Roman" pitchFamily="18" charset="0"/>
                <a:cs typeface="Times New Roman" pitchFamily="18" charset="0"/>
              </a:rPr>
              <a:t>На 3 этапе проекта (итогово–аналитическом) был сделан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2000" smtClean="0">
                <a:latin typeface="Times New Roman" pitchFamily="18" charset="0"/>
                <a:cs typeface="Times New Roman" pitchFamily="18" charset="0"/>
              </a:rPr>
              <a:t>   повторный срез уровня сформированности музыкально –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2000" smtClean="0">
                <a:latin typeface="Times New Roman" pitchFamily="18" charset="0"/>
                <a:cs typeface="Times New Roman" pitchFamily="18" charset="0"/>
              </a:rPr>
              <a:t>   ритмических и танцевальных способностей.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2000" smtClean="0">
                <a:latin typeface="Times New Roman" pitchFamily="18" charset="0"/>
                <a:cs typeface="Times New Roman" pitchFamily="18" charset="0"/>
              </a:rPr>
              <a:t>         Повторная диагностика выявила следующие результаты: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2000" smtClean="0">
                <a:latin typeface="Times New Roman" pitchFamily="18" charset="0"/>
                <a:cs typeface="Times New Roman" pitchFamily="18" charset="0"/>
              </a:rPr>
              <a:t>   средний и высокий уровень выросли, низкий уровень – отсутствует,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2000" smtClean="0">
                <a:latin typeface="Times New Roman" pitchFamily="18" charset="0"/>
                <a:cs typeface="Times New Roman" pitchFamily="18" charset="0"/>
              </a:rPr>
              <a:t>   что соответствует поставленным целям и задачам проекта. </a:t>
            </a:r>
          </a:p>
          <a:p>
            <a:pPr eaLnBrk="1" hangingPunct="1">
              <a:buFont typeface="Wingdings 2" pitchFamily="18" charset="2"/>
              <a:buNone/>
            </a:pPr>
            <a:endParaRPr lang="ru-RU" sz="200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 2" pitchFamily="18" charset="2"/>
              <a:buNone/>
            </a:pPr>
            <a:r>
              <a:rPr lang="ru-RU" sz="2000" smtClean="0">
                <a:latin typeface="Times New Roman" pitchFamily="18" charset="0"/>
                <a:cs typeface="Times New Roman" pitchFamily="18" charset="0"/>
              </a:rPr>
              <a:t>         При сравнении результатов диагностики на первом и итоговом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2000" smtClean="0">
                <a:latin typeface="Times New Roman" pitchFamily="18" charset="0"/>
                <a:cs typeface="Times New Roman" pitchFamily="18" charset="0"/>
              </a:rPr>
              <a:t>   этапах проекта были получены следующие результаты, наглядно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2000" smtClean="0">
                <a:latin typeface="Times New Roman" pitchFamily="18" charset="0"/>
                <a:cs typeface="Times New Roman" pitchFamily="18" charset="0"/>
              </a:rPr>
              <a:t>   представленные в сравнительном графическом анализе.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188" y="274638"/>
            <a:ext cx="8323262" cy="114300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400" dirty="0" smtClean="0">
                <a:solidFill>
                  <a:schemeClr val="tx2">
                    <a:satMod val="13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Сравнительный графический анализ уровня </a:t>
            </a:r>
            <a:r>
              <a:rPr lang="ru-RU" sz="2400" dirty="0" err="1" smtClean="0">
                <a:solidFill>
                  <a:schemeClr val="tx2">
                    <a:satMod val="13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сформированности</a:t>
            </a:r>
            <a:r>
              <a:rPr lang="ru-RU" sz="2400" dirty="0" smtClean="0">
                <a:solidFill>
                  <a:schemeClr val="tx2">
                    <a:satMod val="13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музыкально-ритмических и танцевальных способностей</a:t>
            </a:r>
            <a:br>
              <a:rPr lang="ru-RU" sz="2400" dirty="0" smtClean="0">
                <a:solidFill>
                  <a:schemeClr val="tx2">
                    <a:satMod val="13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2">
                    <a:satMod val="13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в старшей группе:</a:t>
            </a:r>
            <a:endParaRPr lang="ru-RU" sz="2400" dirty="0">
              <a:solidFill>
                <a:schemeClr val="tx2">
                  <a:satMod val="13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8130" name="Диаграмма 5"/>
          <p:cNvGraphicFramePr>
            <a:graphicFrameLocks/>
          </p:cNvGraphicFramePr>
          <p:nvPr/>
        </p:nvGraphicFramePr>
        <p:xfrm>
          <a:off x="0" y="1412875"/>
          <a:ext cx="5248275" cy="4889500"/>
        </p:xfrm>
        <a:graphic>
          <a:graphicData uri="http://schemas.openxmlformats.org/presentationml/2006/ole">
            <p:oleObj spid="_x0000_s48130" name="Worksheet" r:id="rId3" imgW="5295992" imgH="4914759" progId="Excel.Sheet.8">
              <p:embed/>
            </p:oleObj>
          </a:graphicData>
        </a:graphic>
      </p:graphicFrame>
      <p:graphicFrame>
        <p:nvGraphicFramePr>
          <p:cNvPr id="48131" name="Диаграмма 3"/>
          <p:cNvGraphicFramePr>
            <a:graphicFrameLocks/>
          </p:cNvGraphicFramePr>
          <p:nvPr/>
        </p:nvGraphicFramePr>
        <p:xfrm>
          <a:off x="4643438" y="1412875"/>
          <a:ext cx="4208462" cy="4743450"/>
        </p:xfrm>
        <a:graphic>
          <a:graphicData uri="http://schemas.openxmlformats.org/presentationml/2006/ole">
            <p:oleObj spid="_x0000_s48131" name="Worksheet" r:id="rId4" imgW="4257748" imgH="4762421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750" y="188913"/>
            <a:ext cx="8394700" cy="11430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200" dirty="0" smtClean="0">
                <a:solidFill>
                  <a:schemeClr val="tx2">
                    <a:satMod val="13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Сравнительный графический анализ уровня </a:t>
            </a:r>
            <a:r>
              <a:rPr lang="ru-RU" sz="2200" dirty="0" err="1" smtClean="0">
                <a:solidFill>
                  <a:schemeClr val="tx2">
                    <a:satMod val="13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сформированности</a:t>
            </a:r>
            <a:r>
              <a:rPr lang="ru-RU" sz="2200" dirty="0" smtClean="0">
                <a:solidFill>
                  <a:schemeClr val="tx2">
                    <a:satMod val="13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музыкально-ритмических и танцевальных способностей</a:t>
            </a:r>
            <a:br>
              <a:rPr lang="ru-RU" sz="2200" dirty="0" smtClean="0">
                <a:solidFill>
                  <a:schemeClr val="tx2">
                    <a:satMod val="13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solidFill>
                  <a:schemeClr val="tx2">
                    <a:satMod val="13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в подготовительной группе:</a:t>
            </a:r>
            <a:endParaRPr lang="ru-RU" sz="2200" dirty="0">
              <a:solidFill>
                <a:schemeClr val="tx2">
                  <a:satMod val="13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9154" name="Диаграмма 3"/>
          <p:cNvGraphicFramePr>
            <a:graphicFrameLocks/>
          </p:cNvGraphicFramePr>
          <p:nvPr/>
        </p:nvGraphicFramePr>
        <p:xfrm>
          <a:off x="0" y="1412875"/>
          <a:ext cx="5248275" cy="4667250"/>
        </p:xfrm>
        <a:graphic>
          <a:graphicData uri="http://schemas.openxmlformats.org/presentationml/2006/ole">
            <p:oleObj spid="_x0000_s49154" name="Worksheet" r:id="rId3" imgW="5286536" imgH="4686253" progId="Excel.Sheet.8">
              <p:embed/>
            </p:oleObj>
          </a:graphicData>
        </a:graphic>
      </p:graphicFrame>
      <p:graphicFrame>
        <p:nvGraphicFramePr>
          <p:cNvPr id="49155" name="Диаграмма 4"/>
          <p:cNvGraphicFramePr>
            <a:graphicFrameLocks/>
          </p:cNvGraphicFramePr>
          <p:nvPr/>
        </p:nvGraphicFramePr>
        <p:xfrm>
          <a:off x="4643438" y="1412875"/>
          <a:ext cx="4208462" cy="4743450"/>
        </p:xfrm>
        <a:graphic>
          <a:graphicData uri="http://schemas.openxmlformats.org/presentationml/2006/ole">
            <p:oleObj spid="_x0000_s49155" name="Worksheet" r:id="rId4" imgW="4257748" imgH="4762421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115888"/>
            <a:ext cx="8393113" cy="865187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8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Вывод:</a:t>
            </a:r>
            <a:endParaRPr lang="ru-RU" sz="2800" dirty="0">
              <a:solidFill>
                <a:schemeClr val="tx2">
                  <a:satMod val="13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8313" y="908050"/>
            <a:ext cx="8675687" cy="5761038"/>
          </a:xfrm>
        </p:spPr>
        <p:txBody>
          <a:bodyPr>
            <a:normAutofit/>
          </a:bodyPr>
          <a:lstStyle/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          Положительная динамика уровня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сформированности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музыкально – 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  ритмических и танцевальных способностей доказывает результативность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  систематической и целенаправленной творческой педагогической деятельности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  педагога, изменения подхода к развитию творческих способностей старших 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  дошкольников в процессе реализации проекта «Танцуем вместе».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       Наметилась положительная динамика интереса родителей к организации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  мероприятий для детей, большинство родителей отмечает результативность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  работы с детьми ( выпускников посещают школу искусств, хореографический кружок ).</a:t>
            </a:r>
          </a:p>
          <a:p>
            <a:pPr marL="365760" indent="-283464" eaLnBrk="1" fontAlgn="auto" hangingPunct="1">
              <a:spcAft>
                <a:spcPts val="0"/>
              </a:spcAft>
              <a:buFontTx/>
              <a:buChar char="-"/>
              <a:defRPr/>
            </a:pP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750" y="115888"/>
            <a:ext cx="8394700" cy="936625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8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Перспектива развития проекта:</a:t>
            </a:r>
            <a:endParaRPr lang="ru-RU" sz="2800" dirty="0">
              <a:solidFill>
                <a:schemeClr val="tx2">
                  <a:satMod val="13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6322" name="Содержимое 2"/>
          <p:cNvSpPr>
            <a:spLocks noGrp="1"/>
          </p:cNvSpPr>
          <p:nvPr>
            <p:ph idx="1"/>
          </p:nvPr>
        </p:nvSpPr>
        <p:spPr>
          <a:xfrm>
            <a:off x="250825" y="981075"/>
            <a:ext cx="8539163" cy="5195888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           Развитие у старших дошкольников музыкально – ритмических и 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      танцевальных способностей позволяет перейти к более развернутым и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      сложным композициям, используя которые, можно продолжать развитие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      детского творчества в танце.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          Полученный багаж знаний, умений и навыков в области танцевального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      искусства позволит детям развить творческую инициативу, поддержать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интерес к музыкальной деятельности в дальнейшем.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</a:t>
            </a:r>
          </a:p>
        </p:txBody>
      </p:sp>
      <p:pic>
        <p:nvPicPr>
          <p:cNvPr id="6" name="Рисунок 5" descr="Рисунок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6051" y="3500917"/>
            <a:ext cx="4572830" cy="257128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1812</TotalTime>
  <Words>1985</Words>
  <Application>Microsoft Office PowerPoint</Application>
  <PresentationFormat>Экран (4:3)</PresentationFormat>
  <Paragraphs>297</Paragraphs>
  <Slides>32</Slides>
  <Notes>3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4" baseType="lpstr">
      <vt:lpstr>Солнцестояние</vt:lpstr>
      <vt:lpstr>Лист Microsoft Office Excel 97-2003</vt:lpstr>
      <vt:lpstr>Муниципальное  бюджетное дошкольное образовательное учреждение детский сад общеразвивающего вида с приоритетным осуществлением деятельности по художественно-эстетическому развитию детей №46 «Мишутка» г. Николаевска-на-Амуре</vt:lpstr>
      <vt:lpstr>Участники проекта:                   музыкальный руководитель, воспитатели,                   дети  старшей и подготовительной группы, родители.  Вид проекта: долгосрочный, творческий.  Срок реализации проекта:                        с сентября 2023 г. по май 2024 г.                   </vt:lpstr>
      <vt:lpstr>Актуальность:</vt:lpstr>
      <vt:lpstr>  Проблема:</vt:lpstr>
      <vt:lpstr>Вывод:</vt:lpstr>
      <vt:lpstr> Цель проекта:</vt:lpstr>
      <vt:lpstr>Задачи:</vt:lpstr>
      <vt:lpstr> Ожидаемые результаты:</vt:lpstr>
      <vt:lpstr> Инновационность:</vt:lpstr>
      <vt:lpstr> Этапы реализации проекта:</vt:lpstr>
      <vt:lpstr>Этапы реализации проекта:</vt:lpstr>
      <vt:lpstr>Принципы реализации проекта:</vt:lpstr>
      <vt:lpstr>Модель реализации проекта:</vt:lpstr>
      <vt:lpstr>Содержание проекта:</vt:lpstr>
      <vt:lpstr> Критерии уровня сформированности музыкально-ритмических и танцевальных способностей старших дошкольников:</vt:lpstr>
      <vt:lpstr>Критерии уровня сформированности музыкально-ритмических и танцевальных способностей старших дошкольников:</vt:lpstr>
      <vt:lpstr>      Первоначальный уровень сформированности музыкально-ритмических и танцевальных способностей в старшей группе:</vt:lpstr>
      <vt:lpstr>      Первоначальный уровень сформированности музыкально-ритмических и танцевальных способностей в подготовительной группе:</vt:lpstr>
      <vt:lpstr>Вывод:</vt:lpstr>
      <vt:lpstr>Слайд 20</vt:lpstr>
      <vt:lpstr>Структура и содержание занятия </vt:lpstr>
      <vt:lpstr>Слайд 22</vt:lpstr>
      <vt:lpstr>Ресурсное обеспечение проекта: </vt:lpstr>
      <vt:lpstr>Ресурсное обеспечение проекта: </vt:lpstr>
      <vt:lpstr>Ресурсное обеспечение проекта: </vt:lpstr>
      <vt:lpstr>Повторный срез уровня сформированности музыкально-ритмических и танцевальных способностей в старшей группе:</vt:lpstr>
      <vt:lpstr>Повторный срез уровня сформированности музыкально-ритмических и танцевальных способностей в подготовительной группе:</vt:lpstr>
      <vt:lpstr>Анализ проекта:</vt:lpstr>
      <vt:lpstr>Сравнительный графический анализ уровня сформированности музыкально-ритмических и танцевальных способностей  в старшей группе:</vt:lpstr>
      <vt:lpstr>Сравнительный графический анализ уровня сформированности музыкально-ритмических и танцевальных способностей  в подготовительной группе:</vt:lpstr>
      <vt:lpstr>Вывод:</vt:lpstr>
      <vt:lpstr>Перспектива развития проекта: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казенное дошкольное образовательное учреждение детский сад № 50 комбинированного вида, р.п. Бердяуш</dc:title>
  <dc:creator>T</dc:creator>
  <cp:lastModifiedBy>Quad Core</cp:lastModifiedBy>
  <cp:revision>283</cp:revision>
  <dcterms:created xsi:type="dcterms:W3CDTF">2013-10-27T06:31:18Z</dcterms:created>
  <dcterms:modified xsi:type="dcterms:W3CDTF">2024-06-07T02:21:45Z</dcterms:modified>
</cp:coreProperties>
</file>