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69" r:id="rId5"/>
    <p:sldId id="259" r:id="rId6"/>
    <p:sldId id="260" r:id="rId7"/>
    <p:sldId id="262" r:id="rId8"/>
    <p:sldId id="277" r:id="rId9"/>
    <p:sldId id="273" r:id="rId10"/>
    <p:sldId id="274" r:id="rId11"/>
    <p:sldId id="276" r:id="rId12"/>
    <p:sldId id="278" r:id="rId13"/>
    <p:sldId id="282" r:id="rId14"/>
    <p:sldId id="283" r:id="rId15"/>
    <p:sldId id="26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2"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7550B"/>
    <a:srgbClr val="04360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1" autoAdjust="0"/>
    <p:restoredTop sz="94607" autoAdjust="0"/>
  </p:normalViewPr>
  <p:slideViewPr>
    <p:cSldViewPr>
      <p:cViewPr varScale="1">
        <p:scale>
          <a:sx n="81" d="100"/>
          <a:sy n="81" d="100"/>
        </p:scale>
        <p:origin x="-106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Надежда\Desktop\107203377_RO__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8" y="332656"/>
            <a:ext cx="6408712" cy="3384375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</a:t>
            </a:r>
            <a:br>
              <a:rPr lang="ru-RU" sz="1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 ДЕТСКИЙ САД КОМБИНИРОВАННОГО ВИДА</a:t>
            </a:r>
            <a:br>
              <a:rPr lang="ru-RU" sz="1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№26 «ЗВЕЗДОЧКА»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43606"/>
                </a:solidFill>
                <a:latin typeface="Times New Roman" pitchFamily="18" charset="0"/>
                <a:cs typeface="Times New Roman" pitchFamily="18" charset="0"/>
              </a:rPr>
              <a:t>«Изготовление </a:t>
            </a:r>
            <a:br>
              <a:rPr lang="ru-RU" b="1" dirty="0" smtClean="0">
                <a:solidFill>
                  <a:srgbClr val="04360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43606"/>
                </a:solidFill>
                <a:latin typeface="Times New Roman" pitchFamily="18" charset="0"/>
                <a:cs typeface="Times New Roman" pitchFamily="18" charset="0"/>
              </a:rPr>
              <a:t>лакомства</a:t>
            </a:r>
            <a:br>
              <a:rPr lang="ru-RU" b="1" dirty="0" smtClean="0">
                <a:solidFill>
                  <a:srgbClr val="04360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4360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43606"/>
                </a:solidFill>
                <a:latin typeface="Times New Roman" pitchFamily="18" charset="0"/>
                <a:cs typeface="Times New Roman" pitchFamily="18" charset="0"/>
              </a:rPr>
              <a:t>для зимующих птиц</a:t>
            </a:r>
            <a:r>
              <a:rPr lang="ru-RU" b="1" dirty="0" smtClean="0">
                <a:solidFill>
                  <a:srgbClr val="043606"/>
                </a:solidFill>
                <a:latin typeface="Times New Roman" pitchFamily="18" charset="0"/>
                <a:cs typeface="Times New Roman" pitchFamily="18" charset="0"/>
              </a:rPr>
              <a:t>.»</a:t>
            </a:r>
            <a:r>
              <a:rPr lang="ru-RU" dirty="0">
                <a:solidFill>
                  <a:srgbClr val="04360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043606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04360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28" y="4077072"/>
            <a:ext cx="3603820" cy="2376264"/>
          </a:xfrm>
        </p:spPr>
        <p:txBody>
          <a:bodyPr>
            <a:normAutofit/>
          </a:bodyPr>
          <a:lstStyle/>
          <a:p>
            <a:pPr algn="l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Багрова </a:t>
            </a:r>
          </a:p>
          <a:p>
            <a:pPr algn="l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Любовь Анатольевна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37806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адежда\Desktop\05910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43606"/>
                </a:solidFill>
                <a:latin typeface="Times New Roman" pitchFamily="18" charset="0"/>
                <a:cs typeface="Times New Roman" pitchFamily="18" charset="0"/>
              </a:rPr>
              <a:t>Цели:</a:t>
            </a:r>
            <a:endParaRPr lang="ru-RU" b="1" dirty="0">
              <a:solidFill>
                <a:srgbClr val="04360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1.	Познакомить участников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мастер-класса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изготовлением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оригинальных кормушек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для птиц.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2.	Способствовать увеличению числа добровольцев для помощи птицам в зимний период.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3.	Научить участников мастер-класса конструировать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собственные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модели кормушек.</a:t>
            </a:r>
          </a:p>
          <a:p>
            <a:endParaRPr lang="ru-RU" dirty="0"/>
          </a:p>
        </p:txBody>
      </p:sp>
      <p:pic>
        <p:nvPicPr>
          <p:cNvPr id="3074" name="Picture 2" descr="C:\Users\Надежда\Desktop\4821591-thum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25144"/>
            <a:ext cx="2915816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53281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1613">
        <p:fade/>
      </p:transition>
    </mc:Choice>
    <mc:Fallback>
      <p:transition spd="med" advTm="116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адежда\Desktop\05910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Надежда\Desktop\4821591-thum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25144"/>
            <a:ext cx="2915816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2013" y="1466850"/>
            <a:ext cx="7418387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>Актуальность:</a:t>
            </a:r>
            <a:endParaRPr lang="ru-RU" b="1" dirty="0">
              <a:solidFill>
                <a:srgbClr val="07550B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3281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1613">
        <p:fade/>
      </p:transition>
    </mc:Choice>
    <mc:Fallback>
      <p:transition spd="med" advTm="116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дежда\Desktop\05910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>Съедобные  кормушки</a:t>
            </a:r>
            <a:endParaRPr lang="ru-RU" b="1" dirty="0">
              <a:solidFill>
                <a:srgbClr val="07550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Надежда\Desktop\4821554-thum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8526" y="404664"/>
            <a:ext cx="183961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348880"/>
            <a:ext cx="403860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2330497"/>
            <a:ext cx="4038600" cy="3042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16610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25787">
        <p:fade/>
      </p:transition>
    </mc:Choice>
    <mc:Fallback>
      <p:transition spd="med" advTm="257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Надежда\Desktop\05910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b="1" dirty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>понадобятся:</a:t>
            </a:r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Для первой кормушки</a:t>
            </a:r>
            <a:endParaRPr lang="ru-RU" dirty="0"/>
          </a:p>
        </p:txBody>
      </p:sp>
      <p:pic>
        <p:nvPicPr>
          <p:cNvPr id="1026" name="Picture 2" descr="C:\Users\User\Desktop\МАСТЕР ЭКОЛОГИЯ\DSC0216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39552" y="2174875"/>
            <a:ext cx="3816424" cy="3951288"/>
          </a:xfrm>
          <a:prstGeom prst="rect">
            <a:avLst/>
          </a:prstGeom>
          <a:noFill/>
        </p:spPr>
      </p:pic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/>
              <a:t>Для второй кормушки</a:t>
            </a:r>
            <a:endParaRPr lang="ru-RU" dirty="0"/>
          </a:p>
        </p:txBody>
      </p:sp>
      <p:pic>
        <p:nvPicPr>
          <p:cNvPr id="1027" name="Picture 3" descr="C:\Users\User\Desktop\МАСТЕР ЭКОЛОГИЯ\WP_20171116_02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4645025" y="2132856"/>
            <a:ext cx="4041775" cy="39604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4314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7322">
        <p:fade/>
      </p:transition>
    </mc:Choice>
    <mc:Fallback>
      <p:transition spd="med" advTm="73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Надежда\Desktop\05910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>Чем питаются птицы?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Воробьи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крошки хлеба, крупой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Синицы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кусочки несоленого сала, мясо, творог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Щеглы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семена подсолнечника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Снегири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плоды рябины, клена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Свиристели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плоды рябины, шиповника, калины</a:t>
            </a:r>
          </a:p>
        </p:txBody>
      </p:sp>
      <p:pic>
        <p:nvPicPr>
          <p:cNvPr id="5122" name="Picture 2" descr="C:\Users\Надежда\Desktop\0_114c5b_b7d2f231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869160"/>
            <a:ext cx="424847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166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7976">
        <p:fade/>
      </p:transition>
    </mc:Choice>
    <mc:Fallback>
      <p:transition spd="med" advTm="79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Надежда\Desktop\05910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>Моделирование первой кормушки:</a:t>
            </a:r>
            <a:endParaRPr lang="ru-RU" b="1" dirty="0">
              <a:solidFill>
                <a:srgbClr val="07550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Надежда\Desktop\4821554-thum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45224"/>
            <a:ext cx="1358844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МАСТЕР ЭКОЛОГИЯ\DSC0217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</p:spPr>
      </p:pic>
      <p:pic>
        <p:nvPicPr>
          <p:cNvPr id="1027" name="Picture 3" descr="C:\Users\User\Desktop\МАСТЕР ЭКОЛОГИЯ\DSC0217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70709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5943">
        <p:fade/>
      </p:transition>
    </mc:Choice>
    <mc:Fallback>
      <p:transition spd="med" advTm="59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Надежда\Desktop\05910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>Моделирование первой кормушки:</a:t>
            </a:r>
            <a:endParaRPr lang="ru-RU" b="1" dirty="0">
              <a:solidFill>
                <a:srgbClr val="07550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Надежда\Desktop\4821554-thum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1656184" cy="1689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59130" y="1600200"/>
            <a:ext cx="702574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70709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5943">
        <p:fade/>
      </p:transition>
    </mc:Choice>
    <mc:Fallback>
      <p:transition spd="med" advTm="59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Надежда\Desktop\05910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>Моделирование второй кормушки:</a:t>
            </a:r>
            <a:endParaRPr lang="ru-RU" b="1" dirty="0">
              <a:solidFill>
                <a:srgbClr val="07550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Надежда\Desktop\4821554-thum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45224"/>
            <a:ext cx="1358844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844824"/>
            <a:ext cx="4038600" cy="3662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844824"/>
            <a:ext cx="4038600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70709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5943">
        <p:fade/>
      </p:transition>
    </mc:Choice>
    <mc:Fallback>
      <p:transition spd="med" advTm="59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Надежда\Desktop\05910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>Моделирование второй кормушки:</a:t>
            </a:r>
            <a:endParaRPr lang="ru-RU" b="1" dirty="0">
              <a:solidFill>
                <a:srgbClr val="07550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Надежда\Desktop\4821554-thum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45224"/>
            <a:ext cx="1358844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629" y="1600200"/>
            <a:ext cx="368174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1628800"/>
            <a:ext cx="403860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70709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5943">
        <p:fade/>
      </p:transition>
    </mc:Choice>
    <mc:Fallback>
      <p:transition spd="med" advTm="59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Надежда\Desktop\05910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>Моделирование второй кормушки:</a:t>
            </a:r>
            <a:endParaRPr lang="ru-RU" b="1" dirty="0">
              <a:solidFill>
                <a:srgbClr val="07550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Надежда\Desktop\4821554-thum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45224"/>
            <a:ext cx="1358844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844824"/>
            <a:ext cx="4513308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05052" y="1600200"/>
            <a:ext cx="2767348" cy="4853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70709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5943">
        <p:fade/>
      </p:transition>
    </mc:Choice>
    <mc:Fallback>
      <p:transition spd="med" advTm="59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Надежда\Desktop\05910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Готово!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Вперед на прогулку во двор угощать птиц!</a:t>
            </a:r>
            <a:endParaRPr lang="ru-RU" b="1" dirty="0">
              <a:solidFill>
                <a:srgbClr val="07550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Надежда\Desktop\4821554-thum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45224"/>
            <a:ext cx="1358844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350783"/>
            <a:ext cx="4038600" cy="3024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2342474"/>
            <a:ext cx="4038600" cy="3041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70709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5943">
        <p:fade/>
      </p:transition>
    </mc:Choice>
    <mc:Fallback>
      <p:transition spd="med" advTm="59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Надежда\Desktop\05910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>Вывешиваем готовые кормушки:</a:t>
            </a:r>
            <a:endParaRPr lang="ru-RU" b="1" dirty="0">
              <a:solidFill>
                <a:srgbClr val="07550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Надежда\Desktop\4821554-thum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45224"/>
            <a:ext cx="1358844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0650" y="1600200"/>
            <a:ext cx="30117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1987227"/>
            <a:ext cx="4038600" cy="3751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70709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5943">
        <p:fade/>
      </p:transition>
    </mc:Choice>
    <mc:Fallback>
      <p:transition spd="med" advTm="59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Надежда\Desktop\05910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Надежда\Desktop\4821554-thum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45224"/>
            <a:ext cx="1358844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55576" y="188640"/>
            <a:ext cx="7632848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70709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5943">
        <p:fade/>
      </p:transition>
    </mc:Choice>
    <mc:Fallback>
      <p:transition spd="med" advTm="59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Надежда\Desktop\05910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674400"/>
            <a:ext cx="7776864" cy="388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endParaRPr lang="ru-RU" sz="1600" b="1" dirty="0" smtClean="0">
              <a:solidFill>
                <a:srgbClr val="07550B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20000"/>
              </a:spcBef>
            </a:pPr>
            <a:endParaRPr lang="ru-RU" sz="1600" b="1" dirty="0">
              <a:solidFill>
                <a:srgbClr val="07550B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20000"/>
              </a:spcBef>
            </a:pPr>
            <a:r>
              <a:rPr lang="ru-RU" sz="9600" b="1" dirty="0" smtClean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  <a:r>
              <a:rPr lang="ru-RU" sz="9600" b="1" dirty="0">
                <a:solidFill>
                  <a:srgbClr val="07550B"/>
                </a:solidFill>
                <a:latin typeface="Times New Roman" pitchFamily="18" charset="0"/>
                <a:cs typeface="Times New Roman" pitchFamily="18" charset="0"/>
              </a:rPr>
              <a:t>за внимание!</a:t>
            </a:r>
          </a:p>
        </p:txBody>
      </p:sp>
      <p:pic>
        <p:nvPicPr>
          <p:cNvPr id="5" name="Picture 2" descr="C:\Users\Надежда\Desktop\0_114c5b_b7d2f231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293096"/>
            <a:ext cx="4752528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0811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6368">
        <p14:reveal/>
      </p:transition>
    </mc:Choice>
    <mc:Fallback>
      <p:transition spd="slow" advTm="63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90</Words>
  <Application>Microsoft Office PowerPoint</Application>
  <PresentationFormat>Экран (4:3)</PresentationFormat>
  <Paragraphs>31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 МУНИЦИПАЛЬНОЕ ДОШКОЛЬНОЕ ОБРАЗОВАТЕЛЬНОЕ  УЧРЕЖДЕНИЕ ДЕТСКИЙ САД КОМБИНИРОВАННОГО ВИДА  №26 «ЗВЕЗДОЧКА»   «Изготовление  лакомства  для зимующих птиц.» </vt:lpstr>
      <vt:lpstr>Цели:</vt:lpstr>
      <vt:lpstr>Актуальность:</vt:lpstr>
      <vt:lpstr>  Съедобные  кормушки</vt:lpstr>
      <vt:lpstr>Нам понадобятся:</vt:lpstr>
      <vt:lpstr>Чем питаются птицы?</vt:lpstr>
      <vt:lpstr>Моделирование первой кормушки:</vt:lpstr>
      <vt:lpstr>Моделирование первой кормушки:</vt:lpstr>
      <vt:lpstr>Моделирование второй кормушки:</vt:lpstr>
      <vt:lpstr>Моделирование второй кормушки:</vt:lpstr>
      <vt:lpstr>Моделирование второй кормушки:</vt:lpstr>
      <vt:lpstr>Готово!  Вперед на прогулку во двор угощать птиц!</vt:lpstr>
      <vt:lpstr>Вывешиваем готовые кормушки: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</dc:title>
  <dc:creator>Надежда</dc:creator>
  <cp:lastModifiedBy>User</cp:lastModifiedBy>
  <cp:revision>45</cp:revision>
  <dcterms:created xsi:type="dcterms:W3CDTF">2015-11-20T12:05:50Z</dcterms:created>
  <dcterms:modified xsi:type="dcterms:W3CDTF">2018-01-16T22:56:39Z</dcterms:modified>
</cp:coreProperties>
</file>