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580" autoAdjust="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BF2154-9759-48DF-97A3-CE9C55BCFCBF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FE7903-0AB2-4261-BEAE-4BC11286EA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528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FE7903-0AB2-4261-BEAE-4BC11286EAB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397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E70A9CA-9B44-4DC9-9999-0867D15D2C9B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4505C103-C5D8-4BEB-BE76-B6708B7693AD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324036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mtClean="0"/>
              <a:t>«</a:t>
            </a:r>
            <a:r>
              <a:rPr lang="ru-RU" dirty="0" smtClean="0"/>
              <a:t>Технология исследовательской деятельности с детьми дошкольного возраста</a:t>
            </a:r>
            <a:r>
              <a:rPr lang="ru-RU" dirty="0" smtClean="0"/>
              <a:t>»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687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Опыт 1) вода растворяет сыпучие вещества: соль, сахар, кофе.</a:t>
            </a:r>
            <a:endParaRPr lang="ru-RU" dirty="0"/>
          </a:p>
        </p:txBody>
      </p:sp>
      <p:pic>
        <p:nvPicPr>
          <p:cNvPr id="5" name="Объект 4" descr="C:\Users\Алексей\Desktop\фото\яся 1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4028256" cy="4392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5" descr="C:\Users\Алексей\Desktop\фото\ярослава соль.JPG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1700808"/>
            <a:ext cx="4032448" cy="4395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690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Алексей\Desktop\фото\яся сахар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2757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Алексей\Desktop\фото\яся кофе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576" y="0"/>
            <a:ext cx="451642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667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лексей\Desktop\фото\соль яся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Алексей\Desktop\фото\кофе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340" y="8735"/>
            <a:ext cx="4817784" cy="6849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40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Опыт 2) тонет - плавает</a:t>
            </a:r>
            <a:endParaRPr lang="ru-RU" dirty="0"/>
          </a:p>
        </p:txBody>
      </p:sp>
      <p:pic>
        <p:nvPicPr>
          <p:cNvPr id="5" name="Объект 4" descr="C:\Users\Алексей\Desktop\фото\ален.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524000"/>
            <a:ext cx="3672408" cy="457200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6" name="Объект 5" descr="C:\Users\Алексей\Desktop\фото\5.JPG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99992" y="1524000"/>
            <a:ext cx="3960440" cy="457200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20645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Опыт 3) вода не имеет формы</a:t>
            </a:r>
            <a:endParaRPr lang="ru-RU" dirty="0"/>
          </a:p>
        </p:txBody>
      </p:sp>
      <p:pic>
        <p:nvPicPr>
          <p:cNvPr id="1026" name="Picture 2" descr="C:\Users\Алексей\Desktop\фото\вода превратилась в лед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524000"/>
            <a:ext cx="3744416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лексей\Desktop\фото\вода замерзает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556792"/>
            <a:ext cx="4176464" cy="456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6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 опыт 4)    Изменит ли кусочек льда     форму ?</a:t>
            </a:r>
            <a:endParaRPr lang="ru-RU" dirty="0"/>
          </a:p>
        </p:txBody>
      </p:sp>
      <p:pic>
        <p:nvPicPr>
          <p:cNvPr id="2050" name="Picture 2" descr="C:\Users\Алексей\Desktop\фото\лед тает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1628800"/>
            <a:ext cx="4059238" cy="453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лексей\Desktop\фото\ника лед.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1700808"/>
            <a:ext cx="4032448" cy="439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85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Опыт 5) таяние снега </a:t>
            </a:r>
            <a:endParaRPr lang="ru-RU" dirty="0"/>
          </a:p>
        </p:txBody>
      </p:sp>
      <p:pic>
        <p:nvPicPr>
          <p:cNvPr id="3074" name="Picture 2" descr="C:\Users\Алексей\Desktop\фото\IMG_766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84784"/>
            <a:ext cx="403860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Алексей\Desktop\фото\IMG_766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84784"/>
            <a:ext cx="4182616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3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Опыт 6) с йодом и крахмалом</a:t>
            </a:r>
            <a:endParaRPr lang="ru-RU" dirty="0"/>
          </a:p>
        </p:txBody>
      </p:sp>
      <p:pic>
        <p:nvPicPr>
          <p:cNvPr id="4098" name="Picture 2" descr="C:\Users\Алексей\Desktop\фото\IMG_290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00200"/>
            <a:ext cx="388843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Алексей\Desktop\фото\IMG_29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00200"/>
            <a:ext cx="410445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59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Здравствуйте! Спасибо, что уделили мне немного внимания. &#10;&#10;&#10;&#10; Мой ник: ScottPerry.&#10; Меня зовут Даниил.&#10; Мне 16 лет.&#10; Я живу в городе Архангельске&#10; В игре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98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94</TotalTime>
  <Words>59</Words>
  <Application>Microsoft Office PowerPoint</Application>
  <PresentationFormat>Экран (4:3)</PresentationFormat>
  <Paragraphs>8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Бумажная</vt:lpstr>
      <vt:lpstr>«Технология исследовательской деятельности с детьми дошкольного возраста»                   </vt:lpstr>
      <vt:lpstr>Опыт 1) вода растворяет сыпучие вещества: соль, сахар, кофе.</vt:lpstr>
      <vt:lpstr>Презентация PowerPoint</vt:lpstr>
      <vt:lpstr>Презентация PowerPoint</vt:lpstr>
      <vt:lpstr>Опыт 2) тонет - плавает</vt:lpstr>
      <vt:lpstr>Опыт 3) вода не имеет формы</vt:lpstr>
      <vt:lpstr> опыт 4)    Изменит ли кусочек льда     форму ?</vt:lpstr>
      <vt:lpstr>Опыт 5) таяние снега </vt:lpstr>
      <vt:lpstr>Опыт 6) с йодом и крахмалом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«Технология исследовательской деятельности с детьми дошкольного возраста»</dc:title>
  <dc:creator>Алексей</dc:creator>
  <cp:lastModifiedBy>Алексей</cp:lastModifiedBy>
  <cp:revision>8</cp:revision>
  <dcterms:created xsi:type="dcterms:W3CDTF">2019-11-27T14:00:18Z</dcterms:created>
  <dcterms:modified xsi:type="dcterms:W3CDTF">2019-11-27T16:38:47Z</dcterms:modified>
</cp:coreProperties>
</file>