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Валентина\Desktop\den_pobedy_str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2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07704" y="692696"/>
            <a:ext cx="597666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cs typeface="Aharoni" pitchFamily="2" charset="-79"/>
              </a:rPr>
              <a:t>                Проект </a:t>
            </a:r>
          </a:p>
          <a:p>
            <a:r>
              <a:rPr lang="ru-RU" sz="7200" dirty="0" smtClean="0">
                <a:cs typeface="Aharoni" pitchFamily="2" charset="-79"/>
              </a:rPr>
              <a:t>«</a:t>
            </a:r>
            <a:r>
              <a:rPr lang="ru-RU" sz="7200" dirty="0">
                <a:cs typeface="Aharoni" pitchFamily="2" charset="-79"/>
              </a:rPr>
              <a:t>Этих дней не </a:t>
            </a:r>
            <a:r>
              <a:rPr lang="ru-RU" sz="7200" dirty="0" smtClean="0">
                <a:cs typeface="Aharoni" pitchFamily="2" charset="-79"/>
              </a:rPr>
              <a:t>    смолкнет       слава…»</a:t>
            </a:r>
            <a:endParaRPr lang="ru-RU" sz="7200" dirty="0">
              <a:cs typeface="Aharoni" pitchFamily="2" charset="-79"/>
            </a:endParaRPr>
          </a:p>
          <a:p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  </a:t>
            </a:r>
          </a:p>
          <a:p>
            <a:r>
              <a:rPr lang="ru-RU" dirty="0"/>
              <a:t> </a:t>
            </a:r>
            <a:r>
              <a:rPr lang="ru-RU" dirty="0" smtClean="0"/>
              <a:t>     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                     Выполнила </a:t>
            </a:r>
            <a:r>
              <a:rPr lang="ru-RU" dirty="0" err="1" smtClean="0"/>
              <a:t>Селева</a:t>
            </a:r>
            <a:r>
              <a:rPr lang="ru-RU" dirty="0" smtClean="0"/>
              <a:t> В.Ю. МБДОУ д/с №1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6913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02048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Валентина\Desktop\den_pobedy_str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187624" y="908720"/>
            <a:ext cx="75608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/>
              <a:t>Цель</a:t>
            </a:r>
            <a:r>
              <a:rPr lang="ru-RU" sz="3200" dirty="0"/>
              <a:t>: развитие патриотических чувств и качеств личности, воспитание любви и гордости за свою Родину, сумевшую одержать победу в Великой Отечественной </a:t>
            </a:r>
            <a:r>
              <a:rPr lang="ru-RU" sz="3200" dirty="0" smtClean="0"/>
              <a:t>войне.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854780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Валентина\Desktop\den_pobedy_str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476672"/>
            <a:ext cx="669674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Актуальность:</a:t>
            </a:r>
            <a:endParaRPr lang="ru-RU" sz="2400" dirty="0"/>
          </a:p>
          <a:p>
            <a:r>
              <a:rPr lang="ru-RU" sz="2400" dirty="0"/>
              <a:t>Патриотическое воспитание детей является одной из основных задач дошкольного учреждения. Чувство патриотизма многогранно по содержанию. Это и любовь к родным местам, и гордость за свой народ, и ощущение своей неразрывности с окружающим миром, и желание сохранять и приумножить богатство своей страны. Необходимо знакомить детей с подвигом советских солдат, формировать чувство гордости за свой народ и его боевые заслуги, уважение к защитникам Отечества, ветеранам Великой Отечественной войны.</a:t>
            </a:r>
          </a:p>
        </p:txBody>
      </p:sp>
    </p:spTree>
    <p:extLst>
      <p:ext uri="{BB962C8B-B14F-4D97-AF65-F5344CB8AC3E}">
        <p14:creationId xmlns:p14="http://schemas.microsoft.com/office/powerpoint/2010/main" val="3883457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Валентина\Desktop\den_pobedy_str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-10840"/>
            <a:ext cx="9144000" cy="686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620688"/>
            <a:ext cx="689715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Задачи:</a:t>
            </a:r>
            <a:endParaRPr lang="ru-RU" sz="2400" dirty="0"/>
          </a:p>
          <a:p>
            <a:r>
              <a:rPr lang="ru-RU" sz="2400" dirty="0"/>
              <a:t>1. Обобщать и расширять знания детей об истории Великой Отечественной войны.</a:t>
            </a:r>
          </a:p>
          <a:p>
            <a:r>
              <a:rPr lang="ru-RU" sz="2400" dirty="0"/>
              <a:t>2. Обобщать и расширять знания о героях войны и о подвигах юных героев, о боевой технике.</a:t>
            </a:r>
          </a:p>
          <a:p>
            <a:r>
              <a:rPr lang="ru-RU" sz="2400" dirty="0"/>
              <a:t>3. Способствовать формированию чувства гордости за свой народ, его боевые заслуги.</a:t>
            </a:r>
          </a:p>
          <a:p>
            <a:r>
              <a:rPr lang="ru-RU" sz="2400" dirty="0"/>
              <a:t>4. Продолжать развивать творческие способности в рамках реализации проекта.</a:t>
            </a:r>
          </a:p>
          <a:p>
            <a:r>
              <a:rPr lang="ru-RU" sz="2400" dirty="0"/>
              <a:t>5. Продолжать расширять сотрудничество с родителями воспитанников.</a:t>
            </a:r>
          </a:p>
          <a:p>
            <a:r>
              <a:rPr lang="ru-RU" sz="2400" dirty="0"/>
              <a:t>6. Воспитывать уважение к защитникам Отечества, памяти павших бойцов, ветеранам ВОВ</a:t>
            </a:r>
            <a:r>
              <a:rPr lang="ru-RU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42279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-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Валентина\Desktop\den_pobedy_str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691680" y="548680"/>
            <a:ext cx="695136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/>
              <a:t>1 этап-подготовительный</a:t>
            </a:r>
            <a:r>
              <a:rPr lang="ru-RU" sz="2400" dirty="0" smtClean="0"/>
              <a:t>:</a:t>
            </a:r>
          </a:p>
          <a:p>
            <a:r>
              <a:rPr lang="ru-RU" sz="2400" dirty="0" smtClean="0"/>
              <a:t>Постановка целей и задач проекта, определение направлений,</a:t>
            </a:r>
          </a:p>
          <a:p>
            <a:r>
              <a:rPr lang="ru-RU" sz="2400" dirty="0" smtClean="0"/>
              <a:t>объектов и методов исследования ,подбор и изучение учебно-</a:t>
            </a:r>
          </a:p>
          <a:p>
            <a:r>
              <a:rPr lang="ru-RU" sz="2400" dirty="0"/>
              <a:t>м</a:t>
            </a:r>
            <a:r>
              <a:rPr lang="ru-RU" sz="2400" dirty="0" smtClean="0"/>
              <a:t>етодического комплекта.</a:t>
            </a:r>
          </a:p>
          <a:p>
            <a:endParaRPr lang="ru-RU" sz="2400" dirty="0" smtClean="0"/>
          </a:p>
          <a:p>
            <a:r>
              <a:rPr lang="ru-RU" sz="2400" b="1" i="1" dirty="0" smtClean="0"/>
              <a:t>2 этап-практический </a:t>
            </a:r>
            <a:r>
              <a:rPr lang="ru-RU" sz="2400" dirty="0" smtClean="0"/>
              <a:t>:</a:t>
            </a:r>
          </a:p>
          <a:p>
            <a:r>
              <a:rPr lang="ru-RU" sz="2400" dirty="0" smtClean="0"/>
              <a:t>Поиск ответов на поставленные задачи</a:t>
            </a:r>
          </a:p>
          <a:p>
            <a:endParaRPr lang="ru-RU" sz="2400" dirty="0" smtClean="0"/>
          </a:p>
          <a:p>
            <a:r>
              <a:rPr lang="ru-RU" sz="2400" b="1" i="1" dirty="0" smtClean="0"/>
              <a:t>3 этап- заключительный</a:t>
            </a:r>
          </a:p>
          <a:p>
            <a:r>
              <a:rPr lang="ru-RU" sz="2400" dirty="0" smtClean="0"/>
              <a:t>Обобщение результатов работы по проекту.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05343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Валентина\Desktop\den_pobedy_str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14484" y="836503"/>
            <a:ext cx="7128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Ожидаемый результат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Помочь детям представить и понять, что наше счастливое детство  стало возможным </a:t>
            </a:r>
            <a:r>
              <a:rPr lang="ru-RU" sz="2400" smtClean="0"/>
              <a:t>благодаря людям, </a:t>
            </a:r>
            <a:r>
              <a:rPr lang="ru-RU" sz="2400" dirty="0" smtClean="0"/>
              <a:t>которые  отдали свою жизнь за мир на земле.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39387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Валентина\Desktop\den_pobedy_str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68" y="1"/>
            <a:ext cx="91786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День пожилого человека.</a:t>
            </a:r>
            <a:endParaRPr lang="ru-RU" dirty="0"/>
          </a:p>
        </p:txBody>
      </p:sp>
      <p:pic>
        <p:nvPicPr>
          <p:cNvPr id="2051" name="Picture 3" descr="C:\Users\Валентина\Desktop\P101007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84784"/>
            <a:ext cx="691276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989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Выставка рисунков «Война глазами детей»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Валентина\Desktop\IMG_01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28800"/>
            <a:ext cx="727280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6751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Выставка Города-герои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C:\Users\Валентина\Desktop\IMG_15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28801"/>
            <a:ext cx="7416824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294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Дети герои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C:\Users\Валентина\Desktop\IMG_03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28800"/>
            <a:ext cx="7056784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971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Выступление на сцене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Валентина\Desktop\IMG_03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439248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Валентина\Desktop\IMG_03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852936"/>
            <a:ext cx="4392488" cy="3276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7041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Посещение музея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Валентина\Desktop\IMG_03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4320480" cy="324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Валентина\Desktop\IMG_03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996953"/>
            <a:ext cx="417646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2094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Тематическое занятие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Валентина\Desktop\IMG_03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3960440" cy="331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Валентина\Desktop\IMG_03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80928"/>
            <a:ext cx="4104455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706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Возложение цветов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3" name="Picture 3" descr="C:\Users\Валентина\Desktop\IMG_03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8280920" cy="489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7477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/>
              <a:t>    Вспомним </a:t>
            </a:r>
            <a:r>
              <a:rPr lang="ru-RU" sz="4000" dirty="0"/>
              <a:t>всех поимённо</a:t>
            </a:r>
            <a:r>
              <a:rPr lang="ru-RU" sz="4000" dirty="0" smtClean="0"/>
              <a:t>,</a:t>
            </a:r>
          </a:p>
          <a:p>
            <a:pPr marL="0" indent="0">
              <a:buNone/>
            </a:pPr>
            <a:r>
              <a:rPr lang="ru-RU" sz="4000" dirty="0" smtClean="0"/>
              <a:t>    </a:t>
            </a:r>
            <a:r>
              <a:rPr lang="ru-RU" sz="4000" dirty="0"/>
              <a:t>горем вспомним своим</a:t>
            </a:r>
            <a:r>
              <a:rPr lang="ru-RU" sz="4000" dirty="0" smtClean="0"/>
              <a:t>...</a:t>
            </a:r>
          </a:p>
          <a:p>
            <a:pPr marL="0" indent="0">
              <a:buNone/>
            </a:pPr>
            <a:r>
              <a:rPr lang="ru-RU" sz="4000" dirty="0" smtClean="0"/>
              <a:t>            Это </a:t>
            </a:r>
            <a:r>
              <a:rPr lang="ru-RU" sz="4000" dirty="0"/>
              <a:t>нужно - не мёртвым! </a:t>
            </a:r>
            <a:endParaRPr lang="ru-RU" sz="4000" dirty="0" smtClean="0"/>
          </a:p>
          <a:p>
            <a:pPr marL="0" indent="0">
              <a:buNone/>
            </a:pPr>
            <a:r>
              <a:rPr lang="ru-RU" sz="4000" dirty="0"/>
              <a:t> </a:t>
            </a:r>
            <a:r>
              <a:rPr lang="ru-RU" sz="4000" dirty="0" smtClean="0"/>
              <a:t>            Это </a:t>
            </a:r>
            <a:r>
              <a:rPr lang="ru-RU" sz="4000" dirty="0"/>
              <a:t>надо </a:t>
            </a:r>
            <a:r>
              <a:rPr lang="ru-RU" sz="4000" dirty="0" smtClean="0"/>
              <a:t>- живым</a:t>
            </a:r>
            <a:r>
              <a:rPr lang="ru-RU" sz="4000" dirty="0"/>
              <a:t>! </a:t>
            </a:r>
            <a:endParaRPr lang="ru-RU" sz="4000" dirty="0" smtClean="0"/>
          </a:p>
          <a:p>
            <a:pPr marL="0" indent="0">
              <a:buNone/>
            </a:pPr>
            <a:endParaRPr lang="ru-RU" sz="4000" dirty="0"/>
          </a:p>
          <a:p>
            <a:pPr marL="0" indent="0">
              <a:buNone/>
            </a:pPr>
            <a:r>
              <a:rPr lang="ru-RU" sz="4000" dirty="0" smtClean="0"/>
              <a:t>                              </a:t>
            </a:r>
            <a:r>
              <a:rPr lang="ru-RU" dirty="0" err="1" smtClean="0"/>
              <a:t>Р.Рождественский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71435092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324</Words>
  <Application>Microsoft Office PowerPoint</Application>
  <PresentationFormat>Экран (4:3)</PresentationFormat>
  <Paragraphs>45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-</vt:lpstr>
      <vt:lpstr>Презентация PowerPoint</vt:lpstr>
      <vt:lpstr>Презентация PowerPoint</vt:lpstr>
      <vt:lpstr>Выставка рисунков «Война глазами детей»</vt:lpstr>
      <vt:lpstr>Выставка Города-герои</vt:lpstr>
      <vt:lpstr>Дети герои</vt:lpstr>
      <vt:lpstr>Выступление на сцене</vt:lpstr>
      <vt:lpstr>Посещение музея</vt:lpstr>
      <vt:lpstr>Тематическое занятие</vt:lpstr>
      <vt:lpstr>Возложение цветов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Валентина</dc:creator>
  <cp:lastModifiedBy>Валентина</cp:lastModifiedBy>
  <cp:revision>18</cp:revision>
  <dcterms:created xsi:type="dcterms:W3CDTF">2016-03-12T09:31:27Z</dcterms:created>
  <dcterms:modified xsi:type="dcterms:W3CDTF">2016-04-26T17:34:59Z</dcterms:modified>
</cp:coreProperties>
</file>