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33" r:id="rId1"/>
  </p:sldMasterIdLst>
  <p:notesMasterIdLst>
    <p:notesMasterId r:id="rId17"/>
  </p:notesMasterIdLst>
  <p:sldIdLst>
    <p:sldId id="260" r:id="rId2"/>
    <p:sldId id="261" r:id="rId3"/>
    <p:sldId id="259" r:id="rId4"/>
    <p:sldId id="300" r:id="rId5"/>
    <p:sldId id="318" r:id="rId6"/>
    <p:sldId id="319" r:id="rId7"/>
    <p:sldId id="320" r:id="rId8"/>
    <p:sldId id="321" r:id="rId9"/>
    <p:sldId id="322" r:id="rId10"/>
    <p:sldId id="323" r:id="rId11"/>
    <p:sldId id="325" r:id="rId12"/>
    <p:sldId id="326" r:id="rId13"/>
    <p:sldId id="327" r:id="rId14"/>
    <p:sldId id="329" r:id="rId15"/>
    <p:sldId id="324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632" autoAdjust="0"/>
    <p:restoredTop sz="94660"/>
  </p:normalViewPr>
  <p:slideViewPr>
    <p:cSldViewPr snapToGrid="0">
      <p:cViewPr varScale="1">
        <p:scale>
          <a:sx n="90" d="100"/>
          <a:sy n="90" d="100"/>
        </p:scale>
        <p:origin x="-40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F7E8A2-A47E-409F-8078-D11D646FEB48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20DD5-F97D-43FA-8D98-8A8EA871E1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98249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84745-CE43-4BF3-A7A3-A167094CC5D6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1823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26052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52687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75013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18951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57938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477559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46809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461999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02371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20507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8979199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014315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110749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93401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621616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321995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205CAA-4E5A-4223-BD55-C5D2841AC9EF}" type="datetimeFigureOut">
              <a:rPr lang="en-US" smtClean="0"/>
              <a:pPr/>
              <a:t>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003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8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6" descr="C:\Users\admin\Desktop\2015-06-05 09.24.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700" y="1519780"/>
            <a:ext cx="8095130" cy="50621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19352" y="-90564"/>
            <a:ext cx="897057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ОТРЯД</a:t>
            </a:r>
            <a:endParaRPr lang="ru-RU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>
              <a:defRPr/>
            </a:pPr>
            <a:r>
              <a:rPr lang="ru-RU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«ЗЕЛЕНАЯ ПЛАНЕТА»</a:t>
            </a:r>
          </a:p>
        </p:txBody>
      </p:sp>
      <p:pic>
        <p:nvPicPr>
          <p:cNvPr id="7" name="Рисунок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225" y="-20923"/>
            <a:ext cx="2555775" cy="1816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947210" y="996609"/>
            <a:ext cx="752481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00B050"/>
                </a:solidFill>
              </a:rPr>
              <a:t>Экологическая работа МБОУ СОШ №</a:t>
            </a:r>
            <a:r>
              <a:rPr lang="ru-RU" sz="3200" dirty="0" smtClean="0">
                <a:solidFill>
                  <a:srgbClr val="00B050"/>
                </a:solidFill>
              </a:rPr>
              <a:t>22</a:t>
            </a:r>
            <a:endParaRPr lang="en-US" sz="3200" dirty="0" smtClean="0">
              <a:solidFill>
                <a:srgbClr val="00B050"/>
              </a:solidFill>
            </a:endParaRPr>
          </a:p>
          <a:p>
            <a:pPr algn="ctr"/>
            <a:r>
              <a:rPr lang="ru-RU" sz="3200" dirty="0" err="1">
                <a:solidFill>
                  <a:srgbClr val="00B050"/>
                </a:solidFill>
              </a:rPr>
              <a:t>г</a:t>
            </a:r>
            <a:r>
              <a:rPr lang="ru-RU" sz="3200" dirty="0" err="1" smtClean="0">
                <a:solidFill>
                  <a:srgbClr val="00B050"/>
                </a:solidFill>
              </a:rPr>
              <a:t>.Владикавказа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37720" y="5588376"/>
            <a:ext cx="2754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Учитель </a:t>
            </a:r>
            <a:r>
              <a:rPr lang="ru-RU" dirty="0" err="1" smtClean="0"/>
              <a:t>Еналдиева</a:t>
            </a:r>
            <a:r>
              <a:rPr lang="ru-RU" dirty="0" smtClean="0"/>
              <a:t> Р.А.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98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45347" y="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altLang="ru-RU" sz="4000" dirty="0">
                <a:solidFill>
                  <a:srgbClr val="FF0000"/>
                </a:solidFill>
              </a:rPr>
              <a:t>Лучшая детская общественная организация РСО Алании </a:t>
            </a:r>
          </a:p>
        </p:txBody>
      </p:sp>
      <p:pic>
        <p:nvPicPr>
          <p:cNvPr id="87043" name="Picture 3" descr="SDC16593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5817" y="1320800"/>
            <a:ext cx="7975727" cy="5801710"/>
          </a:xfrm>
          <a:noFill/>
        </p:spPr>
      </p:pic>
    </p:spTree>
    <p:extLst>
      <p:ext uri="{BB962C8B-B14F-4D97-AF65-F5344CB8AC3E}">
        <p14:creationId xmlns:p14="http://schemas.microsoft.com/office/powerpoint/2010/main" val="40333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3"/>
          <p:cNvSpPr>
            <a:spLocks noGrp="1"/>
          </p:cNvSpPr>
          <p:nvPr>
            <p:ph type="title"/>
          </p:nvPr>
        </p:nvSpPr>
        <p:spPr>
          <a:xfrm>
            <a:off x="645803" y="0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ru-RU" alt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– за сохранение природы.</a:t>
            </a:r>
            <a:br>
              <a:rPr lang="ru-RU" alt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4800" dirty="0" smtClean="0"/>
          </a:p>
        </p:txBody>
      </p:sp>
      <p:pic>
        <p:nvPicPr>
          <p:cNvPr id="23555" name="Содержимое 5" descr="C:\Users\admin\Desktop\2015-06-05 09.51.0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08539" y="961697"/>
            <a:ext cx="7933932" cy="5896303"/>
          </a:xfrm>
        </p:spPr>
      </p:pic>
    </p:spTree>
    <p:extLst>
      <p:ext uri="{BB962C8B-B14F-4D97-AF65-F5344CB8AC3E}">
        <p14:creationId xmlns:p14="http://schemas.microsoft.com/office/powerpoint/2010/main" val="272576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77334" y="49213"/>
            <a:ext cx="8596668" cy="1320800"/>
          </a:xfrm>
        </p:spPr>
        <p:txBody>
          <a:bodyPr/>
          <a:lstStyle/>
          <a:p>
            <a:pPr eaLnBrk="1" hangingPunct="1"/>
            <a:r>
              <a:rPr lang="ru-RU" altLang="ru-RU" sz="4000" dirty="0">
                <a:solidFill>
                  <a:srgbClr val="FF3300"/>
                </a:solidFill>
              </a:rPr>
              <a:t>Наша экологическая агитбригада</a:t>
            </a:r>
          </a:p>
        </p:txBody>
      </p:sp>
      <p:pic>
        <p:nvPicPr>
          <p:cNvPr id="14341" name="Picture 6" descr="IMG_040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924" y="3641834"/>
            <a:ext cx="4601729" cy="3216166"/>
          </a:xfrm>
          <a:noFill/>
        </p:spPr>
      </p:pic>
      <p:pic>
        <p:nvPicPr>
          <p:cNvPr id="14339" name="Picture 4" descr="IMG_04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816" y="624218"/>
            <a:ext cx="4257675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5" descr="IMG_04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632" y="1068911"/>
            <a:ext cx="4341262" cy="5789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76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724" y="-51541"/>
            <a:ext cx="12277724" cy="685714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801602" y="354327"/>
            <a:ext cx="81304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200" dirty="0">
                <a:solidFill>
                  <a:srgbClr val="FF0000"/>
                </a:solidFill>
              </a:rPr>
              <a:t>Будем мусор убирать, не сорить, не обижать!</a:t>
            </a:r>
            <a:endParaRPr lang="ru-RU" sz="3200" dirty="0"/>
          </a:p>
        </p:txBody>
      </p:sp>
      <p:pic>
        <p:nvPicPr>
          <p:cNvPr id="6" name="Picture 6" descr="SDC141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074" y="714375"/>
            <a:ext cx="4454525" cy="32362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S73024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46341" y="794608"/>
            <a:ext cx="4128294" cy="3156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 descr="SDC142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1" y="3495674"/>
            <a:ext cx="4404339" cy="33099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SDC1419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509" y="3377030"/>
            <a:ext cx="4454524" cy="334254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271963" y="3409548"/>
            <a:ext cx="35623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effectLst/>
              </a:rPr>
              <a:t>Время, даром не теряя,</a:t>
            </a:r>
            <a:br>
              <a:rPr lang="ru-RU" sz="2400" dirty="0" smtClean="0">
                <a:solidFill>
                  <a:srgbClr val="FF0000"/>
                </a:solidFill>
                <a:effectLst/>
              </a:rPr>
            </a:br>
            <a:r>
              <a:rPr lang="ru-RU" sz="2400" dirty="0" smtClean="0">
                <a:solidFill>
                  <a:srgbClr val="FF0000"/>
                </a:solidFill>
                <a:effectLst/>
              </a:rPr>
              <a:t>Свалки быстро разгребая,</a:t>
            </a:r>
            <a:br>
              <a:rPr lang="ru-RU" sz="2400" dirty="0" smtClean="0">
                <a:solidFill>
                  <a:srgbClr val="FF0000"/>
                </a:solidFill>
                <a:effectLst/>
              </a:rPr>
            </a:br>
            <a:r>
              <a:rPr lang="ru-RU" sz="2400" dirty="0" smtClean="0">
                <a:solidFill>
                  <a:srgbClr val="FF0000"/>
                </a:solidFill>
                <a:effectLst/>
              </a:rPr>
              <a:t>Мы собрали мусор весь</a:t>
            </a:r>
            <a:br>
              <a:rPr lang="ru-RU" sz="2400" dirty="0" smtClean="0">
                <a:solidFill>
                  <a:srgbClr val="FF0000"/>
                </a:solidFill>
                <a:effectLst/>
              </a:rPr>
            </a:br>
            <a:r>
              <a:rPr lang="ru-RU" sz="2400" dirty="0" smtClean="0">
                <a:solidFill>
                  <a:srgbClr val="FF0000"/>
                </a:solidFill>
                <a:effectLst/>
              </a:rPr>
              <a:t>И теперь порядок здесь.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362" y="4936194"/>
            <a:ext cx="2435192" cy="18263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31139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724" y="0"/>
            <a:ext cx="12277724" cy="685714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52750" y="443545"/>
            <a:ext cx="82867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4000" dirty="0" smtClean="0">
                <a:solidFill>
                  <a:srgbClr val="00B050"/>
                </a:solidFill>
              </a:rPr>
              <a:t>Листовки </a:t>
            </a:r>
            <a:r>
              <a:rPr lang="ru-RU" altLang="ru-RU" sz="4000" dirty="0" smtClean="0">
                <a:solidFill>
                  <a:srgbClr val="FF3300"/>
                </a:solidFill>
              </a:rPr>
              <a:t>«Мы – за чистый город»</a:t>
            </a:r>
            <a:endParaRPr lang="ru-RU" sz="4000" dirty="0"/>
          </a:p>
        </p:txBody>
      </p:sp>
      <p:pic>
        <p:nvPicPr>
          <p:cNvPr id="4" name="Объект 3" descr="E:\школа 221\фотоотчет\DSC02746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16894" y="1000366"/>
            <a:ext cx="3881437" cy="2911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E:\школа 221\фотоотчет\DSC0274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23" y="3468154"/>
            <a:ext cx="3990974" cy="33898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489" y="3356022"/>
            <a:ext cx="4161316" cy="3120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5959489" y="1345785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effectLst/>
              </a:rPr>
              <a:t>Мусор, мусор! Мусор везде!</a:t>
            </a:r>
            <a:br>
              <a:rPr lang="ru-RU" sz="2800" dirty="0" smtClean="0">
                <a:effectLst/>
              </a:rPr>
            </a:br>
            <a:r>
              <a:rPr lang="ru-RU" sz="2800" dirty="0" smtClean="0">
                <a:effectLst/>
              </a:rPr>
              <a:t>На улицах, в парках, в воде.</a:t>
            </a:r>
            <a:br>
              <a:rPr lang="ru-RU" sz="2800" dirty="0" smtClean="0">
                <a:effectLst/>
              </a:rPr>
            </a:br>
            <a:r>
              <a:rPr lang="ru-RU" sz="2800" dirty="0" smtClean="0">
                <a:effectLst/>
              </a:rPr>
              <a:t>Люди! Дети вас просят, не сорите,</a:t>
            </a:r>
            <a:br>
              <a:rPr lang="ru-RU" sz="2800" dirty="0" smtClean="0">
                <a:effectLst/>
              </a:rPr>
            </a:br>
            <a:r>
              <a:rPr lang="ru-RU" sz="2800" dirty="0" smtClean="0">
                <a:effectLst/>
              </a:rPr>
              <a:t>Мусор, пожалуйста, в урны кладите!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99249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724" y="0"/>
            <a:ext cx="12277724" cy="6857143"/>
          </a:xfrm>
          <a:prstGeom prst="rect">
            <a:avLst/>
          </a:prstGeom>
        </p:spPr>
      </p:pic>
      <p:pic>
        <p:nvPicPr>
          <p:cNvPr id="3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1622"/>
            <a:ext cx="4934478" cy="37008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358" y="571802"/>
            <a:ext cx="4575065" cy="34312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016" y="3288409"/>
            <a:ext cx="4667515" cy="358601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040" y="5520109"/>
            <a:ext cx="2085974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020202" y="1031622"/>
            <a:ext cx="241935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Твой долг гражданина, Ты так и знай, </a:t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dirty="0" smtClean="0">
                <a:solidFill>
                  <a:srgbClr val="FF0000"/>
                </a:solidFill>
              </a:rPr>
              <a:t>Мусор на улице - не допускай!</a:t>
            </a:r>
            <a:br>
              <a:rPr lang="ru-RU" sz="2800" dirty="0" smtClean="0">
                <a:solidFill>
                  <a:srgbClr val="FF0000"/>
                </a:solidFill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12" y="4245775"/>
            <a:ext cx="3836611" cy="287745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65313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724" y="0"/>
            <a:ext cx="12277724" cy="685714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29759" y="554973"/>
            <a:ext cx="6096000" cy="29435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ru-RU" sz="2400" b="1" dirty="0">
                <a:solidFill>
                  <a:srgbClr val="FF0000"/>
                </a:solidFill>
              </a:rPr>
              <a:t>Нам субботник помогает.. . </a:t>
            </a:r>
            <a:br>
              <a:rPr lang="ru-RU" sz="2400" b="1" dirty="0">
                <a:solidFill>
                  <a:srgbClr val="FF0000"/>
                </a:solidFill>
              </a:rPr>
            </a:br>
            <a:r>
              <a:rPr lang="ru-RU" sz="2400" b="1" dirty="0">
                <a:solidFill>
                  <a:srgbClr val="FF0000"/>
                </a:solidFill>
              </a:rPr>
              <a:t>город чистить позволяет.. . </a:t>
            </a:r>
            <a:br>
              <a:rPr lang="ru-RU" sz="2400" b="1" dirty="0">
                <a:solidFill>
                  <a:srgbClr val="FF0000"/>
                </a:solidFill>
              </a:rPr>
            </a:br>
            <a:r>
              <a:rPr lang="ru-RU" sz="2400" b="1" dirty="0">
                <a:solidFill>
                  <a:srgbClr val="FF0000"/>
                </a:solidFill>
              </a:rPr>
              <a:t>стало все блестеть вокруг.. . </a:t>
            </a:r>
            <a:br>
              <a:rPr lang="ru-RU" sz="2400" b="1" dirty="0">
                <a:solidFill>
                  <a:srgbClr val="FF0000"/>
                </a:solidFill>
              </a:rPr>
            </a:br>
            <a:r>
              <a:rPr lang="ru-RU" sz="2400" b="1" dirty="0">
                <a:solidFill>
                  <a:srgbClr val="FF0000"/>
                </a:solidFill>
              </a:rPr>
              <a:t>если нам поможет друг</a:t>
            </a:r>
            <a:r>
              <a:rPr lang="ru-RU" b="1" dirty="0">
                <a:solidFill>
                  <a:srgbClr val="FF0000"/>
                </a:solidFill>
              </a:rPr>
              <a:t>...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159" y="1452255"/>
            <a:ext cx="3910816" cy="29331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780" y="3152954"/>
            <a:ext cx="3995763" cy="29968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7812" y="436293"/>
            <a:ext cx="3868167" cy="29011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5" y="3752731"/>
            <a:ext cx="3800288" cy="2850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98503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61654" y="735275"/>
            <a:ext cx="6096000" cy="22510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Кто-то мусор собирает,</a:t>
            </a:r>
            <a:b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Кто-то деревца сажает,</a:t>
            </a:r>
            <a:b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Кто-то в клумбах копошится,</a:t>
            </a:r>
            <a:b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Всюду радостные лица.</a:t>
            </a:r>
            <a:endParaRPr lang="ru-RU" sz="2400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79" y="3308759"/>
            <a:ext cx="4732321" cy="3549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6" descr="SDC1428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426" y="1423192"/>
            <a:ext cx="4951301" cy="38166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492" y="226032"/>
            <a:ext cx="2636820" cy="3515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128309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32" y="1641458"/>
            <a:ext cx="4037744" cy="30283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925" y="1641458"/>
            <a:ext cx="3886985" cy="2915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268" y="3565134"/>
            <a:ext cx="3985475" cy="2989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222576" y="606851"/>
            <a:ext cx="100148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rgbClr val="00B050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Никто не забыт, ничто не забыто</a:t>
            </a:r>
            <a:endParaRPr lang="ru-RU" sz="5400" b="1" cap="none" spc="0" dirty="0">
              <a:ln w="22225">
                <a:solidFill>
                  <a:srgbClr val="00B050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24641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40709" y="191294"/>
            <a:ext cx="8596668" cy="1320800"/>
          </a:xfrm>
        </p:spPr>
        <p:txBody>
          <a:bodyPr/>
          <a:lstStyle/>
          <a:p>
            <a:pPr eaLnBrk="1" hangingPunct="1"/>
            <a:r>
              <a:rPr lang="ru-RU" altLang="ru-RU" dirty="0" smtClean="0"/>
              <a:t>Акция «Покормите птиц»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2706688" y="2017714"/>
            <a:ext cx="7205662" cy="3932237"/>
          </a:xfrm>
        </p:spPr>
        <p:txBody>
          <a:bodyPr/>
          <a:lstStyle/>
          <a:p>
            <a:pPr lvl="4" eaLnBrk="1" hangingPunct="1"/>
            <a:endParaRPr lang="ru-RU" altLang="ru-RU" b="1" smtClean="0"/>
          </a:p>
        </p:txBody>
      </p:sp>
      <p:pic>
        <p:nvPicPr>
          <p:cNvPr id="11268" name="Picture 4" descr="2014-02-01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018" y="1855740"/>
            <a:ext cx="5119357" cy="3839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2763839" y="2349501"/>
            <a:ext cx="13874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1270" name="Text Box 8"/>
          <p:cNvSpPr txBox="1">
            <a:spLocks noChangeArrowheads="1"/>
          </p:cNvSpPr>
          <p:nvPr/>
        </p:nvSpPr>
        <p:spPr bwMode="auto">
          <a:xfrm>
            <a:off x="926757" y="1071166"/>
            <a:ext cx="3635375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/>
              <a:t>Покормите птиц зимой.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/>
              <a:t>Пусть со всех концов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/>
              <a:t>К вам слетятся, как домой,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/>
              <a:t>Стайки на крыльцо.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/>
          </a:p>
        </p:txBody>
      </p:sp>
      <p:pic>
        <p:nvPicPr>
          <p:cNvPr id="11271" name="Picture 9" descr="information_items_123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838" y="0"/>
            <a:ext cx="1427162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0" descr="2014-02-01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930" y="4527900"/>
            <a:ext cx="3059113" cy="229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4" descr="G:\фото5а\покорми птиц\2014-02-05 13.30.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08" y="3098007"/>
            <a:ext cx="2807695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373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8435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8440" name="Прямоугольник 10"/>
          <p:cNvSpPr>
            <a:spLocks noChangeArrowheads="1"/>
          </p:cNvSpPr>
          <p:nvPr/>
        </p:nvSpPr>
        <p:spPr bwMode="auto">
          <a:xfrm>
            <a:off x="1178477" y="367026"/>
            <a:ext cx="78581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400" b="1" dirty="0"/>
              <a:t>Акция </a:t>
            </a:r>
            <a:r>
              <a:rPr lang="ru-RU" altLang="ru-RU" sz="4400" b="1" dirty="0">
                <a:solidFill>
                  <a:srgbClr val="FF0000"/>
                </a:solidFill>
              </a:rPr>
              <a:t>«Красная ленточка</a:t>
            </a:r>
          </a:p>
        </p:txBody>
      </p:sp>
      <p:pic>
        <p:nvPicPr>
          <p:cNvPr id="18441" name="Picture 8" descr="21005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0" y="1285876"/>
            <a:ext cx="933450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8" descr="21005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27" y="434734"/>
            <a:ext cx="933450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Учитель\Desktop\20151201_0837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352" y="1585785"/>
            <a:ext cx="4640650" cy="3480487"/>
          </a:xfrm>
          <a:prstGeom prst="rect">
            <a:avLst/>
          </a:prstGeom>
          <a:noFill/>
        </p:spPr>
      </p:pic>
      <p:pic>
        <p:nvPicPr>
          <p:cNvPr id="1027" name="Picture 3" descr="C:\Users\Учитель\Desktop\20151201_0848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26642" y="3634591"/>
            <a:ext cx="4297877" cy="3223409"/>
          </a:xfrm>
          <a:prstGeom prst="rect">
            <a:avLst/>
          </a:prstGeom>
          <a:noFill/>
        </p:spPr>
      </p:pic>
      <p:pic>
        <p:nvPicPr>
          <p:cNvPr id="1028" name="Picture 4" descr="C:\Users\Учитель\Desktop\20151201_08541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80917" y="1121311"/>
            <a:ext cx="3974843" cy="29811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8823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77334" y="227014"/>
            <a:ext cx="8596668" cy="13208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i="1" dirty="0">
                <a:latin typeface="Arial" panose="020B0604020202020204" pitchFamily="34" charset="0"/>
              </a:rPr>
              <a:t>П</a:t>
            </a:r>
            <a:r>
              <a:rPr lang="ru-RU" altLang="ru-RU" i="1" dirty="0"/>
              <a:t>оказ фильма</a:t>
            </a:r>
            <a:r>
              <a:rPr lang="ru-RU" altLang="ru-RU" sz="5100" i="1" dirty="0"/>
              <a:t> </a:t>
            </a:r>
            <a:r>
              <a:rPr lang="ru-RU" altLang="ru-RU" i="1" dirty="0">
                <a:solidFill>
                  <a:srgbClr val="FF0000"/>
                </a:solidFill>
              </a:rPr>
              <a:t>«Экология и культура – будущее России»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17412" name="Picture 7" descr="SDC14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7" y="1572374"/>
            <a:ext cx="3457575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6" descr="SDC14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316" y="4005262"/>
            <a:ext cx="3457575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4" descr="SDC140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680" y="3694906"/>
            <a:ext cx="2403475" cy="321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5" descr="SDC1400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565" y="1311983"/>
            <a:ext cx="3457575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-2473325" y="1201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-2473325" y="304800"/>
            <a:ext cx="18415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Arial" panose="020B0604020202020204" pitchFamily="34" charset="0"/>
              </a:rPr>
              <a:t/>
            </a:r>
            <a:br>
              <a:rPr lang="ru-RU" altLang="ru-RU">
                <a:latin typeface="Arial" panose="020B0604020202020204" pitchFamily="34" charset="0"/>
              </a:rPr>
            </a:br>
            <a:endParaRPr lang="ru-RU" altLang="ru-RU">
              <a:latin typeface="Arial" panose="020B0604020202020204" pitchFamily="34" charset="0"/>
            </a:endParaRPr>
          </a:p>
          <a:p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-2473325" y="1547814"/>
            <a:ext cx="184150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8100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ru-RU" altLang="ru-RU" sz="1100">
              <a:latin typeface="Arial" panose="020B0604020202020204" pitchFamily="34" charset="0"/>
            </a:endParaRPr>
          </a:p>
          <a:p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54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7508"/>
          </a:xfrm>
        </p:spPr>
        <p:txBody>
          <a:bodyPr/>
          <a:lstStyle/>
          <a:p>
            <a:r>
              <a:rPr lang="ru-RU" dirty="0" smtClean="0"/>
              <a:t>Сбор макулатуры</a:t>
            </a:r>
            <a:endParaRPr lang="ru-RU" dirty="0"/>
          </a:p>
        </p:txBody>
      </p:sp>
      <p:pic>
        <p:nvPicPr>
          <p:cNvPr id="1026" name="Picture 2" descr="C:\Users\Учитель\Desktop\20170303_1039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4584" y="195649"/>
            <a:ext cx="5689600" cy="4267200"/>
          </a:xfrm>
          <a:prstGeom prst="rect">
            <a:avLst/>
          </a:prstGeom>
          <a:noFill/>
        </p:spPr>
      </p:pic>
      <p:pic>
        <p:nvPicPr>
          <p:cNvPr id="1027" name="Picture 3" descr="C:\Users\Учитель\Desktop\20170303_1048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3641" y="3785287"/>
            <a:ext cx="4096951" cy="3072713"/>
          </a:xfrm>
          <a:prstGeom prst="rect">
            <a:avLst/>
          </a:prstGeom>
          <a:noFill/>
        </p:spPr>
      </p:pic>
      <p:pic>
        <p:nvPicPr>
          <p:cNvPr id="1028" name="Picture 4" descr="C:\Users\Учитель\Desktop\20170310_1111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29171" y="4199240"/>
            <a:ext cx="3545013" cy="2658760"/>
          </a:xfrm>
          <a:prstGeom prst="rect">
            <a:avLst/>
          </a:prstGeom>
          <a:noFill/>
        </p:spPr>
      </p:pic>
      <p:pic>
        <p:nvPicPr>
          <p:cNvPr id="1029" name="Picture 5" descr="C:\Users\Учитель\Desktop\IMG-20170310-WA00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174578"/>
            <a:ext cx="2605216" cy="34736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05884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7724" cy="685714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44539" y="1117156"/>
            <a:ext cx="6096000" cy="7876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63319" y="825923"/>
            <a:ext cx="6096000" cy="383245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Мусор с улиц убирай, </a:t>
            </a:r>
            <a:br>
              <a:rPr lang="ru-RU" sz="28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 smtClean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28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 Земле наступит </a:t>
            </a:r>
            <a:endParaRPr lang="ru-RU" sz="2800" dirty="0" smtClean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 smtClean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рай</a:t>
            </a:r>
            <a:r>
              <a:rPr lang="ru-RU" sz="28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1" y="825923"/>
            <a:ext cx="3812167" cy="2859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6489">
            <a:off x="7412431" y="3348207"/>
            <a:ext cx="4270421" cy="32028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587" y="279542"/>
            <a:ext cx="4198705" cy="3149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63" y="3673826"/>
            <a:ext cx="4244422" cy="3183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632644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286</TotalTime>
  <Words>133</Words>
  <Application>Microsoft Office PowerPoint</Application>
  <PresentationFormat>Произвольный</PresentationFormat>
  <Paragraphs>39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Презентация PowerPoint</vt:lpstr>
      <vt:lpstr>Лучшая детская общественная организация РСО Алании </vt:lpstr>
      <vt:lpstr>Дети – за сохранение природы. </vt:lpstr>
      <vt:lpstr>Наша экологическая агитбригада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Акция «Покормите птиц»</vt:lpstr>
      <vt:lpstr>Презентация PowerPoint</vt:lpstr>
      <vt:lpstr>Показ фильма «Экология и культура – будущее России»</vt:lpstr>
      <vt:lpstr>Сбор макулатуры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Наша эмблема и наш девиз</dc:title>
  <dc:creator>Geor</dc:creator>
  <cp:lastModifiedBy>ГЕор</cp:lastModifiedBy>
  <cp:revision>30</cp:revision>
  <dcterms:created xsi:type="dcterms:W3CDTF">2016-04-20T17:37:39Z</dcterms:created>
  <dcterms:modified xsi:type="dcterms:W3CDTF">2018-02-04T18:06:23Z</dcterms:modified>
</cp:coreProperties>
</file>