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4" r:id="rId2"/>
    <p:sldId id="271" r:id="rId3"/>
    <p:sldId id="284" r:id="rId4"/>
    <p:sldId id="287" r:id="rId5"/>
    <p:sldId id="288" r:id="rId6"/>
    <p:sldId id="291" r:id="rId7"/>
    <p:sldId id="269" r:id="rId8"/>
    <p:sldId id="285" r:id="rId9"/>
    <p:sldId id="286" r:id="rId10"/>
    <p:sldId id="289" r:id="rId11"/>
    <p:sldId id="295" r:id="rId12"/>
    <p:sldId id="273" r:id="rId13"/>
    <p:sldId id="293" r:id="rId14"/>
    <p:sldId id="29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7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3E2DFC-D36E-498B-A529-3C2D295C2A90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68ED2D-610B-4B47-9FF5-B853E46D3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226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F786D66-F362-47E4-BBF7-AC2F380FC64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B169DCD-83C6-4B58-8662-F98DD22061F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B169DCD-83C6-4B58-8662-F98DD22061F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B169DCD-83C6-4B58-8662-F98DD22061F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B169DCD-83C6-4B58-8662-F98DD22061F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B169DCD-83C6-4B58-8662-F98DD22061F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B169DCD-83C6-4B58-8662-F98DD22061F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B169DCD-83C6-4B58-8662-F98DD22061F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B169DCD-83C6-4B58-8662-F98DD22061F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B169DCD-83C6-4B58-8662-F98DD22061F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B169DCD-83C6-4B58-8662-F98DD22061F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B169DCD-83C6-4B58-8662-F98DD22061F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B169DCD-83C6-4B58-8662-F98DD22061F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B169DCD-83C6-4B58-8662-F98DD22061F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5CC6C-1918-4FB8-9D79-46A2E5470AEE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08694-95E9-453C-A41A-4B6655F075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985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5CC6C-1918-4FB8-9D79-46A2E5470AEE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08694-95E9-453C-A41A-4B6655F075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1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5CC6C-1918-4FB8-9D79-46A2E5470AEE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08694-95E9-453C-A41A-4B6655F075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8656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D52864-211F-4A7A-B913-A45603E749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0653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5CC6C-1918-4FB8-9D79-46A2E5470AEE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08694-95E9-453C-A41A-4B6655F075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584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5CC6C-1918-4FB8-9D79-46A2E5470AEE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08694-95E9-453C-A41A-4B6655F075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342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5CC6C-1918-4FB8-9D79-46A2E5470AEE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08694-95E9-453C-A41A-4B6655F075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8776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5CC6C-1918-4FB8-9D79-46A2E5470AEE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08694-95E9-453C-A41A-4B6655F075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261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5CC6C-1918-4FB8-9D79-46A2E5470AEE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08694-95E9-453C-A41A-4B6655F075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983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5CC6C-1918-4FB8-9D79-46A2E5470AEE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08694-95E9-453C-A41A-4B6655F075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4357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5CC6C-1918-4FB8-9D79-46A2E5470AEE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08694-95E9-453C-A41A-4B6655F075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517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5CC6C-1918-4FB8-9D79-46A2E5470AEE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08694-95E9-453C-A41A-4B6655F075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38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5CC6C-1918-4FB8-9D79-46A2E5470AEE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08694-95E9-453C-A41A-4B6655F075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957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6.jpe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6"/>
          <p:cNvSpPr>
            <a:spLocks noChangeArrowheads="1"/>
          </p:cNvSpPr>
          <p:nvPr/>
        </p:nvSpPr>
        <p:spPr bwMode="auto">
          <a:xfrm>
            <a:off x="0" y="0"/>
            <a:ext cx="1524000" cy="6858000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099" name="Rectangle 1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grpSp>
        <p:nvGrpSpPr>
          <p:cNvPr id="4100" name="Group 1388" descr="Stack of books"/>
          <p:cNvGrpSpPr>
            <a:grpSpLocks noChangeAspect="1"/>
          </p:cNvGrpSpPr>
          <p:nvPr/>
        </p:nvGrpSpPr>
        <p:grpSpPr bwMode="auto">
          <a:xfrm>
            <a:off x="152400" y="1981200"/>
            <a:ext cx="1196975" cy="4525963"/>
            <a:chOff x="96" y="1248"/>
            <a:chExt cx="754" cy="2851"/>
          </a:xfrm>
        </p:grpSpPr>
        <p:sp>
          <p:nvSpPr>
            <p:cNvPr id="4106" name="AutoShape 1387"/>
            <p:cNvSpPr>
              <a:spLocks noChangeAspect="1" noChangeArrowheads="1" noTextEdit="1"/>
            </p:cNvSpPr>
            <p:nvPr/>
          </p:nvSpPr>
          <p:spPr bwMode="auto">
            <a:xfrm>
              <a:off x="96" y="1248"/>
              <a:ext cx="754" cy="2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07" name="Freeform 1389"/>
            <p:cNvSpPr>
              <a:spLocks/>
            </p:cNvSpPr>
            <p:nvPr/>
          </p:nvSpPr>
          <p:spPr bwMode="auto">
            <a:xfrm>
              <a:off x="450" y="3902"/>
              <a:ext cx="347" cy="158"/>
            </a:xfrm>
            <a:custGeom>
              <a:avLst/>
              <a:gdLst>
                <a:gd name="T0" fmla="*/ 10 w 693"/>
                <a:gd name="T1" fmla="*/ 39 h 318"/>
                <a:gd name="T2" fmla="*/ 1 w 693"/>
                <a:gd name="T3" fmla="*/ 49 h 318"/>
                <a:gd name="T4" fmla="*/ 0 w 693"/>
                <a:gd name="T5" fmla="*/ 64 h 318"/>
                <a:gd name="T6" fmla="*/ 2 w 693"/>
                <a:gd name="T7" fmla="*/ 73 h 318"/>
                <a:gd name="T8" fmla="*/ 2 w 693"/>
                <a:gd name="T9" fmla="*/ 79 h 318"/>
                <a:gd name="T10" fmla="*/ 173 w 693"/>
                <a:gd name="T11" fmla="*/ 35 h 318"/>
                <a:gd name="T12" fmla="*/ 174 w 693"/>
                <a:gd name="T13" fmla="*/ 0 h 318"/>
                <a:gd name="T14" fmla="*/ 10 w 693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3"/>
                <a:gd name="T25" fmla="*/ 0 h 318"/>
                <a:gd name="T26" fmla="*/ 693 w 693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3" h="318">
                  <a:moveTo>
                    <a:pt x="39" y="159"/>
                  </a:moveTo>
                  <a:lnTo>
                    <a:pt x="4" y="199"/>
                  </a:lnTo>
                  <a:lnTo>
                    <a:pt x="0" y="257"/>
                  </a:lnTo>
                  <a:lnTo>
                    <a:pt x="5" y="295"/>
                  </a:lnTo>
                  <a:lnTo>
                    <a:pt x="8" y="318"/>
                  </a:lnTo>
                  <a:lnTo>
                    <a:pt x="689" y="142"/>
                  </a:lnTo>
                  <a:lnTo>
                    <a:pt x="693" y="0"/>
                  </a:lnTo>
                  <a:lnTo>
                    <a:pt x="39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08" name="Freeform 1390"/>
            <p:cNvSpPr>
              <a:spLocks/>
            </p:cNvSpPr>
            <p:nvPr/>
          </p:nvSpPr>
          <p:spPr bwMode="auto">
            <a:xfrm>
              <a:off x="454" y="3974"/>
              <a:ext cx="367" cy="119"/>
            </a:xfrm>
            <a:custGeom>
              <a:avLst/>
              <a:gdLst>
                <a:gd name="T0" fmla="*/ 0 w 735"/>
                <a:gd name="T1" fmla="*/ 46 h 237"/>
                <a:gd name="T2" fmla="*/ 7 w 735"/>
                <a:gd name="T3" fmla="*/ 60 h 237"/>
                <a:gd name="T4" fmla="*/ 183 w 735"/>
                <a:gd name="T5" fmla="*/ 14 h 237"/>
                <a:gd name="T6" fmla="*/ 169 w 735"/>
                <a:gd name="T7" fmla="*/ 0 h 237"/>
                <a:gd name="T8" fmla="*/ 0 w 735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7"/>
                <a:gd name="T17" fmla="*/ 735 w 73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7">
                  <a:moveTo>
                    <a:pt x="0" y="181"/>
                  </a:moveTo>
                  <a:lnTo>
                    <a:pt x="30" y="237"/>
                  </a:lnTo>
                  <a:lnTo>
                    <a:pt x="735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09" name="Freeform 1391"/>
            <p:cNvSpPr>
              <a:spLocks/>
            </p:cNvSpPr>
            <p:nvPr/>
          </p:nvSpPr>
          <p:spPr bwMode="auto">
            <a:xfrm>
              <a:off x="148" y="3753"/>
              <a:ext cx="689" cy="346"/>
            </a:xfrm>
            <a:custGeom>
              <a:avLst/>
              <a:gdLst>
                <a:gd name="T0" fmla="*/ 164 w 1378"/>
                <a:gd name="T1" fmla="*/ 116 h 693"/>
                <a:gd name="T2" fmla="*/ 345 w 1378"/>
                <a:gd name="T3" fmla="*/ 71 h 693"/>
                <a:gd name="T4" fmla="*/ 189 w 1378"/>
                <a:gd name="T5" fmla="*/ 0 h 693"/>
                <a:gd name="T6" fmla="*/ 6 w 1378"/>
                <a:gd name="T7" fmla="*/ 21 h 693"/>
                <a:gd name="T8" fmla="*/ 6 w 1378"/>
                <a:gd name="T9" fmla="*/ 22 h 693"/>
                <a:gd name="T10" fmla="*/ 5 w 1378"/>
                <a:gd name="T11" fmla="*/ 26 h 693"/>
                <a:gd name="T12" fmla="*/ 3 w 1378"/>
                <a:gd name="T13" fmla="*/ 30 h 693"/>
                <a:gd name="T14" fmla="*/ 1 w 1378"/>
                <a:gd name="T15" fmla="*/ 37 h 693"/>
                <a:gd name="T16" fmla="*/ 0 w 1378"/>
                <a:gd name="T17" fmla="*/ 45 h 693"/>
                <a:gd name="T18" fmla="*/ 1 w 1378"/>
                <a:gd name="T19" fmla="*/ 54 h 693"/>
                <a:gd name="T20" fmla="*/ 5 w 1378"/>
                <a:gd name="T21" fmla="*/ 63 h 693"/>
                <a:gd name="T22" fmla="*/ 11 w 1378"/>
                <a:gd name="T23" fmla="*/ 73 h 693"/>
                <a:gd name="T24" fmla="*/ 11 w 1378"/>
                <a:gd name="T25" fmla="*/ 74 h 693"/>
                <a:gd name="T26" fmla="*/ 11 w 1378"/>
                <a:gd name="T27" fmla="*/ 74 h 693"/>
                <a:gd name="T28" fmla="*/ 11 w 1378"/>
                <a:gd name="T29" fmla="*/ 74 h 693"/>
                <a:gd name="T30" fmla="*/ 162 w 1378"/>
                <a:gd name="T31" fmla="*/ 173 h 693"/>
                <a:gd name="T32" fmla="*/ 162 w 1378"/>
                <a:gd name="T33" fmla="*/ 171 h 693"/>
                <a:gd name="T34" fmla="*/ 160 w 1378"/>
                <a:gd name="T35" fmla="*/ 165 h 693"/>
                <a:gd name="T36" fmla="*/ 160 w 1378"/>
                <a:gd name="T37" fmla="*/ 165 h 693"/>
                <a:gd name="T38" fmla="*/ 160 w 1378"/>
                <a:gd name="T39" fmla="*/ 165 h 693"/>
                <a:gd name="T40" fmla="*/ 159 w 1378"/>
                <a:gd name="T41" fmla="*/ 163 h 693"/>
                <a:gd name="T42" fmla="*/ 158 w 1378"/>
                <a:gd name="T43" fmla="*/ 159 h 693"/>
                <a:gd name="T44" fmla="*/ 156 w 1378"/>
                <a:gd name="T45" fmla="*/ 153 h 693"/>
                <a:gd name="T46" fmla="*/ 154 w 1378"/>
                <a:gd name="T47" fmla="*/ 146 h 693"/>
                <a:gd name="T48" fmla="*/ 154 w 1378"/>
                <a:gd name="T49" fmla="*/ 137 h 693"/>
                <a:gd name="T50" fmla="*/ 154 w 1378"/>
                <a:gd name="T51" fmla="*/ 129 h 693"/>
                <a:gd name="T52" fmla="*/ 158 w 1378"/>
                <a:gd name="T53" fmla="*/ 122 h 693"/>
                <a:gd name="T54" fmla="*/ 164 w 1378"/>
                <a:gd name="T55" fmla="*/ 116 h 6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8"/>
                <a:gd name="T85" fmla="*/ 0 h 693"/>
                <a:gd name="T86" fmla="*/ 1378 w 1378"/>
                <a:gd name="T87" fmla="*/ 693 h 6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8" h="693">
                  <a:moveTo>
                    <a:pt x="653" y="467"/>
                  </a:moveTo>
                  <a:lnTo>
                    <a:pt x="1378" y="287"/>
                  </a:lnTo>
                  <a:lnTo>
                    <a:pt x="759" y="0"/>
                  </a:lnTo>
                  <a:lnTo>
                    <a:pt x="27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6"/>
                  </a:lnTo>
                  <a:lnTo>
                    <a:pt x="17" y="253"/>
                  </a:lnTo>
                  <a:lnTo>
                    <a:pt x="42" y="295"/>
                  </a:lnTo>
                  <a:lnTo>
                    <a:pt x="43" y="296"/>
                  </a:lnTo>
                  <a:lnTo>
                    <a:pt x="45" y="297"/>
                  </a:lnTo>
                  <a:lnTo>
                    <a:pt x="645" y="693"/>
                  </a:lnTo>
                  <a:lnTo>
                    <a:pt x="647" y="684"/>
                  </a:lnTo>
                  <a:lnTo>
                    <a:pt x="639" y="663"/>
                  </a:lnTo>
                  <a:lnTo>
                    <a:pt x="639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2" y="614"/>
                  </a:lnTo>
                  <a:lnTo>
                    <a:pt x="615" y="584"/>
                  </a:lnTo>
                  <a:lnTo>
                    <a:pt x="613" y="551"/>
                  </a:lnTo>
                  <a:lnTo>
                    <a:pt x="616" y="519"/>
                  </a:lnTo>
                  <a:lnTo>
                    <a:pt x="629" y="491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10" name="Freeform 1392"/>
            <p:cNvSpPr>
              <a:spLocks/>
            </p:cNvSpPr>
            <p:nvPr/>
          </p:nvSpPr>
          <p:spPr bwMode="auto">
            <a:xfrm>
              <a:off x="186" y="3765"/>
              <a:ext cx="615" cy="209"/>
            </a:xfrm>
            <a:custGeom>
              <a:avLst/>
              <a:gdLst>
                <a:gd name="T0" fmla="*/ 308 w 1228"/>
                <a:gd name="T1" fmla="*/ 64 h 416"/>
                <a:gd name="T2" fmla="*/ 145 w 1228"/>
                <a:gd name="T3" fmla="*/ 105 h 416"/>
                <a:gd name="T4" fmla="*/ 0 w 1228"/>
                <a:gd name="T5" fmla="*/ 20 h 416"/>
                <a:gd name="T6" fmla="*/ 170 w 1228"/>
                <a:gd name="T7" fmla="*/ 0 h 416"/>
                <a:gd name="T8" fmla="*/ 308 w 1228"/>
                <a:gd name="T9" fmla="*/ 64 h 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8"/>
                <a:gd name="T16" fmla="*/ 0 h 416"/>
                <a:gd name="T17" fmla="*/ 1228 w 1228"/>
                <a:gd name="T18" fmla="*/ 416 h 4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8" h="416">
                  <a:moveTo>
                    <a:pt x="1228" y="254"/>
                  </a:moveTo>
                  <a:lnTo>
                    <a:pt x="579" y="416"/>
                  </a:lnTo>
                  <a:lnTo>
                    <a:pt x="0" y="80"/>
                  </a:lnTo>
                  <a:lnTo>
                    <a:pt x="679" y="0"/>
                  </a:lnTo>
                  <a:lnTo>
                    <a:pt x="1228" y="25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11" name="Freeform 1393"/>
            <p:cNvSpPr>
              <a:spLocks/>
            </p:cNvSpPr>
            <p:nvPr/>
          </p:nvSpPr>
          <p:spPr bwMode="auto">
            <a:xfrm>
              <a:off x="159" y="3809"/>
              <a:ext cx="304" cy="265"/>
            </a:xfrm>
            <a:custGeom>
              <a:avLst/>
              <a:gdLst>
                <a:gd name="T0" fmla="*/ 146 w 607"/>
                <a:gd name="T1" fmla="*/ 133 h 529"/>
                <a:gd name="T2" fmla="*/ 10 w 607"/>
                <a:gd name="T3" fmla="*/ 42 h 529"/>
                <a:gd name="T4" fmla="*/ 5 w 607"/>
                <a:gd name="T5" fmla="*/ 34 h 529"/>
                <a:gd name="T6" fmla="*/ 2 w 607"/>
                <a:gd name="T7" fmla="*/ 27 h 529"/>
                <a:gd name="T8" fmla="*/ 1 w 607"/>
                <a:gd name="T9" fmla="*/ 21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6 h 529"/>
                <a:gd name="T16" fmla="*/ 3 w 607"/>
                <a:gd name="T17" fmla="*/ 3 h 529"/>
                <a:gd name="T18" fmla="*/ 5 w 607"/>
                <a:gd name="T19" fmla="*/ 0 h 529"/>
                <a:gd name="T20" fmla="*/ 152 w 607"/>
                <a:gd name="T21" fmla="*/ 86 h 529"/>
                <a:gd name="T22" fmla="*/ 148 w 607"/>
                <a:gd name="T23" fmla="*/ 90 h 529"/>
                <a:gd name="T24" fmla="*/ 145 w 607"/>
                <a:gd name="T25" fmla="*/ 96 h 529"/>
                <a:gd name="T26" fmla="*/ 143 w 607"/>
                <a:gd name="T27" fmla="*/ 102 h 529"/>
                <a:gd name="T28" fmla="*/ 142 w 607"/>
                <a:gd name="T29" fmla="*/ 108 h 529"/>
                <a:gd name="T30" fmla="*/ 143 w 607"/>
                <a:gd name="T31" fmla="*/ 115 h 529"/>
                <a:gd name="T32" fmla="*/ 143 w 607"/>
                <a:gd name="T33" fmla="*/ 121 h 529"/>
                <a:gd name="T34" fmla="*/ 145 w 607"/>
                <a:gd name="T35" fmla="*/ 127 h 529"/>
                <a:gd name="T36" fmla="*/ 146 w 607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7" y="165"/>
                  </a:lnTo>
                  <a:lnTo>
                    <a:pt x="19" y="136"/>
                  </a:lnTo>
                  <a:lnTo>
                    <a:pt x="6" y="108"/>
                  </a:lnTo>
                  <a:lnTo>
                    <a:pt x="1" y="83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6" y="23"/>
                  </a:lnTo>
                  <a:lnTo>
                    <a:pt x="12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8" y="382"/>
                  </a:lnTo>
                  <a:lnTo>
                    <a:pt x="571" y="406"/>
                  </a:lnTo>
                  <a:lnTo>
                    <a:pt x="568" y="432"/>
                  </a:lnTo>
                  <a:lnTo>
                    <a:pt x="569" y="457"/>
                  </a:lnTo>
                  <a:lnTo>
                    <a:pt x="571" y="482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12" name="Freeform 1394"/>
            <p:cNvSpPr>
              <a:spLocks/>
            </p:cNvSpPr>
            <p:nvPr/>
          </p:nvSpPr>
          <p:spPr bwMode="auto">
            <a:xfrm>
              <a:off x="454" y="3902"/>
              <a:ext cx="376" cy="197"/>
            </a:xfrm>
            <a:custGeom>
              <a:avLst/>
              <a:gdLst>
                <a:gd name="T0" fmla="*/ 167 w 754"/>
                <a:gd name="T1" fmla="*/ 34 h 395"/>
                <a:gd name="T2" fmla="*/ 0 w 754"/>
                <a:gd name="T3" fmla="*/ 77 h 395"/>
                <a:gd name="T4" fmla="*/ 1 w 754"/>
                <a:gd name="T5" fmla="*/ 83 h 395"/>
                <a:gd name="T6" fmla="*/ 169 w 754"/>
                <a:gd name="T7" fmla="*/ 39 h 395"/>
                <a:gd name="T8" fmla="*/ 178 w 754"/>
                <a:gd name="T9" fmla="*/ 48 h 395"/>
                <a:gd name="T10" fmla="*/ 7 w 754"/>
                <a:gd name="T11" fmla="*/ 93 h 395"/>
                <a:gd name="T12" fmla="*/ 8 w 754"/>
                <a:gd name="T13" fmla="*/ 98 h 395"/>
                <a:gd name="T14" fmla="*/ 188 w 754"/>
                <a:gd name="T15" fmla="*/ 51 h 395"/>
                <a:gd name="T16" fmla="*/ 172 w 754"/>
                <a:gd name="T17" fmla="*/ 35 h 395"/>
                <a:gd name="T18" fmla="*/ 175 w 754"/>
                <a:gd name="T19" fmla="*/ 0 h 395"/>
                <a:gd name="T20" fmla="*/ 170 w 754"/>
                <a:gd name="T21" fmla="*/ 0 h 395"/>
                <a:gd name="T22" fmla="*/ 169 w 754"/>
                <a:gd name="T23" fmla="*/ 11 h 395"/>
                <a:gd name="T24" fmla="*/ 167 w 754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4"/>
                <a:gd name="T40" fmla="*/ 0 h 395"/>
                <a:gd name="T41" fmla="*/ 754 w 754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4" h="395">
                  <a:moveTo>
                    <a:pt x="671" y="137"/>
                  </a:moveTo>
                  <a:lnTo>
                    <a:pt x="0" y="311"/>
                  </a:lnTo>
                  <a:lnTo>
                    <a:pt x="5" y="332"/>
                  </a:lnTo>
                  <a:lnTo>
                    <a:pt x="678" y="157"/>
                  </a:lnTo>
                  <a:lnTo>
                    <a:pt x="714" y="194"/>
                  </a:lnTo>
                  <a:lnTo>
                    <a:pt x="29" y="375"/>
                  </a:lnTo>
                  <a:lnTo>
                    <a:pt x="35" y="395"/>
                  </a:lnTo>
                  <a:lnTo>
                    <a:pt x="754" y="205"/>
                  </a:lnTo>
                  <a:lnTo>
                    <a:pt x="691" y="141"/>
                  </a:lnTo>
                  <a:lnTo>
                    <a:pt x="701" y="3"/>
                  </a:lnTo>
                  <a:lnTo>
                    <a:pt x="681" y="0"/>
                  </a:lnTo>
                  <a:lnTo>
                    <a:pt x="678" y="44"/>
                  </a:lnTo>
                  <a:lnTo>
                    <a:pt x="671" y="1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13" name="Freeform 1395"/>
            <p:cNvSpPr>
              <a:spLocks/>
            </p:cNvSpPr>
            <p:nvPr/>
          </p:nvSpPr>
          <p:spPr bwMode="auto">
            <a:xfrm>
              <a:off x="469" y="3700"/>
              <a:ext cx="334" cy="209"/>
            </a:xfrm>
            <a:custGeom>
              <a:avLst/>
              <a:gdLst>
                <a:gd name="T0" fmla="*/ 7 w 670"/>
                <a:gd name="T1" fmla="*/ 59 h 417"/>
                <a:gd name="T2" fmla="*/ 0 w 670"/>
                <a:gd name="T3" fmla="*/ 72 h 417"/>
                <a:gd name="T4" fmla="*/ 0 w 670"/>
                <a:gd name="T5" fmla="*/ 87 h 417"/>
                <a:gd name="T6" fmla="*/ 3 w 670"/>
                <a:gd name="T7" fmla="*/ 98 h 417"/>
                <a:gd name="T8" fmla="*/ 4 w 670"/>
                <a:gd name="T9" fmla="*/ 105 h 417"/>
                <a:gd name="T10" fmla="*/ 167 w 670"/>
                <a:gd name="T11" fmla="*/ 39 h 417"/>
                <a:gd name="T12" fmla="*/ 165 w 670"/>
                <a:gd name="T13" fmla="*/ 0 h 417"/>
                <a:gd name="T14" fmla="*/ 7 w 670"/>
                <a:gd name="T15" fmla="*/ 59 h 4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70"/>
                <a:gd name="T25" fmla="*/ 0 h 417"/>
                <a:gd name="T26" fmla="*/ 670 w 670"/>
                <a:gd name="T27" fmla="*/ 417 h 4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70" h="417">
                  <a:moveTo>
                    <a:pt x="31" y="235"/>
                  </a:moveTo>
                  <a:lnTo>
                    <a:pt x="0" y="285"/>
                  </a:lnTo>
                  <a:lnTo>
                    <a:pt x="2" y="348"/>
                  </a:lnTo>
                  <a:lnTo>
                    <a:pt x="12" y="391"/>
                  </a:lnTo>
                  <a:lnTo>
                    <a:pt x="16" y="417"/>
                  </a:lnTo>
                  <a:lnTo>
                    <a:pt x="670" y="154"/>
                  </a:lnTo>
                  <a:lnTo>
                    <a:pt x="662" y="0"/>
                  </a:lnTo>
                  <a:lnTo>
                    <a:pt x="31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14" name="Freeform 1396"/>
            <p:cNvSpPr>
              <a:spLocks/>
            </p:cNvSpPr>
            <p:nvPr/>
          </p:nvSpPr>
          <p:spPr bwMode="auto">
            <a:xfrm>
              <a:off x="477" y="3779"/>
              <a:ext cx="356" cy="164"/>
            </a:xfrm>
            <a:custGeom>
              <a:avLst/>
              <a:gdLst>
                <a:gd name="T0" fmla="*/ 0 w 712"/>
                <a:gd name="T1" fmla="*/ 67 h 328"/>
                <a:gd name="T2" fmla="*/ 9 w 712"/>
                <a:gd name="T3" fmla="*/ 82 h 328"/>
                <a:gd name="T4" fmla="*/ 178 w 712"/>
                <a:gd name="T5" fmla="*/ 13 h 328"/>
                <a:gd name="T6" fmla="*/ 163 w 712"/>
                <a:gd name="T7" fmla="*/ 0 h 328"/>
                <a:gd name="T8" fmla="*/ 0 w 712"/>
                <a:gd name="T9" fmla="*/ 67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8"/>
                <a:gd name="T17" fmla="*/ 712 w 712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8">
                  <a:moveTo>
                    <a:pt x="0" y="268"/>
                  </a:moveTo>
                  <a:lnTo>
                    <a:pt x="36" y="328"/>
                  </a:lnTo>
                  <a:lnTo>
                    <a:pt x="712" y="54"/>
                  </a:lnTo>
                  <a:lnTo>
                    <a:pt x="650" y="0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15" name="Freeform 1397"/>
            <p:cNvSpPr>
              <a:spLocks/>
            </p:cNvSpPr>
            <p:nvPr/>
          </p:nvSpPr>
          <p:spPr bwMode="auto">
            <a:xfrm>
              <a:off x="477" y="3779"/>
              <a:ext cx="356" cy="164"/>
            </a:xfrm>
            <a:custGeom>
              <a:avLst/>
              <a:gdLst>
                <a:gd name="T0" fmla="*/ 0 w 712"/>
                <a:gd name="T1" fmla="*/ 67 h 328"/>
                <a:gd name="T2" fmla="*/ 9 w 712"/>
                <a:gd name="T3" fmla="*/ 82 h 328"/>
                <a:gd name="T4" fmla="*/ 178 w 712"/>
                <a:gd name="T5" fmla="*/ 13 h 328"/>
                <a:gd name="T6" fmla="*/ 163 w 712"/>
                <a:gd name="T7" fmla="*/ 0 h 328"/>
                <a:gd name="T8" fmla="*/ 0 w 712"/>
                <a:gd name="T9" fmla="*/ 67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8"/>
                <a:gd name="T17" fmla="*/ 712 w 712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8">
                  <a:moveTo>
                    <a:pt x="0" y="268"/>
                  </a:moveTo>
                  <a:lnTo>
                    <a:pt x="36" y="328"/>
                  </a:lnTo>
                  <a:lnTo>
                    <a:pt x="712" y="54"/>
                  </a:lnTo>
                  <a:lnTo>
                    <a:pt x="650" y="0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16" name="Freeform 1398"/>
            <p:cNvSpPr>
              <a:spLocks/>
            </p:cNvSpPr>
            <p:nvPr/>
          </p:nvSpPr>
          <p:spPr bwMode="auto">
            <a:xfrm>
              <a:off x="151" y="3557"/>
              <a:ext cx="687" cy="393"/>
            </a:xfrm>
            <a:custGeom>
              <a:avLst/>
              <a:gdLst>
                <a:gd name="T0" fmla="*/ 169 w 1376"/>
                <a:gd name="T1" fmla="*/ 133 h 786"/>
                <a:gd name="T2" fmla="*/ 343 w 1376"/>
                <a:gd name="T3" fmla="*/ 67 h 786"/>
                <a:gd name="T4" fmla="*/ 183 w 1376"/>
                <a:gd name="T5" fmla="*/ 0 h 786"/>
                <a:gd name="T6" fmla="*/ 4 w 1376"/>
                <a:gd name="T7" fmla="*/ 40 h 786"/>
                <a:gd name="T8" fmla="*/ 3 w 1376"/>
                <a:gd name="T9" fmla="*/ 42 h 786"/>
                <a:gd name="T10" fmla="*/ 2 w 1376"/>
                <a:gd name="T11" fmla="*/ 46 h 786"/>
                <a:gd name="T12" fmla="*/ 1 w 1376"/>
                <a:gd name="T13" fmla="*/ 51 h 786"/>
                <a:gd name="T14" fmla="*/ 0 w 1376"/>
                <a:gd name="T15" fmla="*/ 58 h 786"/>
                <a:gd name="T16" fmla="*/ 0 w 1376"/>
                <a:gd name="T17" fmla="*/ 68 h 786"/>
                <a:gd name="T18" fmla="*/ 2 w 1376"/>
                <a:gd name="T19" fmla="*/ 78 h 786"/>
                <a:gd name="T20" fmla="*/ 7 w 1376"/>
                <a:gd name="T21" fmla="*/ 89 h 786"/>
                <a:gd name="T22" fmla="*/ 14 w 1376"/>
                <a:gd name="T23" fmla="*/ 99 h 786"/>
                <a:gd name="T24" fmla="*/ 14 w 1376"/>
                <a:gd name="T25" fmla="*/ 99 h 786"/>
                <a:gd name="T26" fmla="*/ 14 w 1376"/>
                <a:gd name="T27" fmla="*/ 99 h 786"/>
                <a:gd name="T28" fmla="*/ 15 w 1376"/>
                <a:gd name="T29" fmla="*/ 100 h 786"/>
                <a:gd name="T30" fmla="*/ 173 w 1376"/>
                <a:gd name="T31" fmla="*/ 197 h 786"/>
                <a:gd name="T32" fmla="*/ 173 w 1376"/>
                <a:gd name="T33" fmla="*/ 194 h 786"/>
                <a:gd name="T34" fmla="*/ 171 w 1376"/>
                <a:gd name="T35" fmla="*/ 188 h 786"/>
                <a:gd name="T36" fmla="*/ 171 w 1376"/>
                <a:gd name="T37" fmla="*/ 188 h 786"/>
                <a:gd name="T38" fmla="*/ 171 w 1376"/>
                <a:gd name="T39" fmla="*/ 188 h 786"/>
                <a:gd name="T40" fmla="*/ 170 w 1376"/>
                <a:gd name="T41" fmla="*/ 187 h 786"/>
                <a:gd name="T42" fmla="*/ 168 w 1376"/>
                <a:gd name="T43" fmla="*/ 182 h 786"/>
                <a:gd name="T44" fmla="*/ 165 w 1376"/>
                <a:gd name="T45" fmla="*/ 175 h 786"/>
                <a:gd name="T46" fmla="*/ 163 w 1376"/>
                <a:gd name="T47" fmla="*/ 167 h 786"/>
                <a:gd name="T48" fmla="*/ 161 w 1376"/>
                <a:gd name="T49" fmla="*/ 158 h 786"/>
                <a:gd name="T50" fmla="*/ 161 w 1376"/>
                <a:gd name="T51" fmla="*/ 149 h 786"/>
                <a:gd name="T52" fmla="*/ 164 w 1376"/>
                <a:gd name="T53" fmla="*/ 141 h 786"/>
                <a:gd name="T54" fmla="*/ 169 w 1376"/>
                <a:gd name="T55" fmla="*/ 133 h 78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6"/>
                <a:gd name="T85" fmla="*/ 0 h 786"/>
                <a:gd name="T86" fmla="*/ 1376 w 1376"/>
                <a:gd name="T87" fmla="*/ 786 h 78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6" h="786">
                  <a:moveTo>
                    <a:pt x="678" y="532"/>
                  </a:moveTo>
                  <a:lnTo>
                    <a:pt x="1376" y="266"/>
                  </a:lnTo>
                  <a:lnTo>
                    <a:pt x="734" y="0"/>
                  </a:lnTo>
                  <a:lnTo>
                    <a:pt x="18" y="160"/>
                  </a:lnTo>
                  <a:lnTo>
                    <a:pt x="15" y="166"/>
                  </a:lnTo>
                  <a:lnTo>
                    <a:pt x="9" y="181"/>
                  </a:lnTo>
                  <a:lnTo>
                    <a:pt x="4" y="204"/>
                  </a:lnTo>
                  <a:lnTo>
                    <a:pt x="0" y="234"/>
                  </a:lnTo>
                  <a:lnTo>
                    <a:pt x="1" y="271"/>
                  </a:lnTo>
                  <a:lnTo>
                    <a:pt x="9" y="310"/>
                  </a:lnTo>
                  <a:lnTo>
                    <a:pt x="28" y="353"/>
                  </a:lnTo>
                  <a:lnTo>
                    <a:pt x="58" y="398"/>
                  </a:lnTo>
                  <a:lnTo>
                    <a:pt x="59" y="399"/>
                  </a:lnTo>
                  <a:lnTo>
                    <a:pt x="60" y="401"/>
                  </a:lnTo>
                  <a:lnTo>
                    <a:pt x="694" y="786"/>
                  </a:lnTo>
                  <a:lnTo>
                    <a:pt x="694" y="775"/>
                  </a:lnTo>
                  <a:lnTo>
                    <a:pt x="685" y="751"/>
                  </a:lnTo>
                  <a:lnTo>
                    <a:pt x="681" y="745"/>
                  </a:lnTo>
                  <a:lnTo>
                    <a:pt x="673" y="726"/>
                  </a:lnTo>
                  <a:lnTo>
                    <a:pt x="663" y="699"/>
                  </a:lnTo>
                  <a:lnTo>
                    <a:pt x="652" y="666"/>
                  </a:lnTo>
                  <a:lnTo>
                    <a:pt x="647" y="631"/>
                  </a:lnTo>
                  <a:lnTo>
                    <a:pt x="647" y="594"/>
                  </a:lnTo>
                  <a:lnTo>
                    <a:pt x="657" y="561"/>
                  </a:lnTo>
                  <a:lnTo>
                    <a:pt x="678" y="5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17" name="Freeform 1399"/>
            <p:cNvSpPr>
              <a:spLocks/>
            </p:cNvSpPr>
            <p:nvPr/>
          </p:nvSpPr>
          <p:spPr bwMode="auto">
            <a:xfrm>
              <a:off x="184" y="3571"/>
              <a:ext cx="618" cy="238"/>
            </a:xfrm>
            <a:custGeom>
              <a:avLst/>
              <a:gdLst>
                <a:gd name="T0" fmla="*/ 309 w 1235"/>
                <a:gd name="T1" fmla="*/ 59 h 475"/>
                <a:gd name="T2" fmla="*/ 153 w 1235"/>
                <a:gd name="T3" fmla="*/ 119 h 475"/>
                <a:gd name="T4" fmla="*/ 0 w 1235"/>
                <a:gd name="T5" fmla="*/ 38 h 475"/>
                <a:gd name="T6" fmla="*/ 167 w 1235"/>
                <a:gd name="T7" fmla="*/ 0 h 475"/>
                <a:gd name="T8" fmla="*/ 309 w 1235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5"/>
                <a:gd name="T16" fmla="*/ 0 h 475"/>
                <a:gd name="T17" fmla="*/ 1235 w 1235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5" h="475">
                  <a:moveTo>
                    <a:pt x="1235" y="236"/>
                  </a:moveTo>
                  <a:lnTo>
                    <a:pt x="611" y="475"/>
                  </a:lnTo>
                  <a:lnTo>
                    <a:pt x="0" y="151"/>
                  </a:lnTo>
                  <a:lnTo>
                    <a:pt x="666" y="0"/>
                  </a:lnTo>
                  <a:lnTo>
                    <a:pt x="1235" y="236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18" name="Freeform 1400"/>
            <p:cNvSpPr>
              <a:spLocks/>
            </p:cNvSpPr>
            <p:nvPr/>
          </p:nvSpPr>
          <p:spPr bwMode="auto">
            <a:xfrm>
              <a:off x="162" y="3652"/>
              <a:ext cx="315" cy="272"/>
            </a:xfrm>
            <a:custGeom>
              <a:avLst/>
              <a:gdLst>
                <a:gd name="T0" fmla="*/ 157 w 630"/>
                <a:gd name="T1" fmla="*/ 136 h 543"/>
                <a:gd name="T2" fmla="*/ 12 w 630"/>
                <a:gd name="T3" fmla="*/ 47 h 543"/>
                <a:gd name="T4" fmla="*/ 7 w 630"/>
                <a:gd name="T5" fmla="*/ 39 h 543"/>
                <a:gd name="T6" fmla="*/ 3 w 630"/>
                <a:gd name="T7" fmla="*/ 31 h 543"/>
                <a:gd name="T8" fmla="*/ 1 w 630"/>
                <a:gd name="T9" fmla="*/ 24 h 543"/>
                <a:gd name="T10" fmla="*/ 1 w 630"/>
                <a:gd name="T11" fmla="*/ 18 h 543"/>
                <a:gd name="T12" fmla="*/ 0 w 630"/>
                <a:gd name="T13" fmla="*/ 12 h 543"/>
                <a:gd name="T14" fmla="*/ 1 w 630"/>
                <a:gd name="T15" fmla="*/ 7 h 543"/>
                <a:gd name="T16" fmla="*/ 1 w 630"/>
                <a:gd name="T17" fmla="*/ 3 h 543"/>
                <a:gd name="T18" fmla="*/ 2 w 630"/>
                <a:gd name="T19" fmla="*/ 0 h 543"/>
                <a:gd name="T20" fmla="*/ 158 w 630"/>
                <a:gd name="T21" fmla="*/ 83 h 543"/>
                <a:gd name="T22" fmla="*/ 154 w 630"/>
                <a:gd name="T23" fmla="*/ 89 h 543"/>
                <a:gd name="T24" fmla="*/ 152 w 630"/>
                <a:gd name="T25" fmla="*/ 95 h 543"/>
                <a:gd name="T26" fmla="*/ 151 w 630"/>
                <a:gd name="T27" fmla="*/ 102 h 543"/>
                <a:gd name="T28" fmla="*/ 151 w 630"/>
                <a:gd name="T29" fmla="*/ 109 h 543"/>
                <a:gd name="T30" fmla="*/ 152 w 630"/>
                <a:gd name="T31" fmla="*/ 116 h 543"/>
                <a:gd name="T32" fmla="*/ 153 w 630"/>
                <a:gd name="T33" fmla="*/ 123 h 543"/>
                <a:gd name="T34" fmla="*/ 155 w 630"/>
                <a:gd name="T35" fmla="*/ 130 h 543"/>
                <a:gd name="T36" fmla="*/ 157 w 630"/>
                <a:gd name="T37" fmla="*/ 136 h 54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0"/>
                <a:gd name="T58" fmla="*/ 0 h 543"/>
                <a:gd name="T59" fmla="*/ 630 w 630"/>
                <a:gd name="T60" fmla="*/ 543 h 54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0" h="543">
                  <a:moveTo>
                    <a:pt x="628" y="543"/>
                  </a:moveTo>
                  <a:lnTo>
                    <a:pt x="50" y="186"/>
                  </a:lnTo>
                  <a:lnTo>
                    <a:pt x="28" y="154"/>
                  </a:lnTo>
                  <a:lnTo>
                    <a:pt x="13" y="124"/>
                  </a:lnTo>
                  <a:lnTo>
                    <a:pt x="5" y="96"/>
                  </a:lnTo>
                  <a:lnTo>
                    <a:pt x="1" y="70"/>
                  </a:lnTo>
                  <a:lnTo>
                    <a:pt x="0" y="47"/>
                  </a:lnTo>
                  <a:lnTo>
                    <a:pt x="4" y="28"/>
                  </a:lnTo>
                  <a:lnTo>
                    <a:pt x="7" y="12"/>
                  </a:lnTo>
                  <a:lnTo>
                    <a:pt x="10" y="0"/>
                  </a:lnTo>
                  <a:lnTo>
                    <a:pt x="630" y="330"/>
                  </a:lnTo>
                  <a:lnTo>
                    <a:pt x="616" y="353"/>
                  </a:lnTo>
                  <a:lnTo>
                    <a:pt x="606" y="379"/>
                  </a:lnTo>
                  <a:lnTo>
                    <a:pt x="603" y="406"/>
                  </a:lnTo>
                  <a:lnTo>
                    <a:pt x="602" y="434"/>
                  </a:lnTo>
                  <a:lnTo>
                    <a:pt x="605" y="463"/>
                  </a:lnTo>
                  <a:lnTo>
                    <a:pt x="611" y="491"/>
                  </a:lnTo>
                  <a:lnTo>
                    <a:pt x="619" y="518"/>
                  </a:lnTo>
                  <a:lnTo>
                    <a:pt x="628" y="54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19" name="Freeform 1401"/>
            <p:cNvSpPr>
              <a:spLocks/>
            </p:cNvSpPr>
            <p:nvPr/>
          </p:nvSpPr>
          <p:spPr bwMode="auto">
            <a:xfrm>
              <a:off x="476" y="3700"/>
              <a:ext cx="365" cy="250"/>
            </a:xfrm>
            <a:custGeom>
              <a:avLst/>
              <a:gdLst>
                <a:gd name="T0" fmla="*/ 160 w 731"/>
                <a:gd name="T1" fmla="*/ 38 h 500"/>
                <a:gd name="T2" fmla="*/ 0 w 731"/>
                <a:gd name="T3" fmla="*/ 103 h 500"/>
                <a:gd name="T4" fmla="*/ 1 w 731"/>
                <a:gd name="T5" fmla="*/ 108 h 500"/>
                <a:gd name="T6" fmla="*/ 162 w 731"/>
                <a:gd name="T7" fmla="*/ 43 h 500"/>
                <a:gd name="T8" fmla="*/ 172 w 731"/>
                <a:gd name="T9" fmla="*/ 52 h 500"/>
                <a:gd name="T10" fmla="*/ 8 w 731"/>
                <a:gd name="T11" fmla="*/ 120 h 500"/>
                <a:gd name="T12" fmla="*/ 10 w 731"/>
                <a:gd name="T13" fmla="*/ 125 h 500"/>
                <a:gd name="T14" fmla="*/ 182 w 731"/>
                <a:gd name="T15" fmla="*/ 54 h 500"/>
                <a:gd name="T16" fmla="*/ 165 w 731"/>
                <a:gd name="T17" fmla="*/ 39 h 500"/>
                <a:gd name="T18" fmla="*/ 165 w 731"/>
                <a:gd name="T19" fmla="*/ 1 h 500"/>
                <a:gd name="T20" fmla="*/ 160 w 731"/>
                <a:gd name="T21" fmla="*/ 0 h 500"/>
                <a:gd name="T22" fmla="*/ 160 w 731"/>
                <a:gd name="T23" fmla="*/ 12 h 500"/>
                <a:gd name="T24" fmla="*/ 160 w 731"/>
                <a:gd name="T25" fmla="*/ 38 h 5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1"/>
                <a:gd name="T40" fmla="*/ 0 h 500"/>
                <a:gd name="T41" fmla="*/ 731 w 731"/>
                <a:gd name="T42" fmla="*/ 500 h 50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1" h="500">
                  <a:moveTo>
                    <a:pt x="643" y="149"/>
                  </a:moveTo>
                  <a:lnTo>
                    <a:pt x="0" y="409"/>
                  </a:lnTo>
                  <a:lnTo>
                    <a:pt x="6" y="432"/>
                  </a:lnTo>
                  <a:lnTo>
                    <a:pt x="651" y="171"/>
                  </a:lnTo>
                  <a:lnTo>
                    <a:pt x="690" y="208"/>
                  </a:lnTo>
                  <a:lnTo>
                    <a:pt x="35" y="477"/>
                  </a:lnTo>
                  <a:lnTo>
                    <a:pt x="43" y="500"/>
                  </a:lnTo>
                  <a:lnTo>
                    <a:pt x="731" y="216"/>
                  </a:lnTo>
                  <a:lnTo>
                    <a:pt x="663" y="153"/>
                  </a:lnTo>
                  <a:lnTo>
                    <a:pt x="661" y="1"/>
                  </a:lnTo>
                  <a:lnTo>
                    <a:pt x="641" y="0"/>
                  </a:lnTo>
                  <a:lnTo>
                    <a:pt x="642" y="47"/>
                  </a:lnTo>
                  <a:lnTo>
                    <a:pt x="643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20" name="Freeform 1402"/>
            <p:cNvSpPr>
              <a:spLocks/>
            </p:cNvSpPr>
            <p:nvPr/>
          </p:nvSpPr>
          <p:spPr bwMode="auto">
            <a:xfrm>
              <a:off x="427" y="3550"/>
              <a:ext cx="347" cy="158"/>
            </a:xfrm>
            <a:custGeom>
              <a:avLst/>
              <a:gdLst>
                <a:gd name="T0" fmla="*/ 10 w 695"/>
                <a:gd name="T1" fmla="*/ 39 h 318"/>
                <a:gd name="T2" fmla="*/ 1 w 695"/>
                <a:gd name="T3" fmla="*/ 49 h 318"/>
                <a:gd name="T4" fmla="*/ 0 w 695"/>
                <a:gd name="T5" fmla="*/ 63 h 318"/>
                <a:gd name="T6" fmla="*/ 1 w 695"/>
                <a:gd name="T7" fmla="*/ 73 h 318"/>
                <a:gd name="T8" fmla="*/ 2 w 695"/>
                <a:gd name="T9" fmla="*/ 79 h 318"/>
                <a:gd name="T10" fmla="*/ 172 w 695"/>
                <a:gd name="T11" fmla="*/ 35 h 318"/>
                <a:gd name="T12" fmla="*/ 173 w 695"/>
                <a:gd name="T13" fmla="*/ 0 h 318"/>
                <a:gd name="T14" fmla="*/ 10 w 695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8"/>
                <a:gd name="T26" fmla="*/ 695 w 695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8">
                  <a:moveTo>
                    <a:pt x="41" y="159"/>
                  </a:moveTo>
                  <a:lnTo>
                    <a:pt x="5" y="199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91" y="141"/>
                  </a:lnTo>
                  <a:lnTo>
                    <a:pt x="695" y="0"/>
                  </a:lnTo>
                  <a:lnTo>
                    <a:pt x="41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21" name="Freeform 1403"/>
            <p:cNvSpPr>
              <a:spLocks/>
            </p:cNvSpPr>
            <p:nvPr/>
          </p:nvSpPr>
          <p:spPr bwMode="auto">
            <a:xfrm>
              <a:off x="431" y="3622"/>
              <a:ext cx="367" cy="119"/>
            </a:xfrm>
            <a:custGeom>
              <a:avLst/>
              <a:gdLst>
                <a:gd name="T0" fmla="*/ 0 w 735"/>
                <a:gd name="T1" fmla="*/ 46 h 237"/>
                <a:gd name="T2" fmla="*/ 7 w 735"/>
                <a:gd name="T3" fmla="*/ 60 h 237"/>
                <a:gd name="T4" fmla="*/ 183 w 735"/>
                <a:gd name="T5" fmla="*/ 14 h 237"/>
                <a:gd name="T6" fmla="*/ 169 w 735"/>
                <a:gd name="T7" fmla="*/ 0 h 237"/>
                <a:gd name="T8" fmla="*/ 0 w 735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7"/>
                <a:gd name="T17" fmla="*/ 735 w 73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7">
                  <a:moveTo>
                    <a:pt x="0" y="181"/>
                  </a:moveTo>
                  <a:lnTo>
                    <a:pt x="30" y="237"/>
                  </a:lnTo>
                  <a:lnTo>
                    <a:pt x="735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22" name="Freeform 1404"/>
            <p:cNvSpPr>
              <a:spLocks/>
            </p:cNvSpPr>
            <p:nvPr/>
          </p:nvSpPr>
          <p:spPr bwMode="auto">
            <a:xfrm>
              <a:off x="125" y="3400"/>
              <a:ext cx="689" cy="347"/>
            </a:xfrm>
            <a:custGeom>
              <a:avLst/>
              <a:gdLst>
                <a:gd name="T0" fmla="*/ 163 w 1377"/>
                <a:gd name="T1" fmla="*/ 116 h 694"/>
                <a:gd name="T2" fmla="*/ 345 w 1377"/>
                <a:gd name="T3" fmla="*/ 72 h 694"/>
                <a:gd name="T4" fmla="*/ 190 w 1377"/>
                <a:gd name="T5" fmla="*/ 0 h 694"/>
                <a:gd name="T6" fmla="*/ 7 w 1377"/>
                <a:gd name="T7" fmla="*/ 22 h 694"/>
                <a:gd name="T8" fmla="*/ 6 w 1377"/>
                <a:gd name="T9" fmla="*/ 22 h 694"/>
                <a:gd name="T10" fmla="*/ 5 w 1377"/>
                <a:gd name="T11" fmla="*/ 26 h 694"/>
                <a:gd name="T12" fmla="*/ 3 w 1377"/>
                <a:gd name="T13" fmla="*/ 30 h 694"/>
                <a:gd name="T14" fmla="*/ 1 w 1377"/>
                <a:gd name="T15" fmla="*/ 38 h 694"/>
                <a:gd name="T16" fmla="*/ 0 w 1377"/>
                <a:gd name="T17" fmla="*/ 45 h 694"/>
                <a:gd name="T18" fmla="*/ 1 w 1377"/>
                <a:gd name="T19" fmla="*/ 53 h 694"/>
                <a:gd name="T20" fmla="*/ 5 w 1377"/>
                <a:gd name="T21" fmla="*/ 63 h 694"/>
                <a:gd name="T22" fmla="*/ 11 w 1377"/>
                <a:gd name="T23" fmla="*/ 74 h 694"/>
                <a:gd name="T24" fmla="*/ 11 w 1377"/>
                <a:gd name="T25" fmla="*/ 74 h 694"/>
                <a:gd name="T26" fmla="*/ 11 w 1377"/>
                <a:gd name="T27" fmla="*/ 74 h 694"/>
                <a:gd name="T28" fmla="*/ 11 w 1377"/>
                <a:gd name="T29" fmla="*/ 75 h 694"/>
                <a:gd name="T30" fmla="*/ 11 w 1377"/>
                <a:gd name="T31" fmla="*/ 75 h 694"/>
                <a:gd name="T32" fmla="*/ 11 w 1377"/>
                <a:gd name="T33" fmla="*/ 75 h 694"/>
                <a:gd name="T34" fmla="*/ 12 w 1377"/>
                <a:gd name="T35" fmla="*/ 75 h 694"/>
                <a:gd name="T36" fmla="*/ 161 w 1377"/>
                <a:gd name="T37" fmla="*/ 174 h 694"/>
                <a:gd name="T38" fmla="*/ 162 w 1377"/>
                <a:gd name="T39" fmla="*/ 172 h 694"/>
                <a:gd name="T40" fmla="*/ 160 w 1377"/>
                <a:gd name="T41" fmla="*/ 166 h 694"/>
                <a:gd name="T42" fmla="*/ 160 w 1377"/>
                <a:gd name="T43" fmla="*/ 166 h 694"/>
                <a:gd name="T44" fmla="*/ 160 w 1377"/>
                <a:gd name="T45" fmla="*/ 166 h 694"/>
                <a:gd name="T46" fmla="*/ 159 w 1377"/>
                <a:gd name="T47" fmla="*/ 164 h 694"/>
                <a:gd name="T48" fmla="*/ 158 w 1377"/>
                <a:gd name="T49" fmla="*/ 160 h 694"/>
                <a:gd name="T50" fmla="*/ 156 w 1377"/>
                <a:gd name="T51" fmla="*/ 154 h 694"/>
                <a:gd name="T52" fmla="*/ 154 w 1377"/>
                <a:gd name="T53" fmla="*/ 146 h 694"/>
                <a:gd name="T54" fmla="*/ 153 w 1377"/>
                <a:gd name="T55" fmla="*/ 138 h 694"/>
                <a:gd name="T56" fmla="*/ 154 w 1377"/>
                <a:gd name="T57" fmla="*/ 130 h 694"/>
                <a:gd name="T58" fmla="*/ 157 w 1377"/>
                <a:gd name="T59" fmla="*/ 122 h 694"/>
                <a:gd name="T60" fmla="*/ 163 w 1377"/>
                <a:gd name="T61" fmla="*/ 11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4"/>
                <a:gd name="T95" fmla="*/ 1377 w 1377"/>
                <a:gd name="T96" fmla="*/ 694 h 69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4">
                  <a:moveTo>
                    <a:pt x="652" y="467"/>
                  </a:moveTo>
                  <a:lnTo>
                    <a:pt x="1377" y="288"/>
                  </a:lnTo>
                  <a:lnTo>
                    <a:pt x="758" y="0"/>
                  </a:lnTo>
                  <a:lnTo>
                    <a:pt x="27" y="86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50"/>
                  </a:lnTo>
                  <a:lnTo>
                    <a:pt x="0" y="181"/>
                  </a:lnTo>
                  <a:lnTo>
                    <a:pt x="3" y="215"/>
                  </a:lnTo>
                  <a:lnTo>
                    <a:pt x="17" y="254"/>
                  </a:lnTo>
                  <a:lnTo>
                    <a:pt x="42" y="296"/>
                  </a:lnTo>
                  <a:lnTo>
                    <a:pt x="43" y="296"/>
                  </a:lnTo>
                  <a:lnTo>
                    <a:pt x="43" y="297"/>
                  </a:lnTo>
                  <a:lnTo>
                    <a:pt x="45" y="298"/>
                  </a:lnTo>
                  <a:lnTo>
                    <a:pt x="644" y="694"/>
                  </a:lnTo>
                  <a:lnTo>
                    <a:pt x="646" y="685"/>
                  </a:lnTo>
                  <a:lnTo>
                    <a:pt x="638" y="663"/>
                  </a:lnTo>
                  <a:lnTo>
                    <a:pt x="636" y="656"/>
                  </a:lnTo>
                  <a:lnTo>
                    <a:pt x="629" y="639"/>
                  </a:lnTo>
                  <a:lnTo>
                    <a:pt x="621" y="614"/>
                  </a:lnTo>
                  <a:lnTo>
                    <a:pt x="614" y="583"/>
                  </a:lnTo>
                  <a:lnTo>
                    <a:pt x="612" y="551"/>
                  </a:lnTo>
                  <a:lnTo>
                    <a:pt x="615" y="519"/>
                  </a:lnTo>
                  <a:lnTo>
                    <a:pt x="628" y="490"/>
                  </a:lnTo>
                  <a:lnTo>
                    <a:pt x="652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23" name="Freeform 1405"/>
            <p:cNvSpPr>
              <a:spLocks/>
            </p:cNvSpPr>
            <p:nvPr/>
          </p:nvSpPr>
          <p:spPr bwMode="auto">
            <a:xfrm>
              <a:off x="163" y="3413"/>
              <a:ext cx="614" cy="209"/>
            </a:xfrm>
            <a:custGeom>
              <a:avLst/>
              <a:gdLst>
                <a:gd name="T0" fmla="*/ 307 w 1229"/>
                <a:gd name="T1" fmla="*/ 64 h 418"/>
                <a:gd name="T2" fmla="*/ 145 w 1229"/>
                <a:gd name="T3" fmla="*/ 105 h 418"/>
                <a:gd name="T4" fmla="*/ 0 w 1229"/>
                <a:gd name="T5" fmla="*/ 21 h 418"/>
                <a:gd name="T6" fmla="*/ 170 w 1229"/>
                <a:gd name="T7" fmla="*/ 0 h 418"/>
                <a:gd name="T8" fmla="*/ 307 w 1229"/>
                <a:gd name="T9" fmla="*/ 64 h 4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8"/>
                <a:gd name="T17" fmla="*/ 1229 w 1229"/>
                <a:gd name="T18" fmla="*/ 418 h 4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8">
                  <a:moveTo>
                    <a:pt x="1229" y="256"/>
                  </a:moveTo>
                  <a:lnTo>
                    <a:pt x="581" y="418"/>
                  </a:lnTo>
                  <a:lnTo>
                    <a:pt x="0" y="82"/>
                  </a:lnTo>
                  <a:lnTo>
                    <a:pt x="681" y="0"/>
                  </a:lnTo>
                  <a:lnTo>
                    <a:pt x="1229" y="25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24" name="Freeform 1406"/>
            <p:cNvSpPr>
              <a:spLocks/>
            </p:cNvSpPr>
            <p:nvPr/>
          </p:nvSpPr>
          <p:spPr bwMode="auto">
            <a:xfrm>
              <a:off x="136" y="3457"/>
              <a:ext cx="304" cy="265"/>
            </a:xfrm>
            <a:custGeom>
              <a:avLst/>
              <a:gdLst>
                <a:gd name="T0" fmla="*/ 146 w 607"/>
                <a:gd name="T1" fmla="*/ 133 h 529"/>
                <a:gd name="T2" fmla="*/ 9 w 607"/>
                <a:gd name="T3" fmla="*/ 42 h 529"/>
                <a:gd name="T4" fmla="*/ 5 w 607"/>
                <a:gd name="T5" fmla="*/ 34 h 529"/>
                <a:gd name="T6" fmla="*/ 2 w 607"/>
                <a:gd name="T7" fmla="*/ 27 h 529"/>
                <a:gd name="T8" fmla="*/ 0 w 607"/>
                <a:gd name="T9" fmla="*/ 21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6 h 529"/>
                <a:gd name="T16" fmla="*/ 3 w 607"/>
                <a:gd name="T17" fmla="*/ 3 h 529"/>
                <a:gd name="T18" fmla="*/ 5 w 607"/>
                <a:gd name="T19" fmla="*/ 0 h 529"/>
                <a:gd name="T20" fmla="*/ 152 w 607"/>
                <a:gd name="T21" fmla="*/ 86 h 529"/>
                <a:gd name="T22" fmla="*/ 148 w 607"/>
                <a:gd name="T23" fmla="*/ 90 h 529"/>
                <a:gd name="T24" fmla="*/ 145 w 607"/>
                <a:gd name="T25" fmla="*/ 96 h 529"/>
                <a:gd name="T26" fmla="*/ 143 w 607"/>
                <a:gd name="T27" fmla="*/ 102 h 529"/>
                <a:gd name="T28" fmla="*/ 142 w 607"/>
                <a:gd name="T29" fmla="*/ 108 h 529"/>
                <a:gd name="T30" fmla="*/ 142 w 607"/>
                <a:gd name="T31" fmla="*/ 114 h 529"/>
                <a:gd name="T32" fmla="*/ 143 w 607"/>
                <a:gd name="T33" fmla="*/ 121 h 529"/>
                <a:gd name="T34" fmla="*/ 145 w 607"/>
                <a:gd name="T35" fmla="*/ 127 h 529"/>
                <a:gd name="T36" fmla="*/ 146 w 607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6" y="165"/>
                  </a:lnTo>
                  <a:lnTo>
                    <a:pt x="18" y="135"/>
                  </a:lnTo>
                  <a:lnTo>
                    <a:pt x="5" y="108"/>
                  </a:lnTo>
                  <a:lnTo>
                    <a:pt x="0" y="82"/>
                  </a:lnTo>
                  <a:lnTo>
                    <a:pt x="0" y="60"/>
                  </a:lnTo>
                  <a:lnTo>
                    <a:pt x="2" y="39"/>
                  </a:lnTo>
                  <a:lnTo>
                    <a:pt x="6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8" y="382"/>
                  </a:lnTo>
                  <a:lnTo>
                    <a:pt x="570" y="405"/>
                  </a:lnTo>
                  <a:lnTo>
                    <a:pt x="568" y="430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25" name="Freeform 1407"/>
            <p:cNvSpPr>
              <a:spLocks/>
            </p:cNvSpPr>
            <p:nvPr/>
          </p:nvSpPr>
          <p:spPr bwMode="auto">
            <a:xfrm>
              <a:off x="431" y="3550"/>
              <a:ext cx="376" cy="197"/>
            </a:xfrm>
            <a:custGeom>
              <a:avLst/>
              <a:gdLst>
                <a:gd name="T0" fmla="*/ 167 w 753"/>
                <a:gd name="T1" fmla="*/ 34 h 395"/>
                <a:gd name="T2" fmla="*/ 0 w 753"/>
                <a:gd name="T3" fmla="*/ 77 h 395"/>
                <a:gd name="T4" fmla="*/ 1 w 753"/>
                <a:gd name="T5" fmla="*/ 83 h 395"/>
                <a:gd name="T6" fmla="*/ 169 w 753"/>
                <a:gd name="T7" fmla="*/ 39 h 395"/>
                <a:gd name="T8" fmla="*/ 178 w 753"/>
                <a:gd name="T9" fmla="*/ 48 h 395"/>
                <a:gd name="T10" fmla="*/ 7 w 753"/>
                <a:gd name="T11" fmla="*/ 93 h 395"/>
                <a:gd name="T12" fmla="*/ 8 w 753"/>
                <a:gd name="T13" fmla="*/ 98 h 395"/>
                <a:gd name="T14" fmla="*/ 188 w 753"/>
                <a:gd name="T15" fmla="*/ 51 h 395"/>
                <a:gd name="T16" fmla="*/ 172 w 753"/>
                <a:gd name="T17" fmla="*/ 35 h 395"/>
                <a:gd name="T18" fmla="*/ 175 w 753"/>
                <a:gd name="T19" fmla="*/ 0 h 395"/>
                <a:gd name="T20" fmla="*/ 170 w 753"/>
                <a:gd name="T21" fmla="*/ 0 h 395"/>
                <a:gd name="T22" fmla="*/ 169 w 753"/>
                <a:gd name="T23" fmla="*/ 10 h 395"/>
                <a:gd name="T24" fmla="*/ 167 w 753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5"/>
                <a:gd name="T41" fmla="*/ 753 w 753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5">
                  <a:moveTo>
                    <a:pt x="671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7"/>
                  </a:lnTo>
                  <a:lnTo>
                    <a:pt x="714" y="194"/>
                  </a:lnTo>
                  <a:lnTo>
                    <a:pt x="28" y="374"/>
                  </a:lnTo>
                  <a:lnTo>
                    <a:pt x="34" y="395"/>
                  </a:lnTo>
                  <a:lnTo>
                    <a:pt x="753" y="204"/>
                  </a:lnTo>
                  <a:lnTo>
                    <a:pt x="689" y="141"/>
                  </a:lnTo>
                  <a:lnTo>
                    <a:pt x="700" y="3"/>
                  </a:lnTo>
                  <a:lnTo>
                    <a:pt x="681" y="0"/>
                  </a:lnTo>
                  <a:lnTo>
                    <a:pt x="678" y="43"/>
                  </a:lnTo>
                  <a:lnTo>
                    <a:pt x="671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26" name="Freeform 1408"/>
            <p:cNvSpPr>
              <a:spLocks/>
            </p:cNvSpPr>
            <p:nvPr/>
          </p:nvSpPr>
          <p:spPr bwMode="auto">
            <a:xfrm>
              <a:off x="459" y="3382"/>
              <a:ext cx="347" cy="159"/>
            </a:xfrm>
            <a:custGeom>
              <a:avLst/>
              <a:gdLst>
                <a:gd name="T0" fmla="*/ 10 w 695"/>
                <a:gd name="T1" fmla="*/ 40 h 318"/>
                <a:gd name="T2" fmla="*/ 1 w 695"/>
                <a:gd name="T3" fmla="*/ 49 h 318"/>
                <a:gd name="T4" fmla="*/ 0 w 695"/>
                <a:gd name="T5" fmla="*/ 64 h 318"/>
                <a:gd name="T6" fmla="*/ 1 w 695"/>
                <a:gd name="T7" fmla="*/ 74 h 318"/>
                <a:gd name="T8" fmla="*/ 2 w 695"/>
                <a:gd name="T9" fmla="*/ 80 h 318"/>
                <a:gd name="T10" fmla="*/ 172 w 695"/>
                <a:gd name="T11" fmla="*/ 36 h 318"/>
                <a:gd name="T12" fmla="*/ 173 w 695"/>
                <a:gd name="T13" fmla="*/ 0 h 318"/>
                <a:gd name="T14" fmla="*/ 10 w 695"/>
                <a:gd name="T15" fmla="*/ 40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8"/>
                <a:gd name="T26" fmla="*/ 695 w 695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8">
                  <a:moveTo>
                    <a:pt x="40" y="159"/>
                  </a:moveTo>
                  <a:lnTo>
                    <a:pt x="4" y="199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89" y="142"/>
                  </a:lnTo>
                  <a:lnTo>
                    <a:pt x="695" y="0"/>
                  </a:lnTo>
                  <a:lnTo>
                    <a:pt x="40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27" name="Freeform 1409"/>
            <p:cNvSpPr>
              <a:spLocks/>
            </p:cNvSpPr>
            <p:nvPr/>
          </p:nvSpPr>
          <p:spPr bwMode="auto">
            <a:xfrm>
              <a:off x="462" y="3455"/>
              <a:ext cx="368" cy="118"/>
            </a:xfrm>
            <a:custGeom>
              <a:avLst/>
              <a:gdLst>
                <a:gd name="T0" fmla="*/ 0 w 736"/>
                <a:gd name="T1" fmla="*/ 45 h 237"/>
                <a:gd name="T2" fmla="*/ 7 w 736"/>
                <a:gd name="T3" fmla="*/ 59 h 237"/>
                <a:gd name="T4" fmla="*/ 184 w 736"/>
                <a:gd name="T5" fmla="*/ 13 h 237"/>
                <a:gd name="T6" fmla="*/ 170 w 736"/>
                <a:gd name="T7" fmla="*/ 0 h 237"/>
                <a:gd name="T8" fmla="*/ 0 w 736"/>
                <a:gd name="T9" fmla="*/ 45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6"/>
                <a:gd name="T16" fmla="*/ 0 h 237"/>
                <a:gd name="T17" fmla="*/ 736 w 736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6" h="237">
                  <a:moveTo>
                    <a:pt x="0" y="181"/>
                  </a:moveTo>
                  <a:lnTo>
                    <a:pt x="30" y="237"/>
                  </a:lnTo>
                  <a:lnTo>
                    <a:pt x="736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28" name="Freeform 1410"/>
            <p:cNvSpPr>
              <a:spLocks/>
            </p:cNvSpPr>
            <p:nvPr/>
          </p:nvSpPr>
          <p:spPr bwMode="auto">
            <a:xfrm>
              <a:off x="158" y="3233"/>
              <a:ext cx="688" cy="347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7 w 1377"/>
                <a:gd name="T7" fmla="*/ 22 h 693"/>
                <a:gd name="T8" fmla="*/ 6 w 1377"/>
                <a:gd name="T9" fmla="*/ 23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8 h 693"/>
                <a:gd name="T16" fmla="*/ 0 w 1377"/>
                <a:gd name="T17" fmla="*/ 45 h 693"/>
                <a:gd name="T18" fmla="*/ 1 w 1377"/>
                <a:gd name="T19" fmla="*/ 54 h 693"/>
                <a:gd name="T20" fmla="*/ 4 w 1377"/>
                <a:gd name="T21" fmla="*/ 64 h 693"/>
                <a:gd name="T22" fmla="*/ 10 w 1377"/>
                <a:gd name="T23" fmla="*/ 74 h 693"/>
                <a:gd name="T24" fmla="*/ 11 w 1377"/>
                <a:gd name="T25" fmla="*/ 74 h 693"/>
                <a:gd name="T26" fmla="*/ 11 w 1377"/>
                <a:gd name="T27" fmla="*/ 75 h 693"/>
                <a:gd name="T28" fmla="*/ 11 w 1377"/>
                <a:gd name="T29" fmla="*/ 75 h 693"/>
                <a:gd name="T30" fmla="*/ 161 w 1377"/>
                <a:gd name="T31" fmla="*/ 174 h 693"/>
                <a:gd name="T32" fmla="*/ 161 w 1377"/>
                <a:gd name="T33" fmla="*/ 171 h 693"/>
                <a:gd name="T34" fmla="*/ 159 w 1377"/>
                <a:gd name="T35" fmla="*/ 166 h 693"/>
                <a:gd name="T36" fmla="*/ 159 w 1377"/>
                <a:gd name="T37" fmla="*/ 166 h 693"/>
                <a:gd name="T38" fmla="*/ 159 w 1377"/>
                <a:gd name="T39" fmla="*/ 166 h 693"/>
                <a:gd name="T40" fmla="*/ 159 w 1377"/>
                <a:gd name="T41" fmla="*/ 164 h 693"/>
                <a:gd name="T42" fmla="*/ 157 w 1377"/>
                <a:gd name="T43" fmla="*/ 160 h 693"/>
                <a:gd name="T44" fmla="*/ 155 w 1377"/>
                <a:gd name="T45" fmla="*/ 154 h 693"/>
                <a:gd name="T46" fmla="*/ 153 w 1377"/>
                <a:gd name="T47" fmla="*/ 146 h 693"/>
                <a:gd name="T48" fmla="*/ 153 w 1377"/>
                <a:gd name="T49" fmla="*/ 138 h 693"/>
                <a:gd name="T50" fmla="*/ 153 w 1377"/>
                <a:gd name="T51" fmla="*/ 130 h 693"/>
                <a:gd name="T52" fmla="*/ 157 w 1377"/>
                <a:gd name="T53" fmla="*/ 123 h 693"/>
                <a:gd name="T54" fmla="*/ 163 w 1377"/>
                <a:gd name="T55" fmla="*/ 117 h 6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7"/>
                <a:gd name="T85" fmla="*/ 0 h 693"/>
                <a:gd name="T86" fmla="*/ 1377 w 1377"/>
                <a:gd name="T87" fmla="*/ 693 h 6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7" h="693">
                  <a:moveTo>
                    <a:pt x="652" y="466"/>
                  </a:moveTo>
                  <a:lnTo>
                    <a:pt x="1377" y="287"/>
                  </a:lnTo>
                  <a:lnTo>
                    <a:pt x="758" y="0"/>
                  </a:lnTo>
                  <a:lnTo>
                    <a:pt x="28" y="87"/>
                  </a:lnTo>
                  <a:lnTo>
                    <a:pt x="24" y="91"/>
                  </a:lnTo>
                  <a:lnTo>
                    <a:pt x="17" y="103"/>
                  </a:lnTo>
                  <a:lnTo>
                    <a:pt x="9" y="122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4" y="214"/>
                  </a:lnTo>
                  <a:lnTo>
                    <a:pt x="17" y="254"/>
                  </a:lnTo>
                  <a:lnTo>
                    <a:pt x="43" y="295"/>
                  </a:lnTo>
                  <a:lnTo>
                    <a:pt x="44" y="296"/>
                  </a:lnTo>
                  <a:lnTo>
                    <a:pt x="44" y="297"/>
                  </a:lnTo>
                  <a:lnTo>
                    <a:pt x="644" y="693"/>
                  </a:lnTo>
                  <a:lnTo>
                    <a:pt x="647" y="684"/>
                  </a:lnTo>
                  <a:lnTo>
                    <a:pt x="638" y="663"/>
                  </a:lnTo>
                  <a:lnTo>
                    <a:pt x="638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1" y="614"/>
                  </a:lnTo>
                  <a:lnTo>
                    <a:pt x="614" y="584"/>
                  </a:lnTo>
                  <a:lnTo>
                    <a:pt x="612" y="552"/>
                  </a:lnTo>
                  <a:lnTo>
                    <a:pt x="615" y="519"/>
                  </a:lnTo>
                  <a:lnTo>
                    <a:pt x="628" y="489"/>
                  </a:lnTo>
                  <a:lnTo>
                    <a:pt x="652" y="4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29" name="Freeform 1411"/>
            <p:cNvSpPr>
              <a:spLocks/>
            </p:cNvSpPr>
            <p:nvPr/>
          </p:nvSpPr>
          <p:spPr bwMode="auto">
            <a:xfrm>
              <a:off x="195" y="3245"/>
              <a:ext cx="614" cy="209"/>
            </a:xfrm>
            <a:custGeom>
              <a:avLst/>
              <a:gdLst>
                <a:gd name="T0" fmla="*/ 307 w 1228"/>
                <a:gd name="T1" fmla="*/ 64 h 417"/>
                <a:gd name="T2" fmla="*/ 146 w 1228"/>
                <a:gd name="T3" fmla="*/ 105 h 417"/>
                <a:gd name="T4" fmla="*/ 0 w 1228"/>
                <a:gd name="T5" fmla="*/ 21 h 417"/>
                <a:gd name="T6" fmla="*/ 170 w 1228"/>
                <a:gd name="T7" fmla="*/ 0 h 417"/>
                <a:gd name="T8" fmla="*/ 307 w 1228"/>
                <a:gd name="T9" fmla="*/ 64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8"/>
                <a:gd name="T16" fmla="*/ 0 h 417"/>
                <a:gd name="T17" fmla="*/ 1228 w 1228"/>
                <a:gd name="T18" fmla="*/ 417 h 4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8" h="417">
                  <a:moveTo>
                    <a:pt x="1228" y="255"/>
                  </a:moveTo>
                  <a:lnTo>
                    <a:pt x="581" y="417"/>
                  </a:lnTo>
                  <a:lnTo>
                    <a:pt x="0" y="81"/>
                  </a:lnTo>
                  <a:lnTo>
                    <a:pt x="680" y="0"/>
                  </a:lnTo>
                  <a:lnTo>
                    <a:pt x="1228" y="255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30" name="Freeform 1412"/>
            <p:cNvSpPr>
              <a:spLocks/>
            </p:cNvSpPr>
            <p:nvPr/>
          </p:nvSpPr>
          <p:spPr bwMode="auto">
            <a:xfrm>
              <a:off x="168" y="3290"/>
              <a:ext cx="304" cy="264"/>
            </a:xfrm>
            <a:custGeom>
              <a:avLst/>
              <a:gdLst>
                <a:gd name="T0" fmla="*/ 146 w 607"/>
                <a:gd name="T1" fmla="*/ 132 h 529"/>
                <a:gd name="T2" fmla="*/ 10 w 607"/>
                <a:gd name="T3" fmla="*/ 41 h 529"/>
                <a:gd name="T4" fmla="*/ 5 w 607"/>
                <a:gd name="T5" fmla="*/ 33 h 529"/>
                <a:gd name="T6" fmla="*/ 2 w 607"/>
                <a:gd name="T7" fmla="*/ 27 h 529"/>
                <a:gd name="T8" fmla="*/ 0 w 607"/>
                <a:gd name="T9" fmla="*/ 20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5 h 529"/>
                <a:gd name="T16" fmla="*/ 3 w 607"/>
                <a:gd name="T17" fmla="*/ 2 h 529"/>
                <a:gd name="T18" fmla="*/ 5 w 607"/>
                <a:gd name="T19" fmla="*/ 0 h 529"/>
                <a:gd name="T20" fmla="*/ 152 w 607"/>
                <a:gd name="T21" fmla="*/ 85 h 529"/>
                <a:gd name="T22" fmla="*/ 148 w 607"/>
                <a:gd name="T23" fmla="*/ 90 h 529"/>
                <a:gd name="T24" fmla="*/ 145 w 607"/>
                <a:gd name="T25" fmla="*/ 95 h 529"/>
                <a:gd name="T26" fmla="*/ 143 w 607"/>
                <a:gd name="T27" fmla="*/ 101 h 529"/>
                <a:gd name="T28" fmla="*/ 142 w 607"/>
                <a:gd name="T29" fmla="*/ 107 h 529"/>
                <a:gd name="T30" fmla="*/ 142 w 607"/>
                <a:gd name="T31" fmla="*/ 114 h 529"/>
                <a:gd name="T32" fmla="*/ 143 w 607"/>
                <a:gd name="T33" fmla="*/ 120 h 529"/>
                <a:gd name="T34" fmla="*/ 145 w 607"/>
                <a:gd name="T35" fmla="*/ 126 h 529"/>
                <a:gd name="T36" fmla="*/ 146 w 607"/>
                <a:gd name="T37" fmla="*/ 132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7" y="165"/>
                  </a:lnTo>
                  <a:lnTo>
                    <a:pt x="18" y="135"/>
                  </a:lnTo>
                  <a:lnTo>
                    <a:pt x="6" y="108"/>
                  </a:lnTo>
                  <a:lnTo>
                    <a:pt x="0" y="83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7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9" y="382"/>
                  </a:lnTo>
                  <a:lnTo>
                    <a:pt x="570" y="406"/>
                  </a:lnTo>
                  <a:lnTo>
                    <a:pt x="568" y="431"/>
                  </a:lnTo>
                  <a:lnTo>
                    <a:pt x="568" y="457"/>
                  </a:lnTo>
                  <a:lnTo>
                    <a:pt x="572" y="482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31" name="Freeform 1413"/>
            <p:cNvSpPr>
              <a:spLocks/>
            </p:cNvSpPr>
            <p:nvPr/>
          </p:nvSpPr>
          <p:spPr bwMode="auto">
            <a:xfrm>
              <a:off x="462" y="3382"/>
              <a:ext cx="377" cy="198"/>
            </a:xfrm>
            <a:custGeom>
              <a:avLst/>
              <a:gdLst>
                <a:gd name="T0" fmla="*/ 168 w 753"/>
                <a:gd name="T1" fmla="*/ 34 h 395"/>
                <a:gd name="T2" fmla="*/ 0 w 753"/>
                <a:gd name="T3" fmla="*/ 78 h 395"/>
                <a:gd name="T4" fmla="*/ 1 w 753"/>
                <a:gd name="T5" fmla="*/ 83 h 395"/>
                <a:gd name="T6" fmla="*/ 170 w 753"/>
                <a:gd name="T7" fmla="*/ 40 h 395"/>
                <a:gd name="T8" fmla="*/ 179 w 753"/>
                <a:gd name="T9" fmla="*/ 49 h 395"/>
                <a:gd name="T10" fmla="*/ 7 w 753"/>
                <a:gd name="T11" fmla="*/ 94 h 395"/>
                <a:gd name="T12" fmla="*/ 9 w 753"/>
                <a:gd name="T13" fmla="*/ 99 h 395"/>
                <a:gd name="T14" fmla="*/ 189 w 753"/>
                <a:gd name="T15" fmla="*/ 52 h 395"/>
                <a:gd name="T16" fmla="*/ 173 w 753"/>
                <a:gd name="T17" fmla="*/ 36 h 395"/>
                <a:gd name="T18" fmla="*/ 175 w 753"/>
                <a:gd name="T19" fmla="*/ 1 h 395"/>
                <a:gd name="T20" fmla="*/ 171 w 753"/>
                <a:gd name="T21" fmla="*/ 0 h 395"/>
                <a:gd name="T22" fmla="*/ 170 w 753"/>
                <a:gd name="T23" fmla="*/ 11 h 395"/>
                <a:gd name="T24" fmla="*/ 168 w 753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5"/>
                <a:gd name="T41" fmla="*/ 753 w 753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5">
                  <a:moveTo>
                    <a:pt x="671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7"/>
                  </a:lnTo>
                  <a:lnTo>
                    <a:pt x="714" y="194"/>
                  </a:lnTo>
                  <a:lnTo>
                    <a:pt x="28" y="374"/>
                  </a:lnTo>
                  <a:lnTo>
                    <a:pt x="34" y="395"/>
                  </a:lnTo>
                  <a:lnTo>
                    <a:pt x="753" y="205"/>
                  </a:lnTo>
                  <a:lnTo>
                    <a:pt x="690" y="141"/>
                  </a:lnTo>
                  <a:lnTo>
                    <a:pt x="700" y="3"/>
                  </a:lnTo>
                  <a:lnTo>
                    <a:pt x="681" y="0"/>
                  </a:lnTo>
                  <a:lnTo>
                    <a:pt x="678" y="43"/>
                  </a:lnTo>
                  <a:lnTo>
                    <a:pt x="671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32" name="Freeform 1414"/>
            <p:cNvSpPr>
              <a:spLocks/>
            </p:cNvSpPr>
            <p:nvPr/>
          </p:nvSpPr>
          <p:spPr bwMode="auto">
            <a:xfrm>
              <a:off x="478" y="3180"/>
              <a:ext cx="334" cy="209"/>
            </a:xfrm>
            <a:custGeom>
              <a:avLst/>
              <a:gdLst>
                <a:gd name="T0" fmla="*/ 7 w 668"/>
                <a:gd name="T1" fmla="*/ 59 h 416"/>
                <a:gd name="T2" fmla="*/ 0 w 668"/>
                <a:gd name="T3" fmla="*/ 72 h 416"/>
                <a:gd name="T4" fmla="*/ 1 w 668"/>
                <a:gd name="T5" fmla="*/ 88 h 416"/>
                <a:gd name="T6" fmla="*/ 3 w 668"/>
                <a:gd name="T7" fmla="*/ 98 h 416"/>
                <a:gd name="T8" fmla="*/ 3 w 668"/>
                <a:gd name="T9" fmla="*/ 105 h 416"/>
                <a:gd name="T10" fmla="*/ 167 w 668"/>
                <a:gd name="T11" fmla="*/ 39 h 416"/>
                <a:gd name="T12" fmla="*/ 165 w 668"/>
                <a:gd name="T13" fmla="*/ 0 h 416"/>
                <a:gd name="T14" fmla="*/ 7 w 668"/>
                <a:gd name="T15" fmla="*/ 59 h 4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68"/>
                <a:gd name="T25" fmla="*/ 0 h 416"/>
                <a:gd name="T26" fmla="*/ 668 w 668"/>
                <a:gd name="T27" fmla="*/ 416 h 4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68" h="416">
                  <a:moveTo>
                    <a:pt x="30" y="235"/>
                  </a:moveTo>
                  <a:lnTo>
                    <a:pt x="0" y="285"/>
                  </a:lnTo>
                  <a:lnTo>
                    <a:pt x="1" y="348"/>
                  </a:lnTo>
                  <a:lnTo>
                    <a:pt x="11" y="391"/>
                  </a:lnTo>
                  <a:lnTo>
                    <a:pt x="15" y="416"/>
                  </a:lnTo>
                  <a:lnTo>
                    <a:pt x="668" y="154"/>
                  </a:lnTo>
                  <a:lnTo>
                    <a:pt x="660" y="0"/>
                  </a:lnTo>
                  <a:lnTo>
                    <a:pt x="30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33" name="Freeform 1415"/>
            <p:cNvSpPr>
              <a:spLocks/>
            </p:cNvSpPr>
            <p:nvPr/>
          </p:nvSpPr>
          <p:spPr bwMode="auto">
            <a:xfrm>
              <a:off x="485" y="3260"/>
              <a:ext cx="356" cy="163"/>
            </a:xfrm>
            <a:custGeom>
              <a:avLst/>
              <a:gdLst>
                <a:gd name="T0" fmla="*/ 0 w 712"/>
                <a:gd name="T1" fmla="*/ 66 h 327"/>
                <a:gd name="T2" fmla="*/ 9 w 712"/>
                <a:gd name="T3" fmla="*/ 81 h 327"/>
                <a:gd name="T4" fmla="*/ 178 w 712"/>
                <a:gd name="T5" fmla="*/ 13 h 327"/>
                <a:gd name="T6" fmla="*/ 163 w 712"/>
                <a:gd name="T7" fmla="*/ 0 h 327"/>
                <a:gd name="T8" fmla="*/ 0 w 712"/>
                <a:gd name="T9" fmla="*/ 66 h 3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7"/>
                <a:gd name="T17" fmla="*/ 712 w 712"/>
                <a:gd name="T18" fmla="*/ 327 h 3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7">
                  <a:moveTo>
                    <a:pt x="0" y="267"/>
                  </a:moveTo>
                  <a:lnTo>
                    <a:pt x="35" y="327"/>
                  </a:lnTo>
                  <a:lnTo>
                    <a:pt x="712" y="53"/>
                  </a:lnTo>
                  <a:lnTo>
                    <a:pt x="650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34" name="Freeform 1416"/>
            <p:cNvSpPr>
              <a:spLocks/>
            </p:cNvSpPr>
            <p:nvPr/>
          </p:nvSpPr>
          <p:spPr bwMode="auto">
            <a:xfrm>
              <a:off x="160" y="3038"/>
              <a:ext cx="687" cy="392"/>
            </a:xfrm>
            <a:custGeom>
              <a:avLst/>
              <a:gdLst>
                <a:gd name="T0" fmla="*/ 169 w 1374"/>
                <a:gd name="T1" fmla="*/ 133 h 784"/>
                <a:gd name="T2" fmla="*/ 344 w 1374"/>
                <a:gd name="T3" fmla="*/ 67 h 784"/>
                <a:gd name="T4" fmla="*/ 183 w 1374"/>
                <a:gd name="T5" fmla="*/ 0 h 784"/>
                <a:gd name="T6" fmla="*/ 5 w 1374"/>
                <a:gd name="T7" fmla="*/ 40 h 784"/>
                <a:gd name="T8" fmla="*/ 3 w 1374"/>
                <a:gd name="T9" fmla="*/ 42 h 784"/>
                <a:gd name="T10" fmla="*/ 3 w 1374"/>
                <a:gd name="T11" fmla="*/ 46 h 784"/>
                <a:gd name="T12" fmla="*/ 1 w 1374"/>
                <a:gd name="T13" fmla="*/ 51 h 784"/>
                <a:gd name="T14" fmla="*/ 0 w 1374"/>
                <a:gd name="T15" fmla="*/ 58 h 784"/>
                <a:gd name="T16" fmla="*/ 1 w 1374"/>
                <a:gd name="T17" fmla="*/ 68 h 784"/>
                <a:gd name="T18" fmla="*/ 3 w 1374"/>
                <a:gd name="T19" fmla="*/ 78 h 784"/>
                <a:gd name="T20" fmla="*/ 6 w 1374"/>
                <a:gd name="T21" fmla="*/ 88 h 784"/>
                <a:gd name="T22" fmla="*/ 14 w 1374"/>
                <a:gd name="T23" fmla="*/ 99 h 784"/>
                <a:gd name="T24" fmla="*/ 14 w 1374"/>
                <a:gd name="T25" fmla="*/ 99 h 784"/>
                <a:gd name="T26" fmla="*/ 14 w 1374"/>
                <a:gd name="T27" fmla="*/ 99 h 784"/>
                <a:gd name="T28" fmla="*/ 14 w 1374"/>
                <a:gd name="T29" fmla="*/ 99 h 784"/>
                <a:gd name="T30" fmla="*/ 173 w 1374"/>
                <a:gd name="T31" fmla="*/ 196 h 784"/>
                <a:gd name="T32" fmla="*/ 173 w 1374"/>
                <a:gd name="T33" fmla="*/ 194 h 784"/>
                <a:gd name="T34" fmla="*/ 171 w 1374"/>
                <a:gd name="T35" fmla="*/ 188 h 784"/>
                <a:gd name="T36" fmla="*/ 171 w 1374"/>
                <a:gd name="T37" fmla="*/ 188 h 784"/>
                <a:gd name="T38" fmla="*/ 171 w 1374"/>
                <a:gd name="T39" fmla="*/ 188 h 784"/>
                <a:gd name="T40" fmla="*/ 170 w 1374"/>
                <a:gd name="T41" fmla="*/ 186 h 784"/>
                <a:gd name="T42" fmla="*/ 168 w 1374"/>
                <a:gd name="T43" fmla="*/ 181 h 784"/>
                <a:gd name="T44" fmla="*/ 166 w 1374"/>
                <a:gd name="T45" fmla="*/ 175 h 784"/>
                <a:gd name="T46" fmla="*/ 163 w 1374"/>
                <a:gd name="T47" fmla="*/ 166 h 784"/>
                <a:gd name="T48" fmla="*/ 162 w 1374"/>
                <a:gd name="T49" fmla="*/ 158 h 784"/>
                <a:gd name="T50" fmla="*/ 162 w 1374"/>
                <a:gd name="T51" fmla="*/ 149 h 784"/>
                <a:gd name="T52" fmla="*/ 164 w 1374"/>
                <a:gd name="T53" fmla="*/ 140 h 784"/>
                <a:gd name="T54" fmla="*/ 169 w 1374"/>
                <a:gd name="T55" fmla="*/ 133 h 7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4"/>
                <a:gd name="T85" fmla="*/ 0 h 784"/>
                <a:gd name="T86" fmla="*/ 1374 w 1374"/>
                <a:gd name="T87" fmla="*/ 784 h 7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4" h="784">
                  <a:moveTo>
                    <a:pt x="676" y="531"/>
                  </a:moveTo>
                  <a:lnTo>
                    <a:pt x="1374" y="266"/>
                  </a:lnTo>
                  <a:lnTo>
                    <a:pt x="732" y="0"/>
                  </a:lnTo>
                  <a:lnTo>
                    <a:pt x="17" y="160"/>
                  </a:lnTo>
                  <a:lnTo>
                    <a:pt x="15" y="166"/>
                  </a:lnTo>
                  <a:lnTo>
                    <a:pt x="9" y="181"/>
                  </a:lnTo>
                  <a:lnTo>
                    <a:pt x="3" y="204"/>
                  </a:lnTo>
                  <a:lnTo>
                    <a:pt x="0" y="234"/>
                  </a:lnTo>
                  <a:lnTo>
                    <a:pt x="1" y="270"/>
                  </a:lnTo>
                  <a:lnTo>
                    <a:pt x="9" y="309"/>
                  </a:lnTo>
                  <a:lnTo>
                    <a:pt x="26" y="351"/>
                  </a:lnTo>
                  <a:lnTo>
                    <a:pt x="56" y="396"/>
                  </a:lnTo>
                  <a:lnTo>
                    <a:pt x="57" y="399"/>
                  </a:lnTo>
                  <a:lnTo>
                    <a:pt x="58" y="399"/>
                  </a:lnTo>
                  <a:lnTo>
                    <a:pt x="692" y="784"/>
                  </a:lnTo>
                  <a:lnTo>
                    <a:pt x="693" y="774"/>
                  </a:lnTo>
                  <a:lnTo>
                    <a:pt x="683" y="751"/>
                  </a:lnTo>
                  <a:lnTo>
                    <a:pt x="679" y="744"/>
                  </a:lnTo>
                  <a:lnTo>
                    <a:pt x="671" y="724"/>
                  </a:lnTo>
                  <a:lnTo>
                    <a:pt x="661" y="698"/>
                  </a:lnTo>
                  <a:lnTo>
                    <a:pt x="651" y="664"/>
                  </a:lnTo>
                  <a:lnTo>
                    <a:pt x="645" y="629"/>
                  </a:lnTo>
                  <a:lnTo>
                    <a:pt x="645" y="593"/>
                  </a:lnTo>
                  <a:lnTo>
                    <a:pt x="655" y="560"/>
                  </a:lnTo>
                  <a:lnTo>
                    <a:pt x="676" y="5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35" name="Freeform 1417"/>
            <p:cNvSpPr>
              <a:spLocks/>
            </p:cNvSpPr>
            <p:nvPr/>
          </p:nvSpPr>
          <p:spPr bwMode="auto">
            <a:xfrm>
              <a:off x="193" y="3052"/>
              <a:ext cx="618" cy="238"/>
            </a:xfrm>
            <a:custGeom>
              <a:avLst/>
              <a:gdLst>
                <a:gd name="T0" fmla="*/ 309 w 1236"/>
                <a:gd name="T1" fmla="*/ 59 h 475"/>
                <a:gd name="T2" fmla="*/ 153 w 1236"/>
                <a:gd name="T3" fmla="*/ 119 h 475"/>
                <a:gd name="T4" fmla="*/ 0 w 1236"/>
                <a:gd name="T5" fmla="*/ 38 h 475"/>
                <a:gd name="T6" fmla="*/ 166 w 1236"/>
                <a:gd name="T7" fmla="*/ 0 h 475"/>
                <a:gd name="T8" fmla="*/ 309 w 1236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6"/>
                <a:gd name="T16" fmla="*/ 0 h 475"/>
                <a:gd name="T17" fmla="*/ 1236 w 1236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6" h="475">
                  <a:moveTo>
                    <a:pt x="1236" y="236"/>
                  </a:moveTo>
                  <a:lnTo>
                    <a:pt x="610" y="475"/>
                  </a:lnTo>
                  <a:lnTo>
                    <a:pt x="0" y="151"/>
                  </a:lnTo>
                  <a:lnTo>
                    <a:pt x="665" y="0"/>
                  </a:lnTo>
                  <a:lnTo>
                    <a:pt x="1236" y="236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36" name="Freeform 1418"/>
            <p:cNvSpPr>
              <a:spLocks/>
            </p:cNvSpPr>
            <p:nvPr/>
          </p:nvSpPr>
          <p:spPr bwMode="auto">
            <a:xfrm>
              <a:off x="170" y="3133"/>
              <a:ext cx="316" cy="271"/>
            </a:xfrm>
            <a:custGeom>
              <a:avLst/>
              <a:gdLst>
                <a:gd name="T0" fmla="*/ 157 w 632"/>
                <a:gd name="T1" fmla="*/ 136 h 541"/>
                <a:gd name="T2" fmla="*/ 12 w 632"/>
                <a:gd name="T3" fmla="*/ 47 h 541"/>
                <a:gd name="T4" fmla="*/ 7 w 632"/>
                <a:gd name="T5" fmla="*/ 39 h 541"/>
                <a:gd name="T6" fmla="*/ 3 w 632"/>
                <a:gd name="T7" fmla="*/ 32 h 541"/>
                <a:gd name="T8" fmla="*/ 1 w 632"/>
                <a:gd name="T9" fmla="*/ 24 h 541"/>
                <a:gd name="T10" fmla="*/ 1 w 632"/>
                <a:gd name="T11" fmla="*/ 18 h 541"/>
                <a:gd name="T12" fmla="*/ 0 w 632"/>
                <a:gd name="T13" fmla="*/ 12 h 541"/>
                <a:gd name="T14" fmla="*/ 1 w 632"/>
                <a:gd name="T15" fmla="*/ 7 h 541"/>
                <a:gd name="T16" fmla="*/ 1 w 632"/>
                <a:gd name="T17" fmla="*/ 3 h 541"/>
                <a:gd name="T18" fmla="*/ 2 w 632"/>
                <a:gd name="T19" fmla="*/ 0 h 541"/>
                <a:gd name="T20" fmla="*/ 158 w 632"/>
                <a:gd name="T21" fmla="*/ 83 h 541"/>
                <a:gd name="T22" fmla="*/ 155 w 632"/>
                <a:gd name="T23" fmla="*/ 88 h 541"/>
                <a:gd name="T24" fmla="*/ 152 w 632"/>
                <a:gd name="T25" fmla="*/ 95 h 541"/>
                <a:gd name="T26" fmla="*/ 151 w 632"/>
                <a:gd name="T27" fmla="*/ 102 h 541"/>
                <a:gd name="T28" fmla="*/ 151 w 632"/>
                <a:gd name="T29" fmla="*/ 109 h 541"/>
                <a:gd name="T30" fmla="*/ 152 w 632"/>
                <a:gd name="T31" fmla="*/ 116 h 541"/>
                <a:gd name="T32" fmla="*/ 153 w 632"/>
                <a:gd name="T33" fmla="*/ 123 h 541"/>
                <a:gd name="T34" fmla="*/ 155 w 632"/>
                <a:gd name="T35" fmla="*/ 130 h 541"/>
                <a:gd name="T36" fmla="*/ 157 w 632"/>
                <a:gd name="T37" fmla="*/ 136 h 54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2"/>
                <a:gd name="T58" fmla="*/ 0 h 541"/>
                <a:gd name="T59" fmla="*/ 632 w 632"/>
                <a:gd name="T60" fmla="*/ 541 h 54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2" h="541">
                  <a:moveTo>
                    <a:pt x="628" y="541"/>
                  </a:moveTo>
                  <a:lnTo>
                    <a:pt x="50" y="187"/>
                  </a:lnTo>
                  <a:lnTo>
                    <a:pt x="28" y="154"/>
                  </a:lnTo>
                  <a:lnTo>
                    <a:pt x="13" y="125"/>
                  </a:lnTo>
                  <a:lnTo>
                    <a:pt x="5" y="96"/>
                  </a:lnTo>
                  <a:lnTo>
                    <a:pt x="2" y="70"/>
                  </a:lnTo>
                  <a:lnTo>
                    <a:pt x="0" y="47"/>
                  </a:lnTo>
                  <a:lnTo>
                    <a:pt x="4" y="28"/>
                  </a:lnTo>
                  <a:lnTo>
                    <a:pt x="7" y="12"/>
                  </a:lnTo>
                  <a:lnTo>
                    <a:pt x="11" y="0"/>
                  </a:lnTo>
                  <a:lnTo>
                    <a:pt x="632" y="329"/>
                  </a:lnTo>
                  <a:lnTo>
                    <a:pt x="617" y="352"/>
                  </a:lnTo>
                  <a:lnTo>
                    <a:pt x="608" y="378"/>
                  </a:lnTo>
                  <a:lnTo>
                    <a:pt x="603" y="405"/>
                  </a:lnTo>
                  <a:lnTo>
                    <a:pt x="603" y="433"/>
                  </a:lnTo>
                  <a:lnTo>
                    <a:pt x="605" y="462"/>
                  </a:lnTo>
                  <a:lnTo>
                    <a:pt x="611" y="489"/>
                  </a:lnTo>
                  <a:lnTo>
                    <a:pt x="619" y="517"/>
                  </a:lnTo>
                  <a:lnTo>
                    <a:pt x="628" y="541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37" name="Freeform 1419"/>
            <p:cNvSpPr>
              <a:spLocks/>
            </p:cNvSpPr>
            <p:nvPr/>
          </p:nvSpPr>
          <p:spPr bwMode="auto">
            <a:xfrm>
              <a:off x="485" y="3181"/>
              <a:ext cx="365" cy="249"/>
            </a:xfrm>
            <a:custGeom>
              <a:avLst/>
              <a:gdLst>
                <a:gd name="T0" fmla="*/ 161 w 730"/>
                <a:gd name="T1" fmla="*/ 37 h 498"/>
                <a:gd name="T2" fmla="*/ 0 w 730"/>
                <a:gd name="T3" fmla="*/ 102 h 498"/>
                <a:gd name="T4" fmla="*/ 1 w 730"/>
                <a:gd name="T5" fmla="*/ 108 h 498"/>
                <a:gd name="T6" fmla="*/ 163 w 730"/>
                <a:gd name="T7" fmla="*/ 43 h 498"/>
                <a:gd name="T8" fmla="*/ 173 w 730"/>
                <a:gd name="T9" fmla="*/ 52 h 498"/>
                <a:gd name="T10" fmla="*/ 9 w 730"/>
                <a:gd name="T11" fmla="*/ 119 h 498"/>
                <a:gd name="T12" fmla="*/ 11 w 730"/>
                <a:gd name="T13" fmla="*/ 125 h 498"/>
                <a:gd name="T14" fmla="*/ 183 w 730"/>
                <a:gd name="T15" fmla="*/ 54 h 498"/>
                <a:gd name="T16" fmla="*/ 166 w 730"/>
                <a:gd name="T17" fmla="*/ 38 h 498"/>
                <a:gd name="T18" fmla="*/ 165 w 730"/>
                <a:gd name="T19" fmla="*/ 0 h 498"/>
                <a:gd name="T20" fmla="*/ 160 w 730"/>
                <a:gd name="T21" fmla="*/ 0 h 498"/>
                <a:gd name="T22" fmla="*/ 161 w 730"/>
                <a:gd name="T23" fmla="*/ 12 h 498"/>
                <a:gd name="T24" fmla="*/ 161 w 730"/>
                <a:gd name="T25" fmla="*/ 37 h 4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498"/>
                <a:gd name="T41" fmla="*/ 730 w 730"/>
                <a:gd name="T42" fmla="*/ 498 h 49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498">
                  <a:moveTo>
                    <a:pt x="643" y="148"/>
                  </a:moveTo>
                  <a:lnTo>
                    <a:pt x="0" y="408"/>
                  </a:lnTo>
                  <a:lnTo>
                    <a:pt x="6" y="430"/>
                  </a:lnTo>
                  <a:lnTo>
                    <a:pt x="651" y="170"/>
                  </a:lnTo>
                  <a:lnTo>
                    <a:pt x="691" y="207"/>
                  </a:lnTo>
                  <a:lnTo>
                    <a:pt x="34" y="476"/>
                  </a:lnTo>
                  <a:lnTo>
                    <a:pt x="42" y="498"/>
                  </a:lnTo>
                  <a:lnTo>
                    <a:pt x="730" y="215"/>
                  </a:lnTo>
                  <a:lnTo>
                    <a:pt x="662" y="152"/>
                  </a:lnTo>
                  <a:lnTo>
                    <a:pt x="660" y="0"/>
                  </a:lnTo>
                  <a:lnTo>
                    <a:pt x="640" y="0"/>
                  </a:lnTo>
                  <a:lnTo>
                    <a:pt x="641" y="47"/>
                  </a:lnTo>
                  <a:lnTo>
                    <a:pt x="643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38" name="Freeform 1420"/>
            <p:cNvSpPr>
              <a:spLocks/>
            </p:cNvSpPr>
            <p:nvPr/>
          </p:nvSpPr>
          <p:spPr bwMode="auto">
            <a:xfrm>
              <a:off x="435" y="3031"/>
              <a:ext cx="348" cy="159"/>
            </a:xfrm>
            <a:custGeom>
              <a:avLst/>
              <a:gdLst>
                <a:gd name="T0" fmla="*/ 10 w 694"/>
                <a:gd name="T1" fmla="*/ 40 h 318"/>
                <a:gd name="T2" fmla="*/ 2 w 694"/>
                <a:gd name="T3" fmla="*/ 50 h 318"/>
                <a:gd name="T4" fmla="*/ 0 w 694"/>
                <a:gd name="T5" fmla="*/ 64 h 318"/>
                <a:gd name="T6" fmla="*/ 2 w 694"/>
                <a:gd name="T7" fmla="*/ 74 h 318"/>
                <a:gd name="T8" fmla="*/ 2 w 694"/>
                <a:gd name="T9" fmla="*/ 80 h 318"/>
                <a:gd name="T10" fmla="*/ 173 w 694"/>
                <a:gd name="T11" fmla="*/ 36 h 318"/>
                <a:gd name="T12" fmla="*/ 175 w 694"/>
                <a:gd name="T13" fmla="*/ 0 h 318"/>
                <a:gd name="T14" fmla="*/ 10 w 694"/>
                <a:gd name="T15" fmla="*/ 40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4"/>
                <a:gd name="T25" fmla="*/ 0 h 318"/>
                <a:gd name="T26" fmla="*/ 694 w 694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4" h="318">
                  <a:moveTo>
                    <a:pt x="40" y="159"/>
                  </a:moveTo>
                  <a:lnTo>
                    <a:pt x="5" y="200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90" y="141"/>
                  </a:lnTo>
                  <a:lnTo>
                    <a:pt x="694" y="0"/>
                  </a:lnTo>
                  <a:lnTo>
                    <a:pt x="40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39" name="Freeform 1421"/>
            <p:cNvSpPr>
              <a:spLocks/>
            </p:cNvSpPr>
            <p:nvPr/>
          </p:nvSpPr>
          <p:spPr bwMode="auto">
            <a:xfrm>
              <a:off x="439" y="3103"/>
              <a:ext cx="368" cy="119"/>
            </a:xfrm>
            <a:custGeom>
              <a:avLst/>
              <a:gdLst>
                <a:gd name="T0" fmla="*/ 0 w 735"/>
                <a:gd name="T1" fmla="*/ 46 h 238"/>
                <a:gd name="T2" fmla="*/ 8 w 735"/>
                <a:gd name="T3" fmla="*/ 60 h 238"/>
                <a:gd name="T4" fmla="*/ 184 w 735"/>
                <a:gd name="T5" fmla="*/ 14 h 238"/>
                <a:gd name="T6" fmla="*/ 170 w 735"/>
                <a:gd name="T7" fmla="*/ 0 h 238"/>
                <a:gd name="T8" fmla="*/ 0 w 735"/>
                <a:gd name="T9" fmla="*/ 46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8"/>
                <a:gd name="T17" fmla="*/ 735 w 735"/>
                <a:gd name="T18" fmla="*/ 238 h 2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8">
                  <a:moveTo>
                    <a:pt x="0" y="182"/>
                  </a:moveTo>
                  <a:lnTo>
                    <a:pt x="30" y="238"/>
                  </a:lnTo>
                  <a:lnTo>
                    <a:pt x="735" y="54"/>
                  </a:lnTo>
                  <a:lnTo>
                    <a:pt x="677" y="0"/>
                  </a:lnTo>
                  <a:lnTo>
                    <a:pt x="0" y="18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40" name="Freeform 1422"/>
            <p:cNvSpPr>
              <a:spLocks/>
            </p:cNvSpPr>
            <p:nvPr/>
          </p:nvSpPr>
          <p:spPr bwMode="auto">
            <a:xfrm>
              <a:off x="134" y="2881"/>
              <a:ext cx="688" cy="346"/>
            </a:xfrm>
            <a:custGeom>
              <a:avLst/>
              <a:gdLst>
                <a:gd name="T0" fmla="*/ 163 w 1377"/>
                <a:gd name="T1" fmla="*/ 116 h 693"/>
                <a:gd name="T2" fmla="*/ 344 w 1377"/>
                <a:gd name="T3" fmla="*/ 72 h 693"/>
                <a:gd name="T4" fmla="*/ 189 w 1377"/>
                <a:gd name="T5" fmla="*/ 0 h 693"/>
                <a:gd name="T6" fmla="*/ 7 w 1377"/>
                <a:gd name="T7" fmla="*/ 21 h 693"/>
                <a:gd name="T8" fmla="*/ 6 w 1377"/>
                <a:gd name="T9" fmla="*/ 22 h 693"/>
                <a:gd name="T10" fmla="*/ 4 w 1377"/>
                <a:gd name="T11" fmla="*/ 26 h 693"/>
                <a:gd name="T12" fmla="*/ 2 w 1377"/>
                <a:gd name="T13" fmla="*/ 30 h 693"/>
                <a:gd name="T14" fmla="*/ 0 w 1377"/>
                <a:gd name="T15" fmla="*/ 37 h 693"/>
                <a:gd name="T16" fmla="*/ 0 w 1377"/>
                <a:gd name="T17" fmla="*/ 45 h 693"/>
                <a:gd name="T18" fmla="*/ 0 w 1377"/>
                <a:gd name="T19" fmla="*/ 53 h 693"/>
                <a:gd name="T20" fmla="*/ 4 w 1377"/>
                <a:gd name="T21" fmla="*/ 63 h 693"/>
                <a:gd name="T22" fmla="*/ 10 w 1377"/>
                <a:gd name="T23" fmla="*/ 74 h 693"/>
                <a:gd name="T24" fmla="*/ 10 w 1377"/>
                <a:gd name="T25" fmla="*/ 74 h 693"/>
                <a:gd name="T26" fmla="*/ 11 w 1377"/>
                <a:gd name="T27" fmla="*/ 74 h 693"/>
                <a:gd name="T28" fmla="*/ 11 w 1377"/>
                <a:gd name="T29" fmla="*/ 74 h 693"/>
                <a:gd name="T30" fmla="*/ 11 w 1377"/>
                <a:gd name="T31" fmla="*/ 74 h 693"/>
                <a:gd name="T32" fmla="*/ 11 w 1377"/>
                <a:gd name="T33" fmla="*/ 74 h 693"/>
                <a:gd name="T34" fmla="*/ 11 w 1377"/>
                <a:gd name="T35" fmla="*/ 74 h 693"/>
                <a:gd name="T36" fmla="*/ 161 w 1377"/>
                <a:gd name="T37" fmla="*/ 173 h 693"/>
                <a:gd name="T38" fmla="*/ 161 w 1377"/>
                <a:gd name="T39" fmla="*/ 171 h 693"/>
                <a:gd name="T40" fmla="*/ 159 w 1377"/>
                <a:gd name="T41" fmla="*/ 165 h 693"/>
                <a:gd name="T42" fmla="*/ 159 w 1377"/>
                <a:gd name="T43" fmla="*/ 165 h 693"/>
                <a:gd name="T44" fmla="*/ 159 w 1377"/>
                <a:gd name="T45" fmla="*/ 165 h 693"/>
                <a:gd name="T46" fmla="*/ 159 w 1377"/>
                <a:gd name="T47" fmla="*/ 164 h 693"/>
                <a:gd name="T48" fmla="*/ 157 w 1377"/>
                <a:gd name="T49" fmla="*/ 159 h 693"/>
                <a:gd name="T50" fmla="*/ 155 w 1377"/>
                <a:gd name="T51" fmla="*/ 153 h 693"/>
                <a:gd name="T52" fmla="*/ 153 w 1377"/>
                <a:gd name="T53" fmla="*/ 146 h 693"/>
                <a:gd name="T54" fmla="*/ 153 w 1377"/>
                <a:gd name="T55" fmla="*/ 137 h 693"/>
                <a:gd name="T56" fmla="*/ 154 w 1377"/>
                <a:gd name="T57" fmla="*/ 129 h 693"/>
                <a:gd name="T58" fmla="*/ 157 w 1377"/>
                <a:gd name="T59" fmla="*/ 122 h 693"/>
                <a:gd name="T60" fmla="*/ 163 w 1377"/>
                <a:gd name="T61" fmla="*/ 116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3" y="467"/>
                  </a:moveTo>
                  <a:lnTo>
                    <a:pt x="1377" y="288"/>
                  </a:lnTo>
                  <a:lnTo>
                    <a:pt x="759" y="0"/>
                  </a:lnTo>
                  <a:lnTo>
                    <a:pt x="28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50"/>
                  </a:lnTo>
                  <a:lnTo>
                    <a:pt x="0" y="181"/>
                  </a:lnTo>
                  <a:lnTo>
                    <a:pt x="3" y="215"/>
                  </a:lnTo>
                  <a:lnTo>
                    <a:pt x="17" y="255"/>
                  </a:lnTo>
                  <a:lnTo>
                    <a:pt x="42" y="296"/>
                  </a:lnTo>
                  <a:lnTo>
                    <a:pt x="44" y="296"/>
                  </a:lnTo>
                  <a:lnTo>
                    <a:pt x="44" y="297"/>
                  </a:lnTo>
                  <a:lnTo>
                    <a:pt x="45" y="297"/>
                  </a:lnTo>
                  <a:lnTo>
                    <a:pt x="645" y="693"/>
                  </a:lnTo>
                  <a:lnTo>
                    <a:pt x="646" y="685"/>
                  </a:lnTo>
                  <a:lnTo>
                    <a:pt x="639" y="663"/>
                  </a:lnTo>
                  <a:lnTo>
                    <a:pt x="636" y="656"/>
                  </a:lnTo>
                  <a:lnTo>
                    <a:pt x="629" y="639"/>
                  </a:lnTo>
                  <a:lnTo>
                    <a:pt x="622" y="615"/>
                  </a:lnTo>
                  <a:lnTo>
                    <a:pt x="615" y="584"/>
                  </a:lnTo>
                  <a:lnTo>
                    <a:pt x="613" y="551"/>
                  </a:lnTo>
                  <a:lnTo>
                    <a:pt x="616" y="519"/>
                  </a:lnTo>
                  <a:lnTo>
                    <a:pt x="629" y="490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41" name="Freeform 1423"/>
            <p:cNvSpPr>
              <a:spLocks/>
            </p:cNvSpPr>
            <p:nvPr/>
          </p:nvSpPr>
          <p:spPr bwMode="auto">
            <a:xfrm>
              <a:off x="171" y="2894"/>
              <a:ext cx="615" cy="209"/>
            </a:xfrm>
            <a:custGeom>
              <a:avLst/>
              <a:gdLst>
                <a:gd name="T0" fmla="*/ 308 w 1229"/>
                <a:gd name="T1" fmla="*/ 64 h 417"/>
                <a:gd name="T2" fmla="*/ 146 w 1229"/>
                <a:gd name="T3" fmla="*/ 105 h 417"/>
                <a:gd name="T4" fmla="*/ 0 w 1229"/>
                <a:gd name="T5" fmla="*/ 21 h 417"/>
                <a:gd name="T6" fmla="*/ 171 w 1229"/>
                <a:gd name="T7" fmla="*/ 0 h 417"/>
                <a:gd name="T8" fmla="*/ 308 w 1229"/>
                <a:gd name="T9" fmla="*/ 64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7"/>
                <a:gd name="T17" fmla="*/ 1229 w 1229"/>
                <a:gd name="T18" fmla="*/ 417 h 4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7">
                  <a:moveTo>
                    <a:pt x="1229" y="255"/>
                  </a:moveTo>
                  <a:lnTo>
                    <a:pt x="581" y="417"/>
                  </a:lnTo>
                  <a:lnTo>
                    <a:pt x="0" y="81"/>
                  </a:lnTo>
                  <a:lnTo>
                    <a:pt x="681" y="0"/>
                  </a:lnTo>
                  <a:lnTo>
                    <a:pt x="1229" y="25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42" name="Freeform 1424"/>
            <p:cNvSpPr>
              <a:spLocks/>
            </p:cNvSpPr>
            <p:nvPr/>
          </p:nvSpPr>
          <p:spPr bwMode="auto">
            <a:xfrm>
              <a:off x="145" y="2938"/>
              <a:ext cx="304" cy="264"/>
            </a:xfrm>
            <a:custGeom>
              <a:avLst/>
              <a:gdLst>
                <a:gd name="T0" fmla="*/ 146 w 607"/>
                <a:gd name="T1" fmla="*/ 132 h 528"/>
                <a:gd name="T2" fmla="*/ 10 w 607"/>
                <a:gd name="T3" fmla="*/ 41 h 528"/>
                <a:gd name="T4" fmla="*/ 5 w 607"/>
                <a:gd name="T5" fmla="*/ 33 h 528"/>
                <a:gd name="T6" fmla="*/ 2 w 607"/>
                <a:gd name="T7" fmla="*/ 27 h 528"/>
                <a:gd name="T8" fmla="*/ 1 w 607"/>
                <a:gd name="T9" fmla="*/ 20 h 528"/>
                <a:gd name="T10" fmla="*/ 0 w 607"/>
                <a:gd name="T11" fmla="*/ 15 h 528"/>
                <a:gd name="T12" fmla="*/ 1 w 607"/>
                <a:gd name="T13" fmla="*/ 9 h 528"/>
                <a:gd name="T14" fmla="*/ 2 w 607"/>
                <a:gd name="T15" fmla="*/ 5 h 528"/>
                <a:gd name="T16" fmla="*/ 3 w 607"/>
                <a:gd name="T17" fmla="*/ 2 h 528"/>
                <a:gd name="T18" fmla="*/ 5 w 607"/>
                <a:gd name="T19" fmla="*/ 0 h 528"/>
                <a:gd name="T20" fmla="*/ 152 w 607"/>
                <a:gd name="T21" fmla="*/ 85 h 528"/>
                <a:gd name="T22" fmla="*/ 148 w 607"/>
                <a:gd name="T23" fmla="*/ 89 h 528"/>
                <a:gd name="T24" fmla="*/ 145 w 607"/>
                <a:gd name="T25" fmla="*/ 95 h 528"/>
                <a:gd name="T26" fmla="*/ 143 w 607"/>
                <a:gd name="T27" fmla="*/ 101 h 528"/>
                <a:gd name="T28" fmla="*/ 142 w 607"/>
                <a:gd name="T29" fmla="*/ 107 h 528"/>
                <a:gd name="T30" fmla="*/ 142 w 607"/>
                <a:gd name="T31" fmla="*/ 114 h 528"/>
                <a:gd name="T32" fmla="*/ 143 w 607"/>
                <a:gd name="T33" fmla="*/ 120 h 528"/>
                <a:gd name="T34" fmla="*/ 145 w 607"/>
                <a:gd name="T35" fmla="*/ 126 h 528"/>
                <a:gd name="T36" fmla="*/ 146 w 607"/>
                <a:gd name="T37" fmla="*/ 132 h 52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8"/>
                <a:gd name="T59" fmla="*/ 607 w 607"/>
                <a:gd name="T60" fmla="*/ 528 h 52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8">
                  <a:moveTo>
                    <a:pt x="584" y="528"/>
                  </a:moveTo>
                  <a:lnTo>
                    <a:pt x="37" y="165"/>
                  </a:lnTo>
                  <a:lnTo>
                    <a:pt x="18" y="135"/>
                  </a:lnTo>
                  <a:lnTo>
                    <a:pt x="7" y="108"/>
                  </a:lnTo>
                  <a:lnTo>
                    <a:pt x="1" y="82"/>
                  </a:lnTo>
                  <a:lnTo>
                    <a:pt x="0" y="60"/>
                  </a:lnTo>
                  <a:lnTo>
                    <a:pt x="2" y="39"/>
                  </a:lnTo>
                  <a:lnTo>
                    <a:pt x="7" y="23"/>
                  </a:lnTo>
                  <a:lnTo>
                    <a:pt x="12" y="9"/>
                  </a:lnTo>
                  <a:lnTo>
                    <a:pt x="17" y="0"/>
                  </a:lnTo>
                  <a:lnTo>
                    <a:pt x="607" y="341"/>
                  </a:lnTo>
                  <a:lnTo>
                    <a:pt x="590" y="359"/>
                  </a:lnTo>
                  <a:lnTo>
                    <a:pt x="578" y="381"/>
                  </a:lnTo>
                  <a:lnTo>
                    <a:pt x="571" y="405"/>
                  </a:lnTo>
                  <a:lnTo>
                    <a:pt x="568" y="431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5"/>
                  </a:lnTo>
                  <a:lnTo>
                    <a:pt x="584" y="52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43" name="Freeform 1425"/>
            <p:cNvSpPr>
              <a:spLocks/>
            </p:cNvSpPr>
            <p:nvPr/>
          </p:nvSpPr>
          <p:spPr bwMode="auto">
            <a:xfrm>
              <a:off x="439" y="3031"/>
              <a:ext cx="377" cy="196"/>
            </a:xfrm>
            <a:custGeom>
              <a:avLst/>
              <a:gdLst>
                <a:gd name="T0" fmla="*/ 168 w 753"/>
                <a:gd name="T1" fmla="*/ 34 h 394"/>
                <a:gd name="T2" fmla="*/ 0 w 753"/>
                <a:gd name="T3" fmla="*/ 77 h 394"/>
                <a:gd name="T4" fmla="*/ 1 w 753"/>
                <a:gd name="T5" fmla="*/ 82 h 394"/>
                <a:gd name="T6" fmla="*/ 170 w 753"/>
                <a:gd name="T7" fmla="*/ 39 h 394"/>
                <a:gd name="T8" fmla="*/ 179 w 753"/>
                <a:gd name="T9" fmla="*/ 48 h 394"/>
                <a:gd name="T10" fmla="*/ 7 w 753"/>
                <a:gd name="T11" fmla="*/ 93 h 394"/>
                <a:gd name="T12" fmla="*/ 9 w 753"/>
                <a:gd name="T13" fmla="*/ 98 h 394"/>
                <a:gd name="T14" fmla="*/ 189 w 753"/>
                <a:gd name="T15" fmla="*/ 50 h 394"/>
                <a:gd name="T16" fmla="*/ 173 w 753"/>
                <a:gd name="T17" fmla="*/ 35 h 394"/>
                <a:gd name="T18" fmla="*/ 175 w 753"/>
                <a:gd name="T19" fmla="*/ 0 h 394"/>
                <a:gd name="T20" fmla="*/ 171 w 753"/>
                <a:gd name="T21" fmla="*/ 0 h 394"/>
                <a:gd name="T22" fmla="*/ 170 w 753"/>
                <a:gd name="T23" fmla="*/ 10 h 394"/>
                <a:gd name="T24" fmla="*/ 168 w 753"/>
                <a:gd name="T25" fmla="*/ 34 h 3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4"/>
                <a:gd name="T41" fmla="*/ 753 w 753"/>
                <a:gd name="T42" fmla="*/ 394 h 3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4">
                  <a:moveTo>
                    <a:pt x="670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6"/>
                  </a:lnTo>
                  <a:lnTo>
                    <a:pt x="713" y="193"/>
                  </a:lnTo>
                  <a:lnTo>
                    <a:pt x="28" y="374"/>
                  </a:lnTo>
                  <a:lnTo>
                    <a:pt x="34" y="394"/>
                  </a:lnTo>
                  <a:lnTo>
                    <a:pt x="753" y="204"/>
                  </a:lnTo>
                  <a:lnTo>
                    <a:pt x="690" y="141"/>
                  </a:lnTo>
                  <a:lnTo>
                    <a:pt x="700" y="2"/>
                  </a:lnTo>
                  <a:lnTo>
                    <a:pt x="681" y="0"/>
                  </a:lnTo>
                  <a:lnTo>
                    <a:pt x="677" y="43"/>
                  </a:lnTo>
                  <a:lnTo>
                    <a:pt x="670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44" name="Freeform 1426"/>
            <p:cNvSpPr>
              <a:spLocks/>
            </p:cNvSpPr>
            <p:nvPr/>
          </p:nvSpPr>
          <p:spPr bwMode="auto">
            <a:xfrm>
              <a:off x="442" y="2844"/>
              <a:ext cx="348" cy="159"/>
            </a:xfrm>
            <a:custGeom>
              <a:avLst/>
              <a:gdLst>
                <a:gd name="T0" fmla="*/ 11 w 695"/>
                <a:gd name="T1" fmla="*/ 40 h 317"/>
                <a:gd name="T2" fmla="*/ 2 w 695"/>
                <a:gd name="T3" fmla="*/ 50 h 317"/>
                <a:gd name="T4" fmla="*/ 0 w 695"/>
                <a:gd name="T5" fmla="*/ 64 h 317"/>
                <a:gd name="T6" fmla="*/ 2 w 695"/>
                <a:gd name="T7" fmla="*/ 74 h 317"/>
                <a:gd name="T8" fmla="*/ 3 w 695"/>
                <a:gd name="T9" fmla="*/ 80 h 317"/>
                <a:gd name="T10" fmla="*/ 173 w 695"/>
                <a:gd name="T11" fmla="*/ 35 h 317"/>
                <a:gd name="T12" fmla="*/ 174 w 695"/>
                <a:gd name="T13" fmla="*/ 0 h 317"/>
                <a:gd name="T14" fmla="*/ 11 w 695"/>
                <a:gd name="T15" fmla="*/ 40 h 3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7"/>
                <a:gd name="T26" fmla="*/ 695 w 695"/>
                <a:gd name="T27" fmla="*/ 317 h 3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7">
                  <a:moveTo>
                    <a:pt x="41" y="158"/>
                  </a:moveTo>
                  <a:lnTo>
                    <a:pt x="5" y="199"/>
                  </a:lnTo>
                  <a:lnTo>
                    <a:pt x="0" y="255"/>
                  </a:lnTo>
                  <a:lnTo>
                    <a:pt x="7" y="294"/>
                  </a:lnTo>
                  <a:lnTo>
                    <a:pt x="9" y="317"/>
                  </a:lnTo>
                  <a:lnTo>
                    <a:pt x="691" y="140"/>
                  </a:lnTo>
                  <a:lnTo>
                    <a:pt x="695" y="0"/>
                  </a:lnTo>
                  <a:lnTo>
                    <a:pt x="41" y="1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45" name="Freeform 1427"/>
            <p:cNvSpPr>
              <a:spLocks/>
            </p:cNvSpPr>
            <p:nvPr/>
          </p:nvSpPr>
          <p:spPr bwMode="auto">
            <a:xfrm>
              <a:off x="446" y="2916"/>
              <a:ext cx="368" cy="119"/>
            </a:xfrm>
            <a:custGeom>
              <a:avLst/>
              <a:gdLst>
                <a:gd name="T0" fmla="*/ 0 w 735"/>
                <a:gd name="T1" fmla="*/ 46 h 238"/>
                <a:gd name="T2" fmla="*/ 8 w 735"/>
                <a:gd name="T3" fmla="*/ 60 h 238"/>
                <a:gd name="T4" fmla="*/ 184 w 735"/>
                <a:gd name="T5" fmla="*/ 14 h 238"/>
                <a:gd name="T6" fmla="*/ 170 w 735"/>
                <a:gd name="T7" fmla="*/ 0 h 238"/>
                <a:gd name="T8" fmla="*/ 0 w 735"/>
                <a:gd name="T9" fmla="*/ 46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8"/>
                <a:gd name="T17" fmla="*/ 735 w 735"/>
                <a:gd name="T18" fmla="*/ 238 h 2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8">
                  <a:moveTo>
                    <a:pt x="0" y="181"/>
                  </a:moveTo>
                  <a:lnTo>
                    <a:pt x="29" y="238"/>
                  </a:lnTo>
                  <a:lnTo>
                    <a:pt x="735" y="54"/>
                  </a:lnTo>
                  <a:lnTo>
                    <a:pt x="677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46" name="Freeform 1428"/>
            <p:cNvSpPr>
              <a:spLocks/>
            </p:cNvSpPr>
            <p:nvPr/>
          </p:nvSpPr>
          <p:spPr bwMode="auto">
            <a:xfrm>
              <a:off x="141" y="2695"/>
              <a:ext cx="688" cy="347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6 w 1377"/>
                <a:gd name="T7" fmla="*/ 22 h 693"/>
                <a:gd name="T8" fmla="*/ 6 w 1377"/>
                <a:gd name="T9" fmla="*/ 23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8 h 693"/>
                <a:gd name="T16" fmla="*/ 0 w 1377"/>
                <a:gd name="T17" fmla="*/ 45 h 693"/>
                <a:gd name="T18" fmla="*/ 0 w 1377"/>
                <a:gd name="T19" fmla="*/ 54 h 693"/>
                <a:gd name="T20" fmla="*/ 4 w 1377"/>
                <a:gd name="T21" fmla="*/ 64 h 693"/>
                <a:gd name="T22" fmla="*/ 10 w 1377"/>
                <a:gd name="T23" fmla="*/ 74 h 693"/>
                <a:gd name="T24" fmla="*/ 10 w 1377"/>
                <a:gd name="T25" fmla="*/ 74 h 693"/>
                <a:gd name="T26" fmla="*/ 10 w 1377"/>
                <a:gd name="T27" fmla="*/ 74 h 693"/>
                <a:gd name="T28" fmla="*/ 10 w 1377"/>
                <a:gd name="T29" fmla="*/ 74 h 693"/>
                <a:gd name="T30" fmla="*/ 10 w 1377"/>
                <a:gd name="T31" fmla="*/ 74 h 693"/>
                <a:gd name="T32" fmla="*/ 10 w 1377"/>
                <a:gd name="T33" fmla="*/ 74 h 693"/>
                <a:gd name="T34" fmla="*/ 11 w 1377"/>
                <a:gd name="T35" fmla="*/ 75 h 693"/>
                <a:gd name="T36" fmla="*/ 161 w 1377"/>
                <a:gd name="T37" fmla="*/ 174 h 693"/>
                <a:gd name="T38" fmla="*/ 161 w 1377"/>
                <a:gd name="T39" fmla="*/ 171 h 693"/>
                <a:gd name="T40" fmla="*/ 159 w 1377"/>
                <a:gd name="T41" fmla="*/ 166 h 693"/>
                <a:gd name="T42" fmla="*/ 159 w 1377"/>
                <a:gd name="T43" fmla="*/ 166 h 693"/>
                <a:gd name="T44" fmla="*/ 159 w 1377"/>
                <a:gd name="T45" fmla="*/ 166 h 693"/>
                <a:gd name="T46" fmla="*/ 159 w 1377"/>
                <a:gd name="T47" fmla="*/ 164 h 693"/>
                <a:gd name="T48" fmla="*/ 157 w 1377"/>
                <a:gd name="T49" fmla="*/ 160 h 693"/>
                <a:gd name="T50" fmla="*/ 155 w 1377"/>
                <a:gd name="T51" fmla="*/ 154 h 693"/>
                <a:gd name="T52" fmla="*/ 153 w 1377"/>
                <a:gd name="T53" fmla="*/ 146 h 693"/>
                <a:gd name="T54" fmla="*/ 153 w 1377"/>
                <a:gd name="T55" fmla="*/ 138 h 693"/>
                <a:gd name="T56" fmla="*/ 154 w 1377"/>
                <a:gd name="T57" fmla="*/ 130 h 693"/>
                <a:gd name="T58" fmla="*/ 157 w 1377"/>
                <a:gd name="T59" fmla="*/ 123 h 693"/>
                <a:gd name="T60" fmla="*/ 163 w 1377"/>
                <a:gd name="T61" fmla="*/ 117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3" y="467"/>
                  </a:moveTo>
                  <a:lnTo>
                    <a:pt x="1377" y="287"/>
                  </a:lnTo>
                  <a:lnTo>
                    <a:pt x="759" y="0"/>
                  </a:lnTo>
                  <a:lnTo>
                    <a:pt x="27" y="86"/>
                  </a:lnTo>
                  <a:lnTo>
                    <a:pt x="24" y="90"/>
                  </a:lnTo>
                  <a:lnTo>
                    <a:pt x="17" y="103"/>
                  </a:lnTo>
                  <a:lnTo>
                    <a:pt x="9" y="123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5"/>
                  </a:lnTo>
                  <a:lnTo>
                    <a:pt x="17" y="254"/>
                  </a:lnTo>
                  <a:lnTo>
                    <a:pt x="42" y="295"/>
                  </a:lnTo>
                  <a:lnTo>
                    <a:pt x="43" y="295"/>
                  </a:lnTo>
                  <a:lnTo>
                    <a:pt x="43" y="296"/>
                  </a:lnTo>
                  <a:lnTo>
                    <a:pt x="45" y="298"/>
                  </a:lnTo>
                  <a:lnTo>
                    <a:pt x="645" y="693"/>
                  </a:lnTo>
                  <a:lnTo>
                    <a:pt x="646" y="684"/>
                  </a:lnTo>
                  <a:lnTo>
                    <a:pt x="639" y="662"/>
                  </a:lnTo>
                  <a:lnTo>
                    <a:pt x="638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1" y="614"/>
                  </a:lnTo>
                  <a:lnTo>
                    <a:pt x="615" y="583"/>
                  </a:lnTo>
                  <a:lnTo>
                    <a:pt x="612" y="551"/>
                  </a:lnTo>
                  <a:lnTo>
                    <a:pt x="616" y="518"/>
                  </a:lnTo>
                  <a:lnTo>
                    <a:pt x="629" y="490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47" name="Freeform 1429"/>
            <p:cNvSpPr>
              <a:spLocks/>
            </p:cNvSpPr>
            <p:nvPr/>
          </p:nvSpPr>
          <p:spPr bwMode="auto">
            <a:xfrm>
              <a:off x="178" y="2707"/>
              <a:ext cx="615" cy="209"/>
            </a:xfrm>
            <a:custGeom>
              <a:avLst/>
              <a:gdLst>
                <a:gd name="T0" fmla="*/ 308 w 1230"/>
                <a:gd name="T1" fmla="*/ 63 h 418"/>
                <a:gd name="T2" fmla="*/ 146 w 1230"/>
                <a:gd name="T3" fmla="*/ 105 h 418"/>
                <a:gd name="T4" fmla="*/ 0 w 1230"/>
                <a:gd name="T5" fmla="*/ 21 h 418"/>
                <a:gd name="T6" fmla="*/ 170 w 1230"/>
                <a:gd name="T7" fmla="*/ 0 h 418"/>
                <a:gd name="T8" fmla="*/ 308 w 1230"/>
                <a:gd name="T9" fmla="*/ 63 h 4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0"/>
                <a:gd name="T16" fmla="*/ 0 h 418"/>
                <a:gd name="T17" fmla="*/ 1230 w 1230"/>
                <a:gd name="T18" fmla="*/ 418 h 4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0" h="418">
                  <a:moveTo>
                    <a:pt x="1230" y="255"/>
                  </a:moveTo>
                  <a:lnTo>
                    <a:pt x="581" y="418"/>
                  </a:lnTo>
                  <a:lnTo>
                    <a:pt x="0" y="82"/>
                  </a:lnTo>
                  <a:lnTo>
                    <a:pt x="681" y="0"/>
                  </a:lnTo>
                  <a:lnTo>
                    <a:pt x="1230" y="255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48" name="Freeform 1430"/>
            <p:cNvSpPr>
              <a:spLocks/>
            </p:cNvSpPr>
            <p:nvPr/>
          </p:nvSpPr>
          <p:spPr bwMode="auto">
            <a:xfrm>
              <a:off x="152" y="2752"/>
              <a:ext cx="303" cy="264"/>
            </a:xfrm>
            <a:custGeom>
              <a:avLst/>
              <a:gdLst>
                <a:gd name="T0" fmla="*/ 146 w 607"/>
                <a:gd name="T1" fmla="*/ 132 h 529"/>
                <a:gd name="T2" fmla="*/ 9 w 607"/>
                <a:gd name="T3" fmla="*/ 41 h 529"/>
                <a:gd name="T4" fmla="*/ 4 w 607"/>
                <a:gd name="T5" fmla="*/ 33 h 529"/>
                <a:gd name="T6" fmla="*/ 1 w 607"/>
                <a:gd name="T7" fmla="*/ 27 h 529"/>
                <a:gd name="T8" fmla="*/ 0 w 607"/>
                <a:gd name="T9" fmla="*/ 20 h 529"/>
                <a:gd name="T10" fmla="*/ 0 w 607"/>
                <a:gd name="T11" fmla="*/ 15 h 529"/>
                <a:gd name="T12" fmla="*/ 0 w 607"/>
                <a:gd name="T13" fmla="*/ 10 h 529"/>
                <a:gd name="T14" fmla="*/ 1 w 607"/>
                <a:gd name="T15" fmla="*/ 5 h 529"/>
                <a:gd name="T16" fmla="*/ 2 w 607"/>
                <a:gd name="T17" fmla="*/ 2 h 529"/>
                <a:gd name="T18" fmla="*/ 4 w 607"/>
                <a:gd name="T19" fmla="*/ 0 h 529"/>
                <a:gd name="T20" fmla="*/ 151 w 607"/>
                <a:gd name="T21" fmla="*/ 85 h 529"/>
                <a:gd name="T22" fmla="*/ 147 w 607"/>
                <a:gd name="T23" fmla="*/ 89 h 529"/>
                <a:gd name="T24" fmla="*/ 144 w 607"/>
                <a:gd name="T25" fmla="*/ 95 h 529"/>
                <a:gd name="T26" fmla="*/ 142 w 607"/>
                <a:gd name="T27" fmla="*/ 101 h 529"/>
                <a:gd name="T28" fmla="*/ 142 w 607"/>
                <a:gd name="T29" fmla="*/ 107 h 529"/>
                <a:gd name="T30" fmla="*/ 142 w 607"/>
                <a:gd name="T31" fmla="*/ 114 h 529"/>
                <a:gd name="T32" fmla="*/ 142 w 607"/>
                <a:gd name="T33" fmla="*/ 120 h 529"/>
                <a:gd name="T34" fmla="*/ 144 w 607"/>
                <a:gd name="T35" fmla="*/ 126 h 529"/>
                <a:gd name="T36" fmla="*/ 146 w 607"/>
                <a:gd name="T37" fmla="*/ 132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6" y="165"/>
                  </a:lnTo>
                  <a:lnTo>
                    <a:pt x="18" y="135"/>
                  </a:lnTo>
                  <a:lnTo>
                    <a:pt x="6" y="109"/>
                  </a:lnTo>
                  <a:lnTo>
                    <a:pt x="1" y="82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6" y="23"/>
                  </a:lnTo>
                  <a:lnTo>
                    <a:pt x="11" y="10"/>
                  </a:lnTo>
                  <a:lnTo>
                    <a:pt x="17" y="0"/>
                  </a:lnTo>
                  <a:lnTo>
                    <a:pt x="607" y="341"/>
                  </a:lnTo>
                  <a:lnTo>
                    <a:pt x="590" y="359"/>
                  </a:lnTo>
                  <a:lnTo>
                    <a:pt x="578" y="381"/>
                  </a:lnTo>
                  <a:lnTo>
                    <a:pt x="571" y="405"/>
                  </a:lnTo>
                  <a:lnTo>
                    <a:pt x="568" y="431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49" name="Freeform 1431"/>
            <p:cNvSpPr>
              <a:spLocks/>
            </p:cNvSpPr>
            <p:nvPr/>
          </p:nvSpPr>
          <p:spPr bwMode="auto">
            <a:xfrm>
              <a:off x="446" y="2844"/>
              <a:ext cx="376" cy="198"/>
            </a:xfrm>
            <a:custGeom>
              <a:avLst/>
              <a:gdLst>
                <a:gd name="T0" fmla="*/ 168 w 752"/>
                <a:gd name="T1" fmla="*/ 34 h 394"/>
                <a:gd name="T2" fmla="*/ 0 w 752"/>
                <a:gd name="T3" fmla="*/ 78 h 394"/>
                <a:gd name="T4" fmla="*/ 1 w 752"/>
                <a:gd name="T5" fmla="*/ 83 h 394"/>
                <a:gd name="T6" fmla="*/ 169 w 752"/>
                <a:gd name="T7" fmla="*/ 39 h 394"/>
                <a:gd name="T8" fmla="*/ 179 w 752"/>
                <a:gd name="T9" fmla="*/ 49 h 394"/>
                <a:gd name="T10" fmla="*/ 7 w 752"/>
                <a:gd name="T11" fmla="*/ 94 h 394"/>
                <a:gd name="T12" fmla="*/ 9 w 752"/>
                <a:gd name="T13" fmla="*/ 100 h 394"/>
                <a:gd name="T14" fmla="*/ 188 w 752"/>
                <a:gd name="T15" fmla="*/ 51 h 394"/>
                <a:gd name="T16" fmla="*/ 173 w 752"/>
                <a:gd name="T17" fmla="*/ 35 h 394"/>
                <a:gd name="T18" fmla="*/ 175 w 752"/>
                <a:gd name="T19" fmla="*/ 1 h 394"/>
                <a:gd name="T20" fmla="*/ 170 w 752"/>
                <a:gd name="T21" fmla="*/ 0 h 394"/>
                <a:gd name="T22" fmla="*/ 170 w 752"/>
                <a:gd name="T23" fmla="*/ 10 h 394"/>
                <a:gd name="T24" fmla="*/ 168 w 752"/>
                <a:gd name="T25" fmla="*/ 34 h 3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2"/>
                <a:gd name="T40" fmla="*/ 0 h 394"/>
                <a:gd name="T41" fmla="*/ 752 w 752"/>
                <a:gd name="T42" fmla="*/ 394 h 3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2" h="394">
                  <a:moveTo>
                    <a:pt x="670" y="135"/>
                  </a:moveTo>
                  <a:lnTo>
                    <a:pt x="0" y="310"/>
                  </a:lnTo>
                  <a:lnTo>
                    <a:pt x="4" y="331"/>
                  </a:lnTo>
                  <a:lnTo>
                    <a:pt x="676" y="155"/>
                  </a:lnTo>
                  <a:lnTo>
                    <a:pt x="713" y="193"/>
                  </a:lnTo>
                  <a:lnTo>
                    <a:pt x="28" y="374"/>
                  </a:lnTo>
                  <a:lnTo>
                    <a:pt x="34" y="394"/>
                  </a:lnTo>
                  <a:lnTo>
                    <a:pt x="752" y="203"/>
                  </a:lnTo>
                  <a:lnTo>
                    <a:pt x="690" y="140"/>
                  </a:lnTo>
                  <a:lnTo>
                    <a:pt x="699" y="1"/>
                  </a:lnTo>
                  <a:lnTo>
                    <a:pt x="680" y="0"/>
                  </a:lnTo>
                  <a:lnTo>
                    <a:pt x="677" y="39"/>
                  </a:lnTo>
                  <a:lnTo>
                    <a:pt x="670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50" name="Freeform 1432"/>
            <p:cNvSpPr>
              <a:spLocks/>
            </p:cNvSpPr>
            <p:nvPr/>
          </p:nvSpPr>
          <p:spPr bwMode="auto">
            <a:xfrm>
              <a:off x="461" y="2642"/>
              <a:ext cx="335" cy="209"/>
            </a:xfrm>
            <a:custGeom>
              <a:avLst/>
              <a:gdLst>
                <a:gd name="T0" fmla="*/ 7 w 670"/>
                <a:gd name="T1" fmla="*/ 60 h 417"/>
                <a:gd name="T2" fmla="*/ 0 w 670"/>
                <a:gd name="T3" fmla="*/ 72 h 417"/>
                <a:gd name="T4" fmla="*/ 1 w 670"/>
                <a:gd name="T5" fmla="*/ 88 h 417"/>
                <a:gd name="T6" fmla="*/ 3 w 670"/>
                <a:gd name="T7" fmla="*/ 98 h 417"/>
                <a:gd name="T8" fmla="*/ 3 w 670"/>
                <a:gd name="T9" fmla="*/ 105 h 417"/>
                <a:gd name="T10" fmla="*/ 168 w 670"/>
                <a:gd name="T11" fmla="*/ 39 h 417"/>
                <a:gd name="T12" fmla="*/ 166 w 670"/>
                <a:gd name="T13" fmla="*/ 0 h 417"/>
                <a:gd name="T14" fmla="*/ 7 w 670"/>
                <a:gd name="T15" fmla="*/ 60 h 4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70"/>
                <a:gd name="T25" fmla="*/ 0 h 417"/>
                <a:gd name="T26" fmla="*/ 670 w 670"/>
                <a:gd name="T27" fmla="*/ 417 h 4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70" h="417">
                  <a:moveTo>
                    <a:pt x="30" y="237"/>
                  </a:moveTo>
                  <a:lnTo>
                    <a:pt x="0" y="285"/>
                  </a:lnTo>
                  <a:lnTo>
                    <a:pt x="2" y="349"/>
                  </a:lnTo>
                  <a:lnTo>
                    <a:pt x="12" y="392"/>
                  </a:lnTo>
                  <a:lnTo>
                    <a:pt x="15" y="417"/>
                  </a:lnTo>
                  <a:lnTo>
                    <a:pt x="670" y="155"/>
                  </a:lnTo>
                  <a:lnTo>
                    <a:pt x="662" y="0"/>
                  </a:lnTo>
                  <a:lnTo>
                    <a:pt x="30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51" name="Freeform 1433"/>
            <p:cNvSpPr>
              <a:spLocks/>
            </p:cNvSpPr>
            <p:nvPr/>
          </p:nvSpPr>
          <p:spPr bwMode="auto">
            <a:xfrm>
              <a:off x="469" y="2721"/>
              <a:ext cx="356" cy="164"/>
            </a:xfrm>
            <a:custGeom>
              <a:avLst/>
              <a:gdLst>
                <a:gd name="T0" fmla="*/ 0 w 710"/>
                <a:gd name="T1" fmla="*/ 68 h 328"/>
                <a:gd name="T2" fmla="*/ 9 w 710"/>
                <a:gd name="T3" fmla="*/ 82 h 328"/>
                <a:gd name="T4" fmla="*/ 179 w 710"/>
                <a:gd name="T5" fmla="*/ 13 h 328"/>
                <a:gd name="T6" fmla="*/ 163 w 710"/>
                <a:gd name="T7" fmla="*/ 0 h 328"/>
                <a:gd name="T8" fmla="*/ 0 w 710"/>
                <a:gd name="T9" fmla="*/ 68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0"/>
                <a:gd name="T16" fmla="*/ 0 h 328"/>
                <a:gd name="T17" fmla="*/ 710 w 710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0" h="328">
                  <a:moveTo>
                    <a:pt x="0" y="269"/>
                  </a:moveTo>
                  <a:lnTo>
                    <a:pt x="34" y="328"/>
                  </a:lnTo>
                  <a:lnTo>
                    <a:pt x="710" y="55"/>
                  </a:lnTo>
                  <a:lnTo>
                    <a:pt x="648" y="0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52" name="Freeform 1434"/>
            <p:cNvSpPr>
              <a:spLocks/>
            </p:cNvSpPr>
            <p:nvPr/>
          </p:nvSpPr>
          <p:spPr bwMode="auto">
            <a:xfrm>
              <a:off x="143" y="2499"/>
              <a:ext cx="687" cy="393"/>
            </a:xfrm>
            <a:custGeom>
              <a:avLst/>
              <a:gdLst>
                <a:gd name="T0" fmla="*/ 169 w 1375"/>
                <a:gd name="T1" fmla="*/ 133 h 786"/>
                <a:gd name="T2" fmla="*/ 343 w 1375"/>
                <a:gd name="T3" fmla="*/ 67 h 786"/>
                <a:gd name="T4" fmla="*/ 183 w 1375"/>
                <a:gd name="T5" fmla="*/ 0 h 786"/>
                <a:gd name="T6" fmla="*/ 4 w 1375"/>
                <a:gd name="T7" fmla="*/ 41 h 786"/>
                <a:gd name="T8" fmla="*/ 3 w 1375"/>
                <a:gd name="T9" fmla="*/ 42 h 786"/>
                <a:gd name="T10" fmla="*/ 2 w 1375"/>
                <a:gd name="T11" fmla="*/ 46 h 786"/>
                <a:gd name="T12" fmla="*/ 1 w 1375"/>
                <a:gd name="T13" fmla="*/ 51 h 786"/>
                <a:gd name="T14" fmla="*/ 0 w 1375"/>
                <a:gd name="T15" fmla="*/ 58 h 786"/>
                <a:gd name="T16" fmla="*/ 0 w 1375"/>
                <a:gd name="T17" fmla="*/ 68 h 786"/>
                <a:gd name="T18" fmla="*/ 2 w 1375"/>
                <a:gd name="T19" fmla="*/ 78 h 786"/>
                <a:gd name="T20" fmla="*/ 7 w 1375"/>
                <a:gd name="T21" fmla="*/ 89 h 786"/>
                <a:gd name="T22" fmla="*/ 14 w 1375"/>
                <a:gd name="T23" fmla="*/ 99 h 786"/>
                <a:gd name="T24" fmla="*/ 14 w 1375"/>
                <a:gd name="T25" fmla="*/ 100 h 786"/>
                <a:gd name="T26" fmla="*/ 14 w 1375"/>
                <a:gd name="T27" fmla="*/ 100 h 786"/>
                <a:gd name="T28" fmla="*/ 14 w 1375"/>
                <a:gd name="T29" fmla="*/ 100 h 786"/>
                <a:gd name="T30" fmla="*/ 173 w 1375"/>
                <a:gd name="T31" fmla="*/ 197 h 786"/>
                <a:gd name="T32" fmla="*/ 173 w 1375"/>
                <a:gd name="T33" fmla="*/ 194 h 786"/>
                <a:gd name="T34" fmla="*/ 171 w 1375"/>
                <a:gd name="T35" fmla="*/ 189 h 786"/>
                <a:gd name="T36" fmla="*/ 171 w 1375"/>
                <a:gd name="T37" fmla="*/ 189 h 786"/>
                <a:gd name="T38" fmla="*/ 171 w 1375"/>
                <a:gd name="T39" fmla="*/ 188 h 786"/>
                <a:gd name="T40" fmla="*/ 170 w 1375"/>
                <a:gd name="T41" fmla="*/ 187 h 786"/>
                <a:gd name="T42" fmla="*/ 168 w 1375"/>
                <a:gd name="T43" fmla="*/ 182 h 786"/>
                <a:gd name="T44" fmla="*/ 165 w 1375"/>
                <a:gd name="T45" fmla="*/ 175 h 786"/>
                <a:gd name="T46" fmla="*/ 163 w 1375"/>
                <a:gd name="T47" fmla="*/ 167 h 786"/>
                <a:gd name="T48" fmla="*/ 161 w 1375"/>
                <a:gd name="T49" fmla="*/ 158 h 786"/>
                <a:gd name="T50" fmla="*/ 161 w 1375"/>
                <a:gd name="T51" fmla="*/ 149 h 786"/>
                <a:gd name="T52" fmla="*/ 164 w 1375"/>
                <a:gd name="T53" fmla="*/ 141 h 786"/>
                <a:gd name="T54" fmla="*/ 169 w 1375"/>
                <a:gd name="T55" fmla="*/ 133 h 78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5"/>
                <a:gd name="T85" fmla="*/ 0 h 786"/>
                <a:gd name="T86" fmla="*/ 1375 w 1375"/>
                <a:gd name="T87" fmla="*/ 786 h 78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5" h="786">
                  <a:moveTo>
                    <a:pt x="678" y="532"/>
                  </a:moveTo>
                  <a:lnTo>
                    <a:pt x="1375" y="266"/>
                  </a:lnTo>
                  <a:lnTo>
                    <a:pt x="733" y="0"/>
                  </a:lnTo>
                  <a:lnTo>
                    <a:pt x="18" y="161"/>
                  </a:lnTo>
                  <a:lnTo>
                    <a:pt x="15" y="167"/>
                  </a:lnTo>
                  <a:lnTo>
                    <a:pt x="10" y="182"/>
                  </a:lnTo>
                  <a:lnTo>
                    <a:pt x="4" y="205"/>
                  </a:lnTo>
                  <a:lnTo>
                    <a:pt x="0" y="235"/>
                  </a:lnTo>
                  <a:lnTo>
                    <a:pt x="1" y="271"/>
                  </a:lnTo>
                  <a:lnTo>
                    <a:pt x="10" y="311"/>
                  </a:lnTo>
                  <a:lnTo>
                    <a:pt x="28" y="354"/>
                  </a:lnTo>
                  <a:lnTo>
                    <a:pt x="58" y="398"/>
                  </a:lnTo>
                  <a:lnTo>
                    <a:pt x="59" y="400"/>
                  </a:lnTo>
                  <a:lnTo>
                    <a:pt x="59" y="401"/>
                  </a:lnTo>
                  <a:lnTo>
                    <a:pt x="693" y="786"/>
                  </a:lnTo>
                  <a:lnTo>
                    <a:pt x="694" y="776"/>
                  </a:lnTo>
                  <a:lnTo>
                    <a:pt x="685" y="753"/>
                  </a:lnTo>
                  <a:lnTo>
                    <a:pt x="684" y="752"/>
                  </a:lnTo>
                  <a:lnTo>
                    <a:pt x="680" y="745"/>
                  </a:lnTo>
                  <a:lnTo>
                    <a:pt x="672" y="726"/>
                  </a:lnTo>
                  <a:lnTo>
                    <a:pt x="662" y="699"/>
                  </a:lnTo>
                  <a:lnTo>
                    <a:pt x="653" y="667"/>
                  </a:lnTo>
                  <a:lnTo>
                    <a:pt x="647" y="631"/>
                  </a:lnTo>
                  <a:lnTo>
                    <a:pt x="647" y="594"/>
                  </a:lnTo>
                  <a:lnTo>
                    <a:pt x="656" y="561"/>
                  </a:lnTo>
                  <a:lnTo>
                    <a:pt x="678" y="5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53" name="Freeform 1435"/>
            <p:cNvSpPr>
              <a:spLocks/>
            </p:cNvSpPr>
            <p:nvPr/>
          </p:nvSpPr>
          <p:spPr bwMode="auto">
            <a:xfrm>
              <a:off x="177" y="2514"/>
              <a:ext cx="617" cy="237"/>
            </a:xfrm>
            <a:custGeom>
              <a:avLst/>
              <a:gdLst>
                <a:gd name="T0" fmla="*/ 308 w 1235"/>
                <a:gd name="T1" fmla="*/ 59 h 475"/>
                <a:gd name="T2" fmla="*/ 152 w 1235"/>
                <a:gd name="T3" fmla="*/ 118 h 475"/>
                <a:gd name="T4" fmla="*/ 0 w 1235"/>
                <a:gd name="T5" fmla="*/ 37 h 475"/>
                <a:gd name="T6" fmla="*/ 166 w 1235"/>
                <a:gd name="T7" fmla="*/ 0 h 475"/>
                <a:gd name="T8" fmla="*/ 308 w 1235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5"/>
                <a:gd name="T16" fmla="*/ 0 h 475"/>
                <a:gd name="T17" fmla="*/ 1235 w 1235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5" h="475">
                  <a:moveTo>
                    <a:pt x="1235" y="236"/>
                  </a:moveTo>
                  <a:lnTo>
                    <a:pt x="611" y="475"/>
                  </a:lnTo>
                  <a:lnTo>
                    <a:pt x="0" y="151"/>
                  </a:lnTo>
                  <a:lnTo>
                    <a:pt x="666" y="0"/>
                  </a:lnTo>
                  <a:lnTo>
                    <a:pt x="1235" y="23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54" name="Freeform 1436"/>
            <p:cNvSpPr>
              <a:spLocks/>
            </p:cNvSpPr>
            <p:nvPr/>
          </p:nvSpPr>
          <p:spPr bwMode="auto">
            <a:xfrm>
              <a:off x="154" y="2595"/>
              <a:ext cx="315" cy="271"/>
            </a:xfrm>
            <a:custGeom>
              <a:avLst/>
              <a:gdLst>
                <a:gd name="T0" fmla="*/ 157 w 631"/>
                <a:gd name="T1" fmla="*/ 136 h 542"/>
                <a:gd name="T2" fmla="*/ 12 w 631"/>
                <a:gd name="T3" fmla="*/ 46 h 542"/>
                <a:gd name="T4" fmla="*/ 7 w 631"/>
                <a:gd name="T5" fmla="*/ 38 h 542"/>
                <a:gd name="T6" fmla="*/ 3 w 631"/>
                <a:gd name="T7" fmla="*/ 31 h 542"/>
                <a:gd name="T8" fmla="*/ 1 w 631"/>
                <a:gd name="T9" fmla="*/ 24 h 542"/>
                <a:gd name="T10" fmla="*/ 0 w 631"/>
                <a:gd name="T11" fmla="*/ 17 h 542"/>
                <a:gd name="T12" fmla="*/ 0 w 631"/>
                <a:gd name="T13" fmla="*/ 12 h 542"/>
                <a:gd name="T14" fmla="*/ 0 w 631"/>
                <a:gd name="T15" fmla="*/ 7 h 542"/>
                <a:gd name="T16" fmla="*/ 1 w 631"/>
                <a:gd name="T17" fmla="*/ 3 h 542"/>
                <a:gd name="T18" fmla="*/ 2 w 631"/>
                <a:gd name="T19" fmla="*/ 0 h 542"/>
                <a:gd name="T20" fmla="*/ 157 w 631"/>
                <a:gd name="T21" fmla="*/ 82 h 542"/>
                <a:gd name="T22" fmla="*/ 154 w 631"/>
                <a:gd name="T23" fmla="*/ 88 h 542"/>
                <a:gd name="T24" fmla="*/ 151 w 631"/>
                <a:gd name="T25" fmla="*/ 94 h 542"/>
                <a:gd name="T26" fmla="*/ 150 w 631"/>
                <a:gd name="T27" fmla="*/ 101 h 542"/>
                <a:gd name="T28" fmla="*/ 150 w 631"/>
                <a:gd name="T29" fmla="*/ 108 h 542"/>
                <a:gd name="T30" fmla="*/ 151 w 631"/>
                <a:gd name="T31" fmla="*/ 115 h 542"/>
                <a:gd name="T32" fmla="*/ 152 w 631"/>
                <a:gd name="T33" fmla="*/ 122 h 542"/>
                <a:gd name="T34" fmla="*/ 154 w 631"/>
                <a:gd name="T35" fmla="*/ 130 h 542"/>
                <a:gd name="T36" fmla="*/ 157 w 631"/>
                <a:gd name="T37" fmla="*/ 136 h 5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1"/>
                <a:gd name="T58" fmla="*/ 0 h 542"/>
                <a:gd name="T59" fmla="*/ 631 w 631"/>
                <a:gd name="T60" fmla="*/ 542 h 5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1" h="542">
                  <a:moveTo>
                    <a:pt x="628" y="542"/>
                  </a:moveTo>
                  <a:lnTo>
                    <a:pt x="50" y="187"/>
                  </a:lnTo>
                  <a:lnTo>
                    <a:pt x="28" y="155"/>
                  </a:lnTo>
                  <a:lnTo>
                    <a:pt x="13" y="125"/>
                  </a:lnTo>
                  <a:lnTo>
                    <a:pt x="4" y="96"/>
                  </a:lnTo>
                  <a:lnTo>
                    <a:pt x="0" y="71"/>
                  </a:lnTo>
                  <a:lnTo>
                    <a:pt x="0" y="48"/>
                  </a:lnTo>
                  <a:lnTo>
                    <a:pt x="2" y="28"/>
                  </a:lnTo>
                  <a:lnTo>
                    <a:pt x="6" y="12"/>
                  </a:lnTo>
                  <a:lnTo>
                    <a:pt x="11" y="0"/>
                  </a:lnTo>
                  <a:lnTo>
                    <a:pt x="631" y="331"/>
                  </a:lnTo>
                  <a:lnTo>
                    <a:pt x="616" y="354"/>
                  </a:lnTo>
                  <a:lnTo>
                    <a:pt x="606" y="379"/>
                  </a:lnTo>
                  <a:lnTo>
                    <a:pt x="602" y="407"/>
                  </a:lnTo>
                  <a:lnTo>
                    <a:pt x="602" y="434"/>
                  </a:lnTo>
                  <a:lnTo>
                    <a:pt x="604" y="463"/>
                  </a:lnTo>
                  <a:lnTo>
                    <a:pt x="611" y="491"/>
                  </a:lnTo>
                  <a:lnTo>
                    <a:pt x="619" y="518"/>
                  </a:lnTo>
                  <a:lnTo>
                    <a:pt x="628" y="54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55" name="Freeform 1437"/>
            <p:cNvSpPr>
              <a:spLocks/>
            </p:cNvSpPr>
            <p:nvPr/>
          </p:nvSpPr>
          <p:spPr bwMode="auto">
            <a:xfrm>
              <a:off x="468" y="2642"/>
              <a:ext cx="366" cy="250"/>
            </a:xfrm>
            <a:custGeom>
              <a:avLst/>
              <a:gdLst>
                <a:gd name="T0" fmla="*/ 161 w 732"/>
                <a:gd name="T1" fmla="*/ 38 h 499"/>
                <a:gd name="T2" fmla="*/ 0 w 732"/>
                <a:gd name="T3" fmla="*/ 103 h 499"/>
                <a:gd name="T4" fmla="*/ 1 w 732"/>
                <a:gd name="T5" fmla="*/ 108 h 499"/>
                <a:gd name="T6" fmla="*/ 163 w 732"/>
                <a:gd name="T7" fmla="*/ 43 h 499"/>
                <a:gd name="T8" fmla="*/ 173 w 732"/>
                <a:gd name="T9" fmla="*/ 52 h 499"/>
                <a:gd name="T10" fmla="*/ 9 w 732"/>
                <a:gd name="T11" fmla="*/ 120 h 499"/>
                <a:gd name="T12" fmla="*/ 11 w 732"/>
                <a:gd name="T13" fmla="*/ 125 h 499"/>
                <a:gd name="T14" fmla="*/ 183 w 732"/>
                <a:gd name="T15" fmla="*/ 54 h 499"/>
                <a:gd name="T16" fmla="*/ 166 w 732"/>
                <a:gd name="T17" fmla="*/ 38 h 499"/>
                <a:gd name="T18" fmla="*/ 165 w 732"/>
                <a:gd name="T19" fmla="*/ 0 h 499"/>
                <a:gd name="T20" fmla="*/ 161 w 732"/>
                <a:gd name="T21" fmla="*/ 0 h 499"/>
                <a:gd name="T22" fmla="*/ 161 w 732"/>
                <a:gd name="T23" fmla="*/ 12 h 499"/>
                <a:gd name="T24" fmla="*/ 161 w 732"/>
                <a:gd name="T25" fmla="*/ 38 h 49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2"/>
                <a:gd name="T40" fmla="*/ 0 h 499"/>
                <a:gd name="T41" fmla="*/ 732 w 732"/>
                <a:gd name="T42" fmla="*/ 499 h 49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2" h="499">
                  <a:moveTo>
                    <a:pt x="644" y="149"/>
                  </a:moveTo>
                  <a:lnTo>
                    <a:pt x="0" y="409"/>
                  </a:lnTo>
                  <a:lnTo>
                    <a:pt x="7" y="431"/>
                  </a:lnTo>
                  <a:lnTo>
                    <a:pt x="652" y="170"/>
                  </a:lnTo>
                  <a:lnTo>
                    <a:pt x="692" y="208"/>
                  </a:lnTo>
                  <a:lnTo>
                    <a:pt x="36" y="477"/>
                  </a:lnTo>
                  <a:lnTo>
                    <a:pt x="43" y="499"/>
                  </a:lnTo>
                  <a:lnTo>
                    <a:pt x="732" y="216"/>
                  </a:lnTo>
                  <a:lnTo>
                    <a:pt x="663" y="152"/>
                  </a:lnTo>
                  <a:lnTo>
                    <a:pt x="660" y="0"/>
                  </a:lnTo>
                  <a:lnTo>
                    <a:pt x="642" y="0"/>
                  </a:lnTo>
                  <a:lnTo>
                    <a:pt x="642" y="47"/>
                  </a:lnTo>
                  <a:lnTo>
                    <a:pt x="644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56" name="Freeform 1438"/>
            <p:cNvSpPr>
              <a:spLocks/>
            </p:cNvSpPr>
            <p:nvPr/>
          </p:nvSpPr>
          <p:spPr bwMode="auto">
            <a:xfrm>
              <a:off x="419" y="2492"/>
              <a:ext cx="347" cy="158"/>
            </a:xfrm>
            <a:custGeom>
              <a:avLst/>
              <a:gdLst>
                <a:gd name="T0" fmla="*/ 11 w 694"/>
                <a:gd name="T1" fmla="*/ 39 h 318"/>
                <a:gd name="T2" fmla="*/ 1 w 694"/>
                <a:gd name="T3" fmla="*/ 50 h 318"/>
                <a:gd name="T4" fmla="*/ 0 w 694"/>
                <a:gd name="T5" fmla="*/ 64 h 318"/>
                <a:gd name="T6" fmla="*/ 1 w 694"/>
                <a:gd name="T7" fmla="*/ 73 h 318"/>
                <a:gd name="T8" fmla="*/ 3 w 694"/>
                <a:gd name="T9" fmla="*/ 79 h 318"/>
                <a:gd name="T10" fmla="*/ 173 w 694"/>
                <a:gd name="T11" fmla="*/ 35 h 318"/>
                <a:gd name="T12" fmla="*/ 174 w 694"/>
                <a:gd name="T13" fmla="*/ 0 h 318"/>
                <a:gd name="T14" fmla="*/ 11 w 694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4"/>
                <a:gd name="T25" fmla="*/ 0 h 318"/>
                <a:gd name="T26" fmla="*/ 694 w 694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4" h="318">
                  <a:moveTo>
                    <a:pt x="41" y="159"/>
                  </a:moveTo>
                  <a:lnTo>
                    <a:pt x="5" y="201"/>
                  </a:lnTo>
                  <a:lnTo>
                    <a:pt x="0" y="257"/>
                  </a:lnTo>
                  <a:lnTo>
                    <a:pt x="6" y="295"/>
                  </a:lnTo>
                  <a:lnTo>
                    <a:pt x="9" y="318"/>
                  </a:lnTo>
                  <a:lnTo>
                    <a:pt x="689" y="142"/>
                  </a:lnTo>
                  <a:lnTo>
                    <a:pt x="694" y="0"/>
                  </a:lnTo>
                  <a:lnTo>
                    <a:pt x="41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57" name="Freeform 1439"/>
            <p:cNvSpPr>
              <a:spLocks/>
            </p:cNvSpPr>
            <p:nvPr/>
          </p:nvSpPr>
          <p:spPr bwMode="auto">
            <a:xfrm>
              <a:off x="423" y="2564"/>
              <a:ext cx="368" cy="119"/>
            </a:xfrm>
            <a:custGeom>
              <a:avLst/>
              <a:gdLst>
                <a:gd name="T0" fmla="*/ 0 w 737"/>
                <a:gd name="T1" fmla="*/ 46 h 237"/>
                <a:gd name="T2" fmla="*/ 7 w 737"/>
                <a:gd name="T3" fmla="*/ 60 h 237"/>
                <a:gd name="T4" fmla="*/ 184 w 737"/>
                <a:gd name="T5" fmla="*/ 14 h 237"/>
                <a:gd name="T6" fmla="*/ 169 w 737"/>
                <a:gd name="T7" fmla="*/ 0 h 237"/>
                <a:gd name="T8" fmla="*/ 0 w 737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7"/>
                <a:gd name="T16" fmla="*/ 0 h 237"/>
                <a:gd name="T17" fmla="*/ 737 w 737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7" h="237">
                  <a:moveTo>
                    <a:pt x="0" y="181"/>
                  </a:moveTo>
                  <a:lnTo>
                    <a:pt x="30" y="237"/>
                  </a:lnTo>
                  <a:lnTo>
                    <a:pt x="737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58" name="Freeform 1440"/>
            <p:cNvSpPr>
              <a:spLocks/>
            </p:cNvSpPr>
            <p:nvPr/>
          </p:nvSpPr>
          <p:spPr bwMode="auto">
            <a:xfrm>
              <a:off x="118" y="2343"/>
              <a:ext cx="688" cy="346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6 w 1377"/>
                <a:gd name="T7" fmla="*/ 21 h 693"/>
                <a:gd name="T8" fmla="*/ 6 w 1377"/>
                <a:gd name="T9" fmla="*/ 22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7 h 693"/>
                <a:gd name="T16" fmla="*/ 0 w 1377"/>
                <a:gd name="T17" fmla="*/ 45 h 693"/>
                <a:gd name="T18" fmla="*/ 0 w 1377"/>
                <a:gd name="T19" fmla="*/ 54 h 693"/>
                <a:gd name="T20" fmla="*/ 4 w 1377"/>
                <a:gd name="T21" fmla="*/ 63 h 693"/>
                <a:gd name="T22" fmla="*/ 10 w 1377"/>
                <a:gd name="T23" fmla="*/ 73 h 693"/>
                <a:gd name="T24" fmla="*/ 10 w 1377"/>
                <a:gd name="T25" fmla="*/ 73 h 693"/>
                <a:gd name="T26" fmla="*/ 10 w 1377"/>
                <a:gd name="T27" fmla="*/ 74 h 693"/>
                <a:gd name="T28" fmla="*/ 10 w 1377"/>
                <a:gd name="T29" fmla="*/ 74 h 693"/>
                <a:gd name="T30" fmla="*/ 10 w 1377"/>
                <a:gd name="T31" fmla="*/ 74 h 693"/>
                <a:gd name="T32" fmla="*/ 10 w 1377"/>
                <a:gd name="T33" fmla="*/ 74 h 693"/>
                <a:gd name="T34" fmla="*/ 10 w 1377"/>
                <a:gd name="T35" fmla="*/ 74 h 693"/>
                <a:gd name="T36" fmla="*/ 161 w 1377"/>
                <a:gd name="T37" fmla="*/ 173 h 693"/>
                <a:gd name="T38" fmla="*/ 161 w 1377"/>
                <a:gd name="T39" fmla="*/ 171 h 693"/>
                <a:gd name="T40" fmla="*/ 159 w 1377"/>
                <a:gd name="T41" fmla="*/ 165 h 693"/>
                <a:gd name="T42" fmla="*/ 159 w 1377"/>
                <a:gd name="T43" fmla="*/ 165 h 693"/>
                <a:gd name="T44" fmla="*/ 159 w 1377"/>
                <a:gd name="T45" fmla="*/ 165 h 693"/>
                <a:gd name="T46" fmla="*/ 158 w 1377"/>
                <a:gd name="T47" fmla="*/ 163 h 693"/>
                <a:gd name="T48" fmla="*/ 157 w 1377"/>
                <a:gd name="T49" fmla="*/ 159 h 693"/>
                <a:gd name="T50" fmla="*/ 155 w 1377"/>
                <a:gd name="T51" fmla="*/ 153 h 693"/>
                <a:gd name="T52" fmla="*/ 153 w 1377"/>
                <a:gd name="T53" fmla="*/ 146 h 693"/>
                <a:gd name="T54" fmla="*/ 153 w 1377"/>
                <a:gd name="T55" fmla="*/ 138 h 693"/>
                <a:gd name="T56" fmla="*/ 153 w 1377"/>
                <a:gd name="T57" fmla="*/ 129 h 693"/>
                <a:gd name="T58" fmla="*/ 157 w 1377"/>
                <a:gd name="T59" fmla="*/ 122 h 693"/>
                <a:gd name="T60" fmla="*/ 163 w 1377"/>
                <a:gd name="T61" fmla="*/ 117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2" y="468"/>
                  </a:moveTo>
                  <a:lnTo>
                    <a:pt x="1377" y="288"/>
                  </a:lnTo>
                  <a:lnTo>
                    <a:pt x="758" y="0"/>
                  </a:lnTo>
                  <a:lnTo>
                    <a:pt x="26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4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6"/>
                  </a:lnTo>
                  <a:lnTo>
                    <a:pt x="17" y="254"/>
                  </a:lnTo>
                  <a:lnTo>
                    <a:pt x="42" y="295"/>
                  </a:lnTo>
                  <a:lnTo>
                    <a:pt x="42" y="296"/>
                  </a:lnTo>
                  <a:lnTo>
                    <a:pt x="42" y="297"/>
                  </a:lnTo>
                  <a:lnTo>
                    <a:pt x="43" y="297"/>
                  </a:lnTo>
                  <a:lnTo>
                    <a:pt x="644" y="693"/>
                  </a:lnTo>
                  <a:lnTo>
                    <a:pt x="646" y="684"/>
                  </a:lnTo>
                  <a:lnTo>
                    <a:pt x="638" y="663"/>
                  </a:lnTo>
                  <a:lnTo>
                    <a:pt x="638" y="662"/>
                  </a:lnTo>
                  <a:lnTo>
                    <a:pt x="635" y="655"/>
                  </a:lnTo>
                  <a:lnTo>
                    <a:pt x="628" y="638"/>
                  </a:lnTo>
                  <a:lnTo>
                    <a:pt x="621" y="614"/>
                  </a:lnTo>
                  <a:lnTo>
                    <a:pt x="614" y="584"/>
                  </a:lnTo>
                  <a:lnTo>
                    <a:pt x="612" y="552"/>
                  </a:lnTo>
                  <a:lnTo>
                    <a:pt x="615" y="519"/>
                  </a:lnTo>
                  <a:lnTo>
                    <a:pt x="628" y="491"/>
                  </a:lnTo>
                  <a:lnTo>
                    <a:pt x="652" y="4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59" name="Freeform 1441"/>
            <p:cNvSpPr>
              <a:spLocks/>
            </p:cNvSpPr>
            <p:nvPr/>
          </p:nvSpPr>
          <p:spPr bwMode="auto">
            <a:xfrm>
              <a:off x="155" y="2355"/>
              <a:ext cx="614" cy="209"/>
            </a:xfrm>
            <a:custGeom>
              <a:avLst/>
              <a:gdLst>
                <a:gd name="T0" fmla="*/ 307 w 1229"/>
                <a:gd name="T1" fmla="*/ 64 h 416"/>
                <a:gd name="T2" fmla="*/ 145 w 1229"/>
                <a:gd name="T3" fmla="*/ 105 h 416"/>
                <a:gd name="T4" fmla="*/ 0 w 1229"/>
                <a:gd name="T5" fmla="*/ 20 h 416"/>
                <a:gd name="T6" fmla="*/ 170 w 1229"/>
                <a:gd name="T7" fmla="*/ 0 h 416"/>
                <a:gd name="T8" fmla="*/ 307 w 1229"/>
                <a:gd name="T9" fmla="*/ 64 h 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6"/>
                <a:gd name="T17" fmla="*/ 1229 w 1229"/>
                <a:gd name="T18" fmla="*/ 416 h 4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6">
                  <a:moveTo>
                    <a:pt x="1229" y="254"/>
                  </a:moveTo>
                  <a:lnTo>
                    <a:pt x="581" y="416"/>
                  </a:lnTo>
                  <a:lnTo>
                    <a:pt x="0" y="80"/>
                  </a:lnTo>
                  <a:lnTo>
                    <a:pt x="680" y="0"/>
                  </a:lnTo>
                  <a:lnTo>
                    <a:pt x="1229" y="254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60" name="Freeform 1442"/>
            <p:cNvSpPr>
              <a:spLocks/>
            </p:cNvSpPr>
            <p:nvPr/>
          </p:nvSpPr>
          <p:spPr bwMode="auto">
            <a:xfrm>
              <a:off x="128" y="2399"/>
              <a:ext cx="304" cy="265"/>
            </a:xfrm>
            <a:custGeom>
              <a:avLst/>
              <a:gdLst>
                <a:gd name="T0" fmla="*/ 147 w 608"/>
                <a:gd name="T1" fmla="*/ 133 h 529"/>
                <a:gd name="T2" fmla="*/ 10 w 608"/>
                <a:gd name="T3" fmla="*/ 42 h 529"/>
                <a:gd name="T4" fmla="*/ 5 w 608"/>
                <a:gd name="T5" fmla="*/ 34 h 529"/>
                <a:gd name="T6" fmla="*/ 1 w 608"/>
                <a:gd name="T7" fmla="*/ 27 h 529"/>
                <a:gd name="T8" fmla="*/ 1 w 608"/>
                <a:gd name="T9" fmla="*/ 21 h 529"/>
                <a:gd name="T10" fmla="*/ 0 w 608"/>
                <a:gd name="T11" fmla="*/ 15 h 529"/>
                <a:gd name="T12" fmla="*/ 1 w 608"/>
                <a:gd name="T13" fmla="*/ 10 h 529"/>
                <a:gd name="T14" fmla="*/ 1 w 608"/>
                <a:gd name="T15" fmla="*/ 6 h 529"/>
                <a:gd name="T16" fmla="*/ 3 w 608"/>
                <a:gd name="T17" fmla="*/ 3 h 529"/>
                <a:gd name="T18" fmla="*/ 5 w 608"/>
                <a:gd name="T19" fmla="*/ 0 h 529"/>
                <a:gd name="T20" fmla="*/ 152 w 608"/>
                <a:gd name="T21" fmla="*/ 86 h 529"/>
                <a:gd name="T22" fmla="*/ 148 w 608"/>
                <a:gd name="T23" fmla="*/ 90 h 529"/>
                <a:gd name="T24" fmla="*/ 145 w 608"/>
                <a:gd name="T25" fmla="*/ 96 h 529"/>
                <a:gd name="T26" fmla="*/ 143 w 608"/>
                <a:gd name="T27" fmla="*/ 102 h 529"/>
                <a:gd name="T28" fmla="*/ 143 w 608"/>
                <a:gd name="T29" fmla="*/ 108 h 529"/>
                <a:gd name="T30" fmla="*/ 143 w 608"/>
                <a:gd name="T31" fmla="*/ 115 h 529"/>
                <a:gd name="T32" fmla="*/ 143 w 608"/>
                <a:gd name="T33" fmla="*/ 121 h 529"/>
                <a:gd name="T34" fmla="*/ 145 w 608"/>
                <a:gd name="T35" fmla="*/ 127 h 529"/>
                <a:gd name="T36" fmla="*/ 147 w 608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8"/>
                <a:gd name="T58" fmla="*/ 0 h 529"/>
                <a:gd name="T59" fmla="*/ 608 w 608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8" h="529">
                  <a:moveTo>
                    <a:pt x="585" y="529"/>
                  </a:moveTo>
                  <a:lnTo>
                    <a:pt x="38" y="165"/>
                  </a:lnTo>
                  <a:lnTo>
                    <a:pt x="20" y="136"/>
                  </a:lnTo>
                  <a:lnTo>
                    <a:pt x="7" y="108"/>
                  </a:lnTo>
                  <a:lnTo>
                    <a:pt x="2" y="83"/>
                  </a:lnTo>
                  <a:lnTo>
                    <a:pt x="0" y="60"/>
                  </a:lnTo>
                  <a:lnTo>
                    <a:pt x="3" y="40"/>
                  </a:lnTo>
                  <a:lnTo>
                    <a:pt x="7" y="23"/>
                  </a:lnTo>
                  <a:lnTo>
                    <a:pt x="13" y="9"/>
                  </a:lnTo>
                  <a:lnTo>
                    <a:pt x="18" y="0"/>
                  </a:lnTo>
                  <a:lnTo>
                    <a:pt x="608" y="342"/>
                  </a:lnTo>
                  <a:lnTo>
                    <a:pt x="591" y="360"/>
                  </a:lnTo>
                  <a:lnTo>
                    <a:pt x="579" y="382"/>
                  </a:lnTo>
                  <a:lnTo>
                    <a:pt x="572" y="406"/>
                  </a:lnTo>
                  <a:lnTo>
                    <a:pt x="569" y="432"/>
                  </a:lnTo>
                  <a:lnTo>
                    <a:pt x="570" y="457"/>
                  </a:lnTo>
                  <a:lnTo>
                    <a:pt x="572" y="482"/>
                  </a:lnTo>
                  <a:lnTo>
                    <a:pt x="578" y="506"/>
                  </a:lnTo>
                  <a:lnTo>
                    <a:pt x="585" y="52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61" name="Freeform 1443"/>
            <p:cNvSpPr>
              <a:spLocks/>
            </p:cNvSpPr>
            <p:nvPr/>
          </p:nvSpPr>
          <p:spPr bwMode="auto">
            <a:xfrm>
              <a:off x="423" y="2492"/>
              <a:ext cx="376" cy="197"/>
            </a:xfrm>
            <a:custGeom>
              <a:avLst/>
              <a:gdLst>
                <a:gd name="T0" fmla="*/ 167 w 754"/>
                <a:gd name="T1" fmla="*/ 34 h 393"/>
                <a:gd name="T2" fmla="*/ 0 w 754"/>
                <a:gd name="T3" fmla="*/ 78 h 393"/>
                <a:gd name="T4" fmla="*/ 1 w 754"/>
                <a:gd name="T5" fmla="*/ 83 h 393"/>
                <a:gd name="T6" fmla="*/ 169 w 754"/>
                <a:gd name="T7" fmla="*/ 39 h 393"/>
                <a:gd name="T8" fmla="*/ 178 w 754"/>
                <a:gd name="T9" fmla="*/ 48 h 393"/>
                <a:gd name="T10" fmla="*/ 7 w 754"/>
                <a:gd name="T11" fmla="*/ 94 h 393"/>
                <a:gd name="T12" fmla="*/ 8 w 754"/>
                <a:gd name="T13" fmla="*/ 99 h 393"/>
                <a:gd name="T14" fmla="*/ 188 w 754"/>
                <a:gd name="T15" fmla="*/ 51 h 393"/>
                <a:gd name="T16" fmla="*/ 172 w 754"/>
                <a:gd name="T17" fmla="*/ 35 h 393"/>
                <a:gd name="T18" fmla="*/ 175 w 754"/>
                <a:gd name="T19" fmla="*/ 1 h 393"/>
                <a:gd name="T20" fmla="*/ 170 w 754"/>
                <a:gd name="T21" fmla="*/ 0 h 393"/>
                <a:gd name="T22" fmla="*/ 169 w 754"/>
                <a:gd name="T23" fmla="*/ 11 h 393"/>
                <a:gd name="T24" fmla="*/ 167 w 754"/>
                <a:gd name="T25" fmla="*/ 34 h 39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4"/>
                <a:gd name="T40" fmla="*/ 0 h 393"/>
                <a:gd name="T41" fmla="*/ 754 w 754"/>
                <a:gd name="T42" fmla="*/ 393 h 39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4" h="393">
                  <a:moveTo>
                    <a:pt x="671" y="135"/>
                  </a:moveTo>
                  <a:lnTo>
                    <a:pt x="0" y="309"/>
                  </a:lnTo>
                  <a:lnTo>
                    <a:pt x="5" y="330"/>
                  </a:lnTo>
                  <a:lnTo>
                    <a:pt x="678" y="155"/>
                  </a:lnTo>
                  <a:lnTo>
                    <a:pt x="715" y="192"/>
                  </a:lnTo>
                  <a:lnTo>
                    <a:pt x="29" y="374"/>
                  </a:lnTo>
                  <a:lnTo>
                    <a:pt x="35" y="393"/>
                  </a:lnTo>
                  <a:lnTo>
                    <a:pt x="754" y="203"/>
                  </a:lnTo>
                  <a:lnTo>
                    <a:pt x="691" y="139"/>
                  </a:lnTo>
                  <a:lnTo>
                    <a:pt x="701" y="1"/>
                  </a:lnTo>
                  <a:lnTo>
                    <a:pt x="681" y="0"/>
                  </a:lnTo>
                  <a:lnTo>
                    <a:pt x="679" y="42"/>
                  </a:lnTo>
                  <a:lnTo>
                    <a:pt x="671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62" name="Freeform 1444"/>
            <p:cNvSpPr>
              <a:spLocks/>
            </p:cNvSpPr>
            <p:nvPr/>
          </p:nvSpPr>
          <p:spPr bwMode="auto">
            <a:xfrm>
              <a:off x="452" y="2325"/>
              <a:ext cx="340" cy="156"/>
            </a:xfrm>
            <a:custGeom>
              <a:avLst/>
              <a:gdLst>
                <a:gd name="T0" fmla="*/ 9 w 681"/>
                <a:gd name="T1" fmla="*/ 39 h 312"/>
                <a:gd name="T2" fmla="*/ 1 w 681"/>
                <a:gd name="T3" fmla="*/ 48 h 312"/>
                <a:gd name="T4" fmla="*/ 0 w 681"/>
                <a:gd name="T5" fmla="*/ 62 h 312"/>
                <a:gd name="T6" fmla="*/ 1 w 681"/>
                <a:gd name="T7" fmla="*/ 73 h 312"/>
                <a:gd name="T8" fmla="*/ 2 w 681"/>
                <a:gd name="T9" fmla="*/ 78 h 312"/>
                <a:gd name="T10" fmla="*/ 169 w 681"/>
                <a:gd name="T11" fmla="*/ 35 h 312"/>
                <a:gd name="T12" fmla="*/ 170 w 681"/>
                <a:gd name="T13" fmla="*/ 0 h 312"/>
                <a:gd name="T14" fmla="*/ 9 w 681"/>
                <a:gd name="T15" fmla="*/ 39 h 3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81"/>
                <a:gd name="T25" fmla="*/ 0 h 312"/>
                <a:gd name="T26" fmla="*/ 681 w 681"/>
                <a:gd name="T27" fmla="*/ 312 h 3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81" h="312">
                  <a:moveTo>
                    <a:pt x="39" y="155"/>
                  </a:moveTo>
                  <a:lnTo>
                    <a:pt x="5" y="195"/>
                  </a:lnTo>
                  <a:lnTo>
                    <a:pt x="0" y="251"/>
                  </a:lnTo>
                  <a:lnTo>
                    <a:pt x="7" y="289"/>
                  </a:lnTo>
                  <a:lnTo>
                    <a:pt x="8" y="312"/>
                  </a:lnTo>
                  <a:lnTo>
                    <a:pt x="676" y="138"/>
                  </a:lnTo>
                  <a:lnTo>
                    <a:pt x="681" y="0"/>
                  </a:lnTo>
                  <a:lnTo>
                    <a:pt x="39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63" name="Freeform 1445"/>
            <p:cNvSpPr>
              <a:spLocks/>
            </p:cNvSpPr>
            <p:nvPr/>
          </p:nvSpPr>
          <p:spPr bwMode="auto">
            <a:xfrm>
              <a:off x="456" y="2396"/>
              <a:ext cx="360" cy="116"/>
            </a:xfrm>
            <a:custGeom>
              <a:avLst/>
              <a:gdLst>
                <a:gd name="T0" fmla="*/ 0 w 720"/>
                <a:gd name="T1" fmla="*/ 44 h 234"/>
                <a:gd name="T2" fmla="*/ 7 w 720"/>
                <a:gd name="T3" fmla="*/ 58 h 234"/>
                <a:gd name="T4" fmla="*/ 180 w 720"/>
                <a:gd name="T5" fmla="*/ 13 h 234"/>
                <a:gd name="T6" fmla="*/ 166 w 720"/>
                <a:gd name="T7" fmla="*/ 0 h 234"/>
                <a:gd name="T8" fmla="*/ 0 w 720"/>
                <a:gd name="T9" fmla="*/ 44 h 2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0"/>
                <a:gd name="T16" fmla="*/ 0 h 234"/>
                <a:gd name="T17" fmla="*/ 720 w 720"/>
                <a:gd name="T18" fmla="*/ 234 h 2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0" h="234">
                  <a:moveTo>
                    <a:pt x="0" y="179"/>
                  </a:moveTo>
                  <a:lnTo>
                    <a:pt x="29" y="234"/>
                  </a:lnTo>
                  <a:lnTo>
                    <a:pt x="720" y="54"/>
                  </a:lnTo>
                  <a:lnTo>
                    <a:pt x="664" y="0"/>
                  </a:lnTo>
                  <a:lnTo>
                    <a:pt x="0" y="179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64" name="Freeform 1446"/>
            <p:cNvSpPr>
              <a:spLocks/>
            </p:cNvSpPr>
            <p:nvPr/>
          </p:nvSpPr>
          <p:spPr bwMode="auto">
            <a:xfrm>
              <a:off x="156" y="2179"/>
              <a:ext cx="676" cy="340"/>
            </a:xfrm>
            <a:custGeom>
              <a:avLst/>
              <a:gdLst>
                <a:gd name="T0" fmla="*/ 160 w 1350"/>
                <a:gd name="T1" fmla="*/ 114 h 680"/>
                <a:gd name="T2" fmla="*/ 339 w 1350"/>
                <a:gd name="T3" fmla="*/ 71 h 680"/>
                <a:gd name="T4" fmla="*/ 187 w 1350"/>
                <a:gd name="T5" fmla="*/ 0 h 680"/>
                <a:gd name="T6" fmla="*/ 7 w 1350"/>
                <a:gd name="T7" fmla="*/ 21 h 680"/>
                <a:gd name="T8" fmla="*/ 6 w 1350"/>
                <a:gd name="T9" fmla="*/ 22 h 680"/>
                <a:gd name="T10" fmla="*/ 5 w 1350"/>
                <a:gd name="T11" fmla="*/ 25 h 680"/>
                <a:gd name="T12" fmla="*/ 3 w 1350"/>
                <a:gd name="T13" fmla="*/ 30 h 680"/>
                <a:gd name="T14" fmla="*/ 1 w 1350"/>
                <a:gd name="T15" fmla="*/ 37 h 680"/>
                <a:gd name="T16" fmla="*/ 0 w 1350"/>
                <a:gd name="T17" fmla="*/ 44 h 680"/>
                <a:gd name="T18" fmla="*/ 1 w 1350"/>
                <a:gd name="T19" fmla="*/ 52 h 680"/>
                <a:gd name="T20" fmla="*/ 5 w 1350"/>
                <a:gd name="T21" fmla="*/ 62 h 680"/>
                <a:gd name="T22" fmla="*/ 11 w 1350"/>
                <a:gd name="T23" fmla="*/ 72 h 680"/>
                <a:gd name="T24" fmla="*/ 11 w 1350"/>
                <a:gd name="T25" fmla="*/ 73 h 680"/>
                <a:gd name="T26" fmla="*/ 11 w 1350"/>
                <a:gd name="T27" fmla="*/ 73 h 680"/>
                <a:gd name="T28" fmla="*/ 11 w 1350"/>
                <a:gd name="T29" fmla="*/ 73 h 680"/>
                <a:gd name="T30" fmla="*/ 158 w 1350"/>
                <a:gd name="T31" fmla="*/ 170 h 680"/>
                <a:gd name="T32" fmla="*/ 159 w 1350"/>
                <a:gd name="T33" fmla="*/ 168 h 680"/>
                <a:gd name="T34" fmla="*/ 157 w 1350"/>
                <a:gd name="T35" fmla="*/ 163 h 680"/>
                <a:gd name="T36" fmla="*/ 157 w 1350"/>
                <a:gd name="T37" fmla="*/ 162 h 680"/>
                <a:gd name="T38" fmla="*/ 157 w 1350"/>
                <a:gd name="T39" fmla="*/ 162 h 680"/>
                <a:gd name="T40" fmla="*/ 156 w 1350"/>
                <a:gd name="T41" fmla="*/ 161 h 680"/>
                <a:gd name="T42" fmla="*/ 155 w 1350"/>
                <a:gd name="T43" fmla="*/ 157 h 680"/>
                <a:gd name="T44" fmla="*/ 153 w 1350"/>
                <a:gd name="T45" fmla="*/ 151 h 680"/>
                <a:gd name="T46" fmla="*/ 151 w 1350"/>
                <a:gd name="T47" fmla="*/ 143 h 680"/>
                <a:gd name="T48" fmla="*/ 150 w 1350"/>
                <a:gd name="T49" fmla="*/ 135 h 680"/>
                <a:gd name="T50" fmla="*/ 151 w 1350"/>
                <a:gd name="T51" fmla="*/ 127 h 680"/>
                <a:gd name="T52" fmla="*/ 154 w 1350"/>
                <a:gd name="T53" fmla="*/ 120 h 680"/>
                <a:gd name="T54" fmla="*/ 160 w 1350"/>
                <a:gd name="T55" fmla="*/ 114 h 68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50"/>
                <a:gd name="T85" fmla="*/ 0 h 680"/>
                <a:gd name="T86" fmla="*/ 1350 w 1350"/>
                <a:gd name="T87" fmla="*/ 680 h 68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50" h="680">
                  <a:moveTo>
                    <a:pt x="640" y="457"/>
                  </a:moveTo>
                  <a:lnTo>
                    <a:pt x="1350" y="281"/>
                  </a:lnTo>
                  <a:lnTo>
                    <a:pt x="744" y="0"/>
                  </a:lnTo>
                  <a:lnTo>
                    <a:pt x="27" y="85"/>
                  </a:lnTo>
                  <a:lnTo>
                    <a:pt x="24" y="89"/>
                  </a:lnTo>
                  <a:lnTo>
                    <a:pt x="17" y="101"/>
                  </a:lnTo>
                  <a:lnTo>
                    <a:pt x="9" y="120"/>
                  </a:lnTo>
                  <a:lnTo>
                    <a:pt x="2" y="145"/>
                  </a:lnTo>
                  <a:lnTo>
                    <a:pt x="0" y="176"/>
                  </a:lnTo>
                  <a:lnTo>
                    <a:pt x="4" y="210"/>
                  </a:lnTo>
                  <a:lnTo>
                    <a:pt x="17" y="248"/>
                  </a:lnTo>
                  <a:lnTo>
                    <a:pt x="42" y="288"/>
                  </a:lnTo>
                  <a:lnTo>
                    <a:pt x="43" y="291"/>
                  </a:lnTo>
                  <a:lnTo>
                    <a:pt x="632" y="680"/>
                  </a:lnTo>
                  <a:lnTo>
                    <a:pt x="634" y="670"/>
                  </a:lnTo>
                  <a:lnTo>
                    <a:pt x="627" y="650"/>
                  </a:lnTo>
                  <a:lnTo>
                    <a:pt x="627" y="648"/>
                  </a:lnTo>
                  <a:lnTo>
                    <a:pt x="623" y="642"/>
                  </a:lnTo>
                  <a:lnTo>
                    <a:pt x="617" y="625"/>
                  </a:lnTo>
                  <a:lnTo>
                    <a:pt x="609" y="601"/>
                  </a:lnTo>
                  <a:lnTo>
                    <a:pt x="603" y="571"/>
                  </a:lnTo>
                  <a:lnTo>
                    <a:pt x="600" y="540"/>
                  </a:lnTo>
                  <a:lnTo>
                    <a:pt x="604" y="508"/>
                  </a:lnTo>
                  <a:lnTo>
                    <a:pt x="616" y="480"/>
                  </a:lnTo>
                  <a:lnTo>
                    <a:pt x="640" y="4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65" name="Freeform 1447"/>
            <p:cNvSpPr>
              <a:spLocks/>
            </p:cNvSpPr>
            <p:nvPr/>
          </p:nvSpPr>
          <p:spPr bwMode="auto">
            <a:xfrm>
              <a:off x="193" y="2191"/>
              <a:ext cx="602" cy="205"/>
            </a:xfrm>
            <a:custGeom>
              <a:avLst/>
              <a:gdLst>
                <a:gd name="T0" fmla="*/ 301 w 1205"/>
                <a:gd name="T1" fmla="*/ 63 h 408"/>
                <a:gd name="T2" fmla="*/ 142 w 1205"/>
                <a:gd name="T3" fmla="*/ 103 h 408"/>
                <a:gd name="T4" fmla="*/ 0 w 1205"/>
                <a:gd name="T5" fmla="*/ 20 h 408"/>
                <a:gd name="T6" fmla="*/ 167 w 1205"/>
                <a:gd name="T7" fmla="*/ 0 h 408"/>
                <a:gd name="T8" fmla="*/ 301 w 1205"/>
                <a:gd name="T9" fmla="*/ 63 h 4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5"/>
                <a:gd name="T16" fmla="*/ 0 h 408"/>
                <a:gd name="T17" fmla="*/ 1205 w 1205"/>
                <a:gd name="T18" fmla="*/ 408 h 4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5" h="408">
                  <a:moveTo>
                    <a:pt x="1205" y="250"/>
                  </a:moveTo>
                  <a:lnTo>
                    <a:pt x="570" y="408"/>
                  </a:lnTo>
                  <a:lnTo>
                    <a:pt x="0" y="79"/>
                  </a:lnTo>
                  <a:lnTo>
                    <a:pt x="668" y="0"/>
                  </a:lnTo>
                  <a:lnTo>
                    <a:pt x="1205" y="250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66" name="Freeform 1448"/>
            <p:cNvSpPr>
              <a:spLocks/>
            </p:cNvSpPr>
            <p:nvPr/>
          </p:nvSpPr>
          <p:spPr bwMode="auto">
            <a:xfrm>
              <a:off x="167" y="2234"/>
              <a:ext cx="298" cy="259"/>
            </a:xfrm>
            <a:custGeom>
              <a:avLst/>
              <a:gdLst>
                <a:gd name="T0" fmla="*/ 144 w 594"/>
                <a:gd name="T1" fmla="*/ 129 h 519"/>
                <a:gd name="T2" fmla="*/ 9 w 594"/>
                <a:gd name="T3" fmla="*/ 40 h 519"/>
                <a:gd name="T4" fmla="*/ 5 w 594"/>
                <a:gd name="T5" fmla="*/ 33 h 519"/>
                <a:gd name="T6" fmla="*/ 2 w 594"/>
                <a:gd name="T7" fmla="*/ 26 h 519"/>
                <a:gd name="T8" fmla="*/ 1 w 594"/>
                <a:gd name="T9" fmla="*/ 20 h 519"/>
                <a:gd name="T10" fmla="*/ 0 w 594"/>
                <a:gd name="T11" fmla="*/ 14 h 519"/>
                <a:gd name="T12" fmla="*/ 1 w 594"/>
                <a:gd name="T13" fmla="*/ 9 h 519"/>
                <a:gd name="T14" fmla="*/ 2 w 594"/>
                <a:gd name="T15" fmla="*/ 5 h 519"/>
                <a:gd name="T16" fmla="*/ 3 w 594"/>
                <a:gd name="T17" fmla="*/ 2 h 519"/>
                <a:gd name="T18" fmla="*/ 5 w 594"/>
                <a:gd name="T19" fmla="*/ 0 h 519"/>
                <a:gd name="T20" fmla="*/ 150 w 594"/>
                <a:gd name="T21" fmla="*/ 83 h 519"/>
                <a:gd name="T22" fmla="*/ 145 w 594"/>
                <a:gd name="T23" fmla="*/ 88 h 519"/>
                <a:gd name="T24" fmla="*/ 142 w 594"/>
                <a:gd name="T25" fmla="*/ 93 h 519"/>
                <a:gd name="T26" fmla="*/ 141 w 594"/>
                <a:gd name="T27" fmla="*/ 99 h 519"/>
                <a:gd name="T28" fmla="*/ 140 w 594"/>
                <a:gd name="T29" fmla="*/ 105 h 519"/>
                <a:gd name="T30" fmla="*/ 140 w 594"/>
                <a:gd name="T31" fmla="*/ 112 h 519"/>
                <a:gd name="T32" fmla="*/ 141 w 594"/>
                <a:gd name="T33" fmla="*/ 118 h 519"/>
                <a:gd name="T34" fmla="*/ 142 w 594"/>
                <a:gd name="T35" fmla="*/ 124 h 519"/>
                <a:gd name="T36" fmla="*/ 144 w 594"/>
                <a:gd name="T37" fmla="*/ 129 h 51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94"/>
                <a:gd name="T58" fmla="*/ 0 h 519"/>
                <a:gd name="T59" fmla="*/ 594 w 594"/>
                <a:gd name="T60" fmla="*/ 519 h 51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94" h="519">
                  <a:moveTo>
                    <a:pt x="572" y="519"/>
                  </a:moveTo>
                  <a:lnTo>
                    <a:pt x="36" y="162"/>
                  </a:lnTo>
                  <a:lnTo>
                    <a:pt x="18" y="133"/>
                  </a:lnTo>
                  <a:lnTo>
                    <a:pt x="7" y="106"/>
                  </a:lnTo>
                  <a:lnTo>
                    <a:pt x="1" y="82"/>
                  </a:lnTo>
                  <a:lnTo>
                    <a:pt x="0" y="59"/>
                  </a:lnTo>
                  <a:lnTo>
                    <a:pt x="2" y="39"/>
                  </a:lnTo>
                  <a:lnTo>
                    <a:pt x="7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594" y="335"/>
                  </a:lnTo>
                  <a:lnTo>
                    <a:pt x="578" y="353"/>
                  </a:lnTo>
                  <a:lnTo>
                    <a:pt x="567" y="375"/>
                  </a:lnTo>
                  <a:lnTo>
                    <a:pt x="560" y="398"/>
                  </a:lnTo>
                  <a:lnTo>
                    <a:pt x="556" y="422"/>
                  </a:lnTo>
                  <a:lnTo>
                    <a:pt x="558" y="448"/>
                  </a:lnTo>
                  <a:lnTo>
                    <a:pt x="560" y="473"/>
                  </a:lnTo>
                  <a:lnTo>
                    <a:pt x="566" y="497"/>
                  </a:lnTo>
                  <a:lnTo>
                    <a:pt x="572" y="519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67" name="Freeform 1449"/>
            <p:cNvSpPr>
              <a:spLocks/>
            </p:cNvSpPr>
            <p:nvPr/>
          </p:nvSpPr>
          <p:spPr bwMode="auto">
            <a:xfrm>
              <a:off x="455" y="2325"/>
              <a:ext cx="370" cy="194"/>
            </a:xfrm>
            <a:custGeom>
              <a:avLst/>
              <a:gdLst>
                <a:gd name="T0" fmla="*/ 165 w 738"/>
                <a:gd name="T1" fmla="*/ 33 h 387"/>
                <a:gd name="T2" fmla="*/ 0 w 738"/>
                <a:gd name="T3" fmla="*/ 76 h 387"/>
                <a:gd name="T4" fmla="*/ 2 w 738"/>
                <a:gd name="T5" fmla="*/ 81 h 387"/>
                <a:gd name="T6" fmla="*/ 167 w 738"/>
                <a:gd name="T7" fmla="*/ 38 h 387"/>
                <a:gd name="T8" fmla="*/ 175 w 738"/>
                <a:gd name="T9" fmla="*/ 48 h 387"/>
                <a:gd name="T10" fmla="*/ 8 w 738"/>
                <a:gd name="T11" fmla="*/ 92 h 387"/>
                <a:gd name="T12" fmla="*/ 9 w 738"/>
                <a:gd name="T13" fmla="*/ 97 h 387"/>
                <a:gd name="T14" fmla="*/ 186 w 738"/>
                <a:gd name="T15" fmla="*/ 50 h 387"/>
                <a:gd name="T16" fmla="*/ 170 w 738"/>
                <a:gd name="T17" fmla="*/ 35 h 387"/>
                <a:gd name="T18" fmla="*/ 172 w 738"/>
                <a:gd name="T19" fmla="*/ 1 h 387"/>
                <a:gd name="T20" fmla="*/ 168 w 738"/>
                <a:gd name="T21" fmla="*/ 0 h 387"/>
                <a:gd name="T22" fmla="*/ 167 w 738"/>
                <a:gd name="T23" fmla="*/ 9 h 387"/>
                <a:gd name="T24" fmla="*/ 165 w 738"/>
                <a:gd name="T25" fmla="*/ 33 h 38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8"/>
                <a:gd name="T40" fmla="*/ 0 h 387"/>
                <a:gd name="T41" fmla="*/ 738 w 738"/>
                <a:gd name="T42" fmla="*/ 387 h 38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8" h="387">
                  <a:moveTo>
                    <a:pt x="658" y="132"/>
                  </a:moveTo>
                  <a:lnTo>
                    <a:pt x="0" y="304"/>
                  </a:lnTo>
                  <a:lnTo>
                    <a:pt x="5" y="324"/>
                  </a:lnTo>
                  <a:lnTo>
                    <a:pt x="664" y="152"/>
                  </a:lnTo>
                  <a:lnTo>
                    <a:pt x="699" y="189"/>
                  </a:lnTo>
                  <a:lnTo>
                    <a:pt x="29" y="366"/>
                  </a:lnTo>
                  <a:lnTo>
                    <a:pt x="34" y="387"/>
                  </a:lnTo>
                  <a:lnTo>
                    <a:pt x="738" y="199"/>
                  </a:lnTo>
                  <a:lnTo>
                    <a:pt x="676" y="137"/>
                  </a:lnTo>
                  <a:lnTo>
                    <a:pt x="687" y="1"/>
                  </a:lnTo>
                  <a:lnTo>
                    <a:pt x="668" y="0"/>
                  </a:lnTo>
                  <a:lnTo>
                    <a:pt x="665" y="36"/>
                  </a:lnTo>
                  <a:lnTo>
                    <a:pt x="658" y="1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68" name="Freeform 1450"/>
            <p:cNvSpPr>
              <a:spLocks/>
            </p:cNvSpPr>
            <p:nvPr/>
          </p:nvSpPr>
          <p:spPr bwMode="auto">
            <a:xfrm>
              <a:off x="471" y="2125"/>
              <a:ext cx="321" cy="200"/>
            </a:xfrm>
            <a:custGeom>
              <a:avLst/>
              <a:gdLst>
                <a:gd name="T0" fmla="*/ 7 w 643"/>
                <a:gd name="T1" fmla="*/ 56 h 401"/>
                <a:gd name="T2" fmla="*/ 0 w 643"/>
                <a:gd name="T3" fmla="*/ 68 h 401"/>
                <a:gd name="T4" fmla="*/ 0 w 643"/>
                <a:gd name="T5" fmla="*/ 83 h 401"/>
                <a:gd name="T6" fmla="*/ 2 w 643"/>
                <a:gd name="T7" fmla="*/ 94 h 401"/>
                <a:gd name="T8" fmla="*/ 3 w 643"/>
                <a:gd name="T9" fmla="*/ 100 h 401"/>
                <a:gd name="T10" fmla="*/ 160 w 643"/>
                <a:gd name="T11" fmla="*/ 37 h 401"/>
                <a:gd name="T12" fmla="*/ 158 w 643"/>
                <a:gd name="T13" fmla="*/ 0 h 401"/>
                <a:gd name="T14" fmla="*/ 7 w 643"/>
                <a:gd name="T15" fmla="*/ 56 h 4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43"/>
                <a:gd name="T25" fmla="*/ 0 h 401"/>
                <a:gd name="T26" fmla="*/ 643 w 643"/>
                <a:gd name="T27" fmla="*/ 401 h 4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43" h="401">
                  <a:moveTo>
                    <a:pt x="30" y="227"/>
                  </a:moveTo>
                  <a:lnTo>
                    <a:pt x="0" y="274"/>
                  </a:lnTo>
                  <a:lnTo>
                    <a:pt x="1" y="335"/>
                  </a:lnTo>
                  <a:lnTo>
                    <a:pt x="11" y="377"/>
                  </a:lnTo>
                  <a:lnTo>
                    <a:pt x="15" y="401"/>
                  </a:lnTo>
                  <a:lnTo>
                    <a:pt x="643" y="149"/>
                  </a:lnTo>
                  <a:lnTo>
                    <a:pt x="635" y="0"/>
                  </a:lnTo>
                  <a:lnTo>
                    <a:pt x="30" y="2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69" name="Freeform 1451"/>
            <p:cNvSpPr>
              <a:spLocks/>
            </p:cNvSpPr>
            <p:nvPr/>
          </p:nvSpPr>
          <p:spPr bwMode="auto">
            <a:xfrm>
              <a:off x="478" y="2201"/>
              <a:ext cx="342" cy="157"/>
            </a:xfrm>
            <a:custGeom>
              <a:avLst/>
              <a:gdLst>
                <a:gd name="T0" fmla="*/ 0 w 683"/>
                <a:gd name="T1" fmla="*/ 64 h 316"/>
                <a:gd name="T2" fmla="*/ 9 w 683"/>
                <a:gd name="T3" fmla="*/ 78 h 316"/>
                <a:gd name="T4" fmla="*/ 171 w 683"/>
                <a:gd name="T5" fmla="*/ 13 h 316"/>
                <a:gd name="T6" fmla="*/ 156 w 683"/>
                <a:gd name="T7" fmla="*/ 0 h 316"/>
                <a:gd name="T8" fmla="*/ 0 w 683"/>
                <a:gd name="T9" fmla="*/ 64 h 3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3"/>
                <a:gd name="T16" fmla="*/ 0 h 316"/>
                <a:gd name="T17" fmla="*/ 683 w 683"/>
                <a:gd name="T18" fmla="*/ 316 h 3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3" h="316">
                  <a:moveTo>
                    <a:pt x="0" y="258"/>
                  </a:moveTo>
                  <a:lnTo>
                    <a:pt x="34" y="316"/>
                  </a:lnTo>
                  <a:lnTo>
                    <a:pt x="683" y="52"/>
                  </a:lnTo>
                  <a:lnTo>
                    <a:pt x="623" y="0"/>
                  </a:lnTo>
                  <a:lnTo>
                    <a:pt x="0" y="25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70" name="Freeform 1452"/>
            <p:cNvSpPr>
              <a:spLocks/>
            </p:cNvSpPr>
            <p:nvPr/>
          </p:nvSpPr>
          <p:spPr bwMode="auto">
            <a:xfrm>
              <a:off x="166" y="1988"/>
              <a:ext cx="660" cy="377"/>
            </a:xfrm>
            <a:custGeom>
              <a:avLst/>
              <a:gdLst>
                <a:gd name="T0" fmla="*/ 162 w 1321"/>
                <a:gd name="T1" fmla="*/ 128 h 753"/>
                <a:gd name="T2" fmla="*/ 330 w 1321"/>
                <a:gd name="T3" fmla="*/ 64 h 753"/>
                <a:gd name="T4" fmla="*/ 176 w 1321"/>
                <a:gd name="T5" fmla="*/ 0 h 753"/>
                <a:gd name="T6" fmla="*/ 4 w 1321"/>
                <a:gd name="T7" fmla="*/ 39 h 753"/>
                <a:gd name="T8" fmla="*/ 3 w 1321"/>
                <a:gd name="T9" fmla="*/ 40 h 753"/>
                <a:gd name="T10" fmla="*/ 2 w 1321"/>
                <a:gd name="T11" fmla="*/ 44 h 753"/>
                <a:gd name="T12" fmla="*/ 1 w 1321"/>
                <a:gd name="T13" fmla="*/ 49 h 753"/>
                <a:gd name="T14" fmla="*/ 0 w 1321"/>
                <a:gd name="T15" fmla="*/ 56 h 753"/>
                <a:gd name="T16" fmla="*/ 0 w 1321"/>
                <a:gd name="T17" fmla="*/ 65 h 753"/>
                <a:gd name="T18" fmla="*/ 2 w 1321"/>
                <a:gd name="T19" fmla="*/ 75 h 753"/>
                <a:gd name="T20" fmla="*/ 6 w 1321"/>
                <a:gd name="T21" fmla="*/ 85 h 753"/>
                <a:gd name="T22" fmla="*/ 13 w 1321"/>
                <a:gd name="T23" fmla="*/ 96 h 753"/>
                <a:gd name="T24" fmla="*/ 13 w 1321"/>
                <a:gd name="T25" fmla="*/ 96 h 753"/>
                <a:gd name="T26" fmla="*/ 14 w 1321"/>
                <a:gd name="T27" fmla="*/ 96 h 753"/>
                <a:gd name="T28" fmla="*/ 14 w 1321"/>
                <a:gd name="T29" fmla="*/ 96 h 753"/>
                <a:gd name="T30" fmla="*/ 14 w 1321"/>
                <a:gd name="T31" fmla="*/ 96 h 753"/>
                <a:gd name="T32" fmla="*/ 14 w 1321"/>
                <a:gd name="T33" fmla="*/ 96 h 753"/>
                <a:gd name="T34" fmla="*/ 14 w 1321"/>
                <a:gd name="T35" fmla="*/ 96 h 753"/>
                <a:gd name="T36" fmla="*/ 166 w 1321"/>
                <a:gd name="T37" fmla="*/ 189 h 753"/>
                <a:gd name="T38" fmla="*/ 166 w 1321"/>
                <a:gd name="T39" fmla="*/ 186 h 753"/>
                <a:gd name="T40" fmla="*/ 164 w 1321"/>
                <a:gd name="T41" fmla="*/ 181 h 753"/>
                <a:gd name="T42" fmla="*/ 164 w 1321"/>
                <a:gd name="T43" fmla="*/ 181 h 753"/>
                <a:gd name="T44" fmla="*/ 164 w 1321"/>
                <a:gd name="T45" fmla="*/ 181 h 753"/>
                <a:gd name="T46" fmla="*/ 163 w 1321"/>
                <a:gd name="T47" fmla="*/ 179 h 753"/>
                <a:gd name="T48" fmla="*/ 161 w 1321"/>
                <a:gd name="T49" fmla="*/ 174 h 753"/>
                <a:gd name="T50" fmla="*/ 158 w 1321"/>
                <a:gd name="T51" fmla="*/ 168 h 753"/>
                <a:gd name="T52" fmla="*/ 156 w 1321"/>
                <a:gd name="T53" fmla="*/ 160 h 753"/>
                <a:gd name="T54" fmla="*/ 155 w 1321"/>
                <a:gd name="T55" fmla="*/ 151 h 753"/>
                <a:gd name="T56" fmla="*/ 155 w 1321"/>
                <a:gd name="T57" fmla="*/ 143 h 753"/>
                <a:gd name="T58" fmla="*/ 157 w 1321"/>
                <a:gd name="T59" fmla="*/ 135 h 753"/>
                <a:gd name="T60" fmla="*/ 162 w 1321"/>
                <a:gd name="T61" fmla="*/ 128 h 75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21"/>
                <a:gd name="T94" fmla="*/ 0 h 753"/>
                <a:gd name="T95" fmla="*/ 1321 w 1321"/>
                <a:gd name="T96" fmla="*/ 753 h 75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21" h="753">
                  <a:moveTo>
                    <a:pt x="650" y="509"/>
                  </a:moveTo>
                  <a:lnTo>
                    <a:pt x="1321" y="255"/>
                  </a:lnTo>
                  <a:lnTo>
                    <a:pt x="704" y="0"/>
                  </a:lnTo>
                  <a:lnTo>
                    <a:pt x="17" y="154"/>
                  </a:lnTo>
                  <a:lnTo>
                    <a:pt x="15" y="159"/>
                  </a:lnTo>
                  <a:lnTo>
                    <a:pt x="9" y="173"/>
                  </a:lnTo>
                  <a:lnTo>
                    <a:pt x="4" y="195"/>
                  </a:lnTo>
                  <a:lnTo>
                    <a:pt x="0" y="224"/>
                  </a:lnTo>
                  <a:lnTo>
                    <a:pt x="1" y="258"/>
                  </a:lnTo>
                  <a:lnTo>
                    <a:pt x="9" y="298"/>
                  </a:lnTo>
                  <a:lnTo>
                    <a:pt x="27" y="339"/>
                  </a:lnTo>
                  <a:lnTo>
                    <a:pt x="55" y="382"/>
                  </a:lnTo>
                  <a:lnTo>
                    <a:pt x="57" y="382"/>
                  </a:lnTo>
                  <a:lnTo>
                    <a:pt x="57" y="383"/>
                  </a:lnTo>
                  <a:lnTo>
                    <a:pt x="58" y="384"/>
                  </a:lnTo>
                  <a:lnTo>
                    <a:pt x="666" y="753"/>
                  </a:lnTo>
                  <a:lnTo>
                    <a:pt x="666" y="743"/>
                  </a:lnTo>
                  <a:lnTo>
                    <a:pt x="657" y="721"/>
                  </a:lnTo>
                  <a:lnTo>
                    <a:pt x="654" y="714"/>
                  </a:lnTo>
                  <a:lnTo>
                    <a:pt x="645" y="696"/>
                  </a:lnTo>
                  <a:lnTo>
                    <a:pt x="635" y="670"/>
                  </a:lnTo>
                  <a:lnTo>
                    <a:pt x="626" y="638"/>
                  </a:lnTo>
                  <a:lnTo>
                    <a:pt x="620" y="604"/>
                  </a:lnTo>
                  <a:lnTo>
                    <a:pt x="621" y="569"/>
                  </a:lnTo>
                  <a:lnTo>
                    <a:pt x="629" y="537"/>
                  </a:lnTo>
                  <a:lnTo>
                    <a:pt x="650" y="5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71" name="Freeform 1453"/>
            <p:cNvSpPr>
              <a:spLocks/>
            </p:cNvSpPr>
            <p:nvPr/>
          </p:nvSpPr>
          <p:spPr bwMode="auto">
            <a:xfrm>
              <a:off x="198" y="2002"/>
              <a:ext cx="593" cy="227"/>
            </a:xfrm>
            <a:custGeom>
              <a:avLst/>
              <a:gdLst>
                <a:gd name="T0" fmla="*/ 297 w 1186"/>
                <a:gd name="T1" fmla="*/ 56 h 456"/>
                <a:gd name="T2" fmla="*/ 147 w 1186"/>
                <a:gd name="T3" fmla="*/ 113 h 456"/>
                <a:gd name="T4" fmla="*/ 0 w 1186"/>
                <a:gd name="T5" fmla="*/ 36 h 456"/>
                <a:gd name="T6" fmla="*/ 159 w 1186"/>
                <a:gd name="T7" fmla="*/ 0 h 456"/>
                <a:gd name="T8" fmla="*/ 297 w 1186"/>
                <a:gd name="T9" fmla="*/ 56 h 4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6"/>
                <a:gd name="T16" fmla="*/ 0 h 456"/>
                <a:gd name="T17" fmla="*/ 1186 w 1186"/>
                <a:gd name="T18" fmla="*/ 456 h 4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6" h="456">
                  <a:moveTo>
                    <a:pt x="1186" y="226"/>
                  </a:moveTo>
                  <a:lnTo>
                    <a:pt x="586" y="456"/>
                  </a:lnTo>
                  <a:lnTo>
                    <a:pt x="0" y="144"/>
                  </a:lnTo>
                  <a:lnTo>
                    <a:pt x="639" y="0"/>
                  </a:lnTo>
                  <a:lnTo>
                    <a:pt x="1186" y="226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72" name="Freeform 1454"/>
            <p:cNvSpPr>
              <a:spLocks/>
            </p:cNvSpPr>
            <p:nvPr/>
          </p:nvSpPr>
          <p:spPr bwMode="auto">
            <a:xfrm>
              <a:off x="177" y="2079"/>
              <a:ext cx="302" cy="260"/>
            </a:xfrm>
            <a:custGeom>
              <a:avLst/>
              <a:gdLst>
                <a:gd name="T0" fmla="*/ 150 w 605"/>
                <a:gd name="T1" fmla="*/ 130 h 522"/>
                <a:gd name="T2" fmla="*/ 11 w 605"/>
                <a:gd name="T3" fmla="*/ 45 h 522"/>
                <a:gd name="T4" fmla="*/ 6 w 605"/>
                <a:gd name="T5" fmla="*/ 37 h 522"/>
                <a:gd name="T6" fmla="*/ 3 w 605"/>
                <a:gd name="T7" fmla="*/ 30 h 522"/>
                <a:gd name="T8" fmla="*/ 0 w 605"/>
                <a:gd name="T9" fmla="*/ 23 h 522"/>
                <a:gd name="T10" fmla="*/ 0 w 605"/>
                <a:gd name="T11" fmla="*/ 17 h 522"/>
                <a:gd name="T12" fmla="*/ 0 w 605"/>
                <a:gd name="T13" fmla="*/ 11 h 522"/>
                <a:gd name="T14" fmla="*/ 0 w 605"/>
                <a:gd name="T15" fmla="*/ 6 h 522"/>
                <a:gd name="T16" fmla="*/ 1 w 605"/>
                <a:gd name="T17" fmla="*/ 3 h 522"/>
                <a:gd name="T18" fmla="*/ 2 w 605"/>
                <a:gd name="T19" fmla="*/ 0 h 522"/>
                <a:gd name="T20" fmla="*/ 151 w 605"/>
                <a:gd name="T21" fmla="*/ 79 h 522"/>
                <a:gd name="T22" fmla="*/ 147 w 605"/>
                <a:gd name="T23" fmla="*/ 84 h 522"/>
                <a:gd name="T24" fmla="*/ 145 w 605"/>
                <a:gd name="T25" fmla="*/ 90 h 522"/>
                <a:gd name="T26" fmla="*/ 144 w 605"/>
                <a:gd name="T27" fmla="*/ 97 h 522"/>
                <a:gd name="T28" fmla="*/ 144 w 605"/>
                <a:gd name="T29" fmla="*/ 104 h 522"/>
                <a:gd name="T30" fmla="*/ 145 w 605"/>
                <a:gd name="T31" fmla="*/ 111 h 522"/>
                <a:gd name="T32" fmla="*/ 146 w 605"/>
                <a:gd name="T33" fmla="*/ 117 h 522"/>
                <a:gd name="T34" fmla="*/ 148 w 605"/>
                <a:gd name="T35" fmla="*/ 124 h 522"/>
                <a:gd name="T36" fmla="*/ 150 w 605"/>
                <a:gd name="T37" fmla="*/ 130 h 5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5"/>
                <a:gd name="T58" fmla="*/ 0 h 522"/>
                <a:gd name="T59" fmla="*/ 605 w 605"/>
                <a:gd name="T60" fmla="*/ 522 h 52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5" h="522">
                  <a:moveTo>
                    <a:pt x="602" y="522"/>
                  </a:moveTo>
                  <a:lnTo>
                    <a:pt x="47" y="180"/>
                  </a:lnTo>
                  <a:lnTo>
                    <a:pt x="26" y="149"/>
                  </a:lnTo>
                  <a:lnTo>
                    <a:pt x="12" y="120"/>
                  </a:lnTo>
                  <a:lnTo>
                    <a:pt x="3" y="94"/>
                  </a:lnTo>
                  <a:lnTo>
                    <a:pt x="0" y="68"/>
                  </a:lnTo>
                  <a:lnTo>
                    <a:pt x="0" y="46"/>
                  </a:lnTo>
                  <a:lnTo>
                    <a:pt x="2" y="27"/>
                  </a:lnTo>
                  <a:lnTo>
                    <a:pt x="6" y="12"/>
                  </a:lnTo>
                  <a:lnTo>
                    <a:pt x="9" y="0"/>
                  </a:lnTo>
                  <a:lnTo>
                    <a:pt x="605" y="318"/>
                  </a:lnTo>
                  <a:lnTo>
                    <a:pt x="591" y="340"/>
                  </a:lnTo>
                  <a:lnTo>
                    <a:pt x="582" y="364"/>
                  </a:lnTo>
                  <a:lnTo>
                    <a:pt x="577" y="390"/>
                  </a:lnTo>
                  <a:lnTo>
                    <a:pt x="577" y="418"/>
                  </a:lnTo>
                  <a:lnTo>
                    <a:pt x="580" y="446"/>
                  </a:lnTo>
                  <a:lnTo>
                    <a:pt x="586" y="472"/>
                  </a:lnTo>
                  <a:lnTo>
                    <a:pt x="592" y="497"/>
                  </a:lnTo>
                  <a:lnTo>
                    <a:pt x="602" y="52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73" name="Freeform 1455"/>
            <p:cNvSpPr>
              <a:spLocks/>
            </p:cNvSpPr>
            <p:nvPr/>
          </p:nvSpPr>
          <p:spPr bwMode="auto">
            <a:xfrm>
              <a:off x="478" y="2125"/>
              <a:ext cx="351" cy="240"/>
            </a:xfrm>
            <a:custGeom>
              <a:avLst/>
              <a:gdLst>
                <a:gd name="T0" fmla="*/ 155 w 701"/>
                <a:gd name="T1" fmla="*/ 36 h 480"/>
                <a:gd name="T2" fmla="*/ 0 w 701"/>
                <a:gd name="T3" fmla="*/ 99 h 480"/>
                <a:gd name="T4" fmla="*/ 2 w 701"/>
                <a:gd name="T5" fmla="*/ 104 h 480"/>
                <a:gd name="T6" fmla="*/ 157 w 701"/>
                <a:gd name="T7" fmla="*/ 42 h 480"/>
                <a:gd name="T8" fmla="*/ 166 w 701"/>
                <a:gd name="T9" fmla="*/ 51 h 480"/>
                <a:gd name="T10" fmla="*/ 9 w 701"/>
                <a:gd name="T11" fmla="*/ 115 h 480"/>
                <a:gd name="T12" fmla="*/ 11 w 701"/>
                <a:gd name="T13" fmla="*/ 120 h 480"/>
                <a:gd name="T14" fmla="*/ 176 w 701"/>
                <a:gd name="T15" fmla="*/ 53 h 480"/>
                <a:gd name="T16" fmla="*/ 159 w 701"/>
                <a:gd name="T17" fmla="*/ 37 h 480"/>
                <a:gd name="T18" fmla="*/ 159 w 701"/>
                <a:gd name="T19" fmla="*/ 0 h 480"/>
                <a:gd name="T20" fmla="*/ 154 w 701"/>
                <a:gd name="T21" fmla="*/ 0 h 480"/>
                <a:gd name="T22" fmla="*/ 154 w 701"/>
                <a:gd name="T23" fmla="*/ 12 h 480"/>
                <a:gd name="T24" fmla="*/ 155 w 701"/>
                <a:gd name="T25" fmla="*/ 36 h 4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01"/>
                <a:gd name="T40" fmla="*/ 0 h 480"/>
                <a:gd name="T41" fmla="*/ 701 w 701"/>
                <a:gd name="T42" fmla="*/ 480 h 4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01" h="480">
                  <a:moveTo>
                    <a:pt x="617" y="144"/>
                  </a:moveTo>
                  <a:lnTo>
                    <a:pt x="0" y="394"/>
                  </a:lnTo>
                  <a:lnTo>
                    <a:pt x="6" y="416"/>
                  </a:lnTo>
                  <a:lnTo>
                    <a:pt x="626" y="165"/>
                  </a:lnTo>
                  <a:lnTo>
                    <a:pt x="663" y="201"/>
                  </a:lnTo>
                  <a:lnTo>
                    <a:pt x="33" y="459"/>
                  </a:lnTo>
                  <a:lnTo>
                    <a:pt x="41" y="480"/>
                  </a:lnTo>
                  <a:lnTo>
                    <a:pt x="701" y="209"/>
                  </a:lnTo>
                  <a:lnTo>
                    <a:pt x="636" y="148"/>
                  </a:lnTo>
                  <a:lnTo>
                    <a:pt x="634" y="0"/>
                  </a:lnTo>
                  <a:lnTo>
                    <a:pt x="615" y="0"/>
                  </a:lnTo>
                  <a:lnTo>
                    <a:pt x="616" y="46"/>
                  </a:lnTo>
                  <a:lnTo>
                    <a:pt x="617" y="1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74" name="Freeform 1456"/>
            <p:cNvSpPr>
              <a:spLocks/>
            </p:cNvSpPr>
            <p:nvPr/>
          </p:nvSpPr>
          <p:spPr bwMode="auto">
            <a:xfrm>
              <a:off x="430" y="1973"/>
              <a:ext cx="330" cy="151"/>
            </a:xfrm>
            <a:custGeom>
              <a:avLst/>
              <a:gdLst>
                <a:gd name="T0" fmla="*/ 10 w 659"/>
                <a:gd name="T1" fmla="*/ 38 h 301"/>
                <a:gd name="T2" fmla="*/ 2 w 659"/>
                <a:gd name="T3" fmla="*/ 48 h 301"/>
                <a:gd name="T4" fmla="*/ 0 w 659"/>
                <a:gd name="T5" fmla="*/ 61 h 301"/>
                <a:gd name="T6" fmla="*/ 2 w 659"/>
                <a:gd name="T7" fmla="*/ 70 h 301"/>
                <a:gd name="T8" fmla="*/ 2 w 659"/>
                <a:gd name="T9" fmla="*/ 76 h 301"/>
                <a:gd name="T10" fmla="*/ 164 w 659"/>
                <a:gd name="T11" fmla="*/ 34 h 301"/>
                <a:gd name="T12" fmla="*/ 165 w 659"/>
                <a:gd name="T13" fmla="*/ 0 h 301"/>
                <a:gd name="T14" fmla="*/ 10 w 659"/>
                <a:gd name="T15" fmla="*/ 38 h 3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59"/>
                <a:gd name="T25" fmla="*/ 0 h 301"/>
                <a:gd name="T26" fmla="*/ 659 w 659"/>
                <a:gd name="T27" fmla="*/ 301 h 3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59" h="301">
                  <a:moveTo>
                    <a:pt x="38" y="151"/>
                  </a:moveTo>
                  <a:lnTo>
                    <a:pt x="5" y="190"/>
                  </a:lnTo>
                  <a:lnTo>
                    <a:pt x="0" y="243"/>
                  </a:lnTo>
                  <a:lnTo>
                    <a:pt x="6" y="279"/>
                  </a:lnTo>
                  <a:lnTo>
                    <a:pt x="8" y="301"/>
                  </a:lnTo>
                  <a:lnTo>
                    <a:pt x="655" y="134"/>
                  </a:lnTo>
                  <a:lnTo>
                    <a:pt x="659" y="0"/>
                  </a:lnTo>
                  <a:lnTo>
                    <a:pt x="38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75" name="Freeform 1457"/>
            <p:cNvSpPr>
              <a:spLocks/>
            </p:cNvSpPr>
            <p:nvPr/>
          </p:nvSpPr>
          <p:spPr bwMode="auto">
            <a:xfrm>
              <a:off x="144" y="1832"/>
              <a:ext cx="654" cy="329"/>
            </a:xfrm>
            <a:custGeom>
              <a:avLst/>
              <a:gdLst>
                <a:gd name="T0" fmla="*/ 155 w 1308"/>
                <a:gd name="T1" fmla="*/ 110 h 658"/>
                <a:gd name="T2" fmla="*/ 327 w 1308"/>
                <a:gd name="T3" fmla="*/ 68 h 658"/>
                <a:gd name="T4" fmla="*/ 180 w 1308"/>
                <a:gd name="T5" fmla="*/ 0 h 658"/>
                <a:gd name="T6" fmla="*/ 6 w 1308"/>
                <a:gd name="T7" fmla="*/ 21 h 658"/>
                <a:gd name="T8" fmla="*/ 5 w 1308"/>
                <a:gd name="T9" fmla="*/ 21 h 658"/>
                <a:gd name="T10" fmla="*/ 5 w 1308"/>
                <a:gd name="T11" fmla="*/ 24 h 658"/>
                <a:gd name="T12" fmla="*/ 3 w 1308"/>
                <a:gd name="T13" fmla="*/ 29 h 658"/>
                <a:gd name="T14" fmla="*/ 1 w 1308"/>
                <a:gd name="T15" fmla="*/ 35 h 658"/>
                <a:gd name="T16" fmla="*/ 0 w 1308"/>
                <a:gd name="T17" fmla="*/ 42 h 658"/>
                <a:gd name="T18" fmla="*/ 1 w 1308"/>
                <a:gd name="T19" fmla="*/ 50 h 658"/>
                <a:gd name="T20" fmla="*/ 5 w 1308"/>
                <a:gd name="T21" fmla="*/ 60 h 658"/>
                <a:gd name="T22" fmla="*/ 10 w 1308"/>
                <a:gd name="T23" fmla="*/ 70 h 658"/>
                <a:gd name="T24" fmla="*/ 10 w 1308"/>
                <a:gd name="T25" fmla="*/ 71 h 658"/>
                <a:gd name="T26" fmla="*/ 10 w 1308"/>
                <a:gd name="T27" fmla="*/ 71 h 658"/>
                <a:gd name="T28" fmla="*/ 10 w 1308"/>
                <a:gd name="T29" fmla="*/ 71 h 658"/>
                <a:gd name="T30" fmla="*/ 153 w 1308"/>
                <a:gd name="T31" fmla="*/ 165 h 658"/>
                <a:gd name="T32" fmla="*/ 154 w 1308"/>
                <a:gd name="T33" fmla="*/ 163 h 658"/>
                <a:gd name="T34" fmla="*/ 152 w 1308"/>
                <a:gd name="T35" fmla="*/ 158 h 658"/>
                <a:gd name="T36" fmla="*/ 152 w 1308"/>
                <a:gd name="T37" fmla="*/ 158 h 658"/>
                <a:gd name="T38" fmla="*/ 152 w 1308"/>
                <a:gd name="T39" fmla="*/ 158 h 658"/>
                <a:gd name="T40" fmla="*/ 151 w 1308"/>
                <a:gd name="T41" fmla="*/ 156 h 658"/>
                <a:gd name="T42" fmla="*/ 150 w 1308"/>
                <a:gd name="T43" fmla="*/ 152 h 658"/>
                <a:gd name="T44" fmla="*/ 148 w 1308"/>
                <a:gd name="T45" fmla="*/ 146 h 658"/>
                <a:gd name="T46" fmla="*/ 147 w 1308"/>
                <a:gd name="T47" fmla="*/ 139 h 658"/>
                <a:gd name="T48" fmla="*/ 146 w 1308"/>
                <a:gd name="T49" fmla="*/ 131 h 658"/>
                <a:gd name="T50" fmla="*/ 147 w 1308"/>
                <a:gd name="T51" fmla="*/ 123 h 658"/>
                <a:gd name="T52" fmla="*/ 150 w 1308"/>
                <a:gd name="T53" fmla="*/ 116 h 658"/>
                <a:gd name="T54" fmla="*/ 155 w 1308"/>
                <a:gd name="T55" fmla="*/ 110 h 65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08"/>
                <a:gd name="T85" fmla="*/ 0 h 658"/>
                <a:gd name="T86" fmla="*/ 1308 w 1308"/>
                <a:gd name="T87" fmla="*/ 658 h 65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08" h="658">
                  <a:moveTo>
                    <a:pt x="620" y="443"/>
                  </a:moveTo>
                  <a:lnTo>
                    <a:pt x="1308" y="272"/>
                  </a:lnTo>
                  <a:lnTo>
                    <a:pt x="722" y="0"/>
                  </a:lnTo>
                  <a:lnTo>
                    <a:pt x="26" y="81"/>
                  </a:lnTo>
                  <a:lnTo>
                    <a:pt x="23" y="86"/>
                  </a:lnTo>
                  <a:lnTo>
                    <a:pt x="17" y="98"/>
                  </a:lnTo>
                  <a:lnTo>
                    <a:pt x="9" y="116"/>
                  </a:lnTo>
                  <a:lnTo>
                    <a:pt x="3" y="140"/>
                  </a:lnTo>
                  <a:lnTo>
                    <a:pt x="0" y="170"/>
                  </a:lnTo>
                  <a:lnTo>
                    <a:pt x="4" y="203"/>
                  </a:lnTo>
                  <a:lnTo>
                    <a:pt x="17" y="240"/>
                  </a:lnTo>
                  <a:lnTo>
                    <a:pt x="41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3" y="282"/>
                  </a:lnTo>
                  <a:lnTo>
                    <a:pt x="612" y="658"/>
                  </a:lnTo>
                  <a:lnTo>
                    <a:pt x="615" y="649"/>
                  </a:lnTo>
                  <a:lnTo>
                    <a:pt x="608" y="629"/>
                  </a:lnTo>
                  <a:lnTo>
                    <a:pt x="604" y="622"/>
                  </a:lnTo>
                  <a:lnTo>
                    <a:pt x="599" y="606"/>
                  </a:lnTo>
                  <a:lnTo>
                    <a:pt x="591" y="582"/>
                  </a:lnTo>
                  <a:lnTo>
                    <a:pt x="585" y="553"/>
                  </a:lnTo>
                  <a:lnTo>
                    <a:pt x="581" y="523"/>
                  </a:lnTo>
                  <a:lnTo>
                    <a:pt x="585" y="492"/>
                  </a:lnTo>
                  <a:lnTo>
                    <a:pt x="597" y="465"/>
                  </a:lnTo>
                  <a:lnTo>
                    <a:pt x="620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76" name="Freeform 1458"/>
            <p:cNvSpPr>
              <a:spLocks/>
            </p:cNvSpPr>
            <p:nvPr/>
          </p:nvSpPr>
          <p:spPr bwMode="auto">
            <a:xfrm>
              <a:off x="430" y="1973"/>
              <a:ext cx="330" cy="151"/>
            </a:xfrm>
            <a:custGeom>
              <a:avLst/>
              <a:gdLst>
                <a:gd name="T0" fmla="*/ 10 w 659"/>
                <a:gd name="T1" fmla="*/ 38 h 301"/>
                <a:gd name="T2" fmla="*/ 2 w 659"/>
                <a:gd name="T3" fmla="*/ 48 h 301"/>
                <a:gd name="T4" fmla="*/ 0 w 659"/>
                <a:gd name="T5" fmla="*/ 61 h 301"/>
                <a:gd name="T6" fmla="*/ 2 w 659"/>
                <a:gd name="T7" fmla="*/ 70 h 301"/>
                <a:gd name="T8" fmla="*/ 2 w 659"/>
                <a:gd name="T9" fmla="*/ 76 h 301"/>
                <a:gd name="T10" fmla="*/ 164 w 659"/>
                <a:gd name="T11" fmla="*/ 34 h 301"/>
                <a:gd name="T12" fmla="*/ 165 w 659"/>
                <a:gd name="T13" fmla="*/ 0 h 301"/>
                <a:gd name="T14" fmla="*/ 10 w 659"/>
                <a:gd name="T15" fmla="*/ 38 h 3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59"/>
                <a:gd name="T25" fmla="*/ 0 h 301"/>
                <a:gd name="T26" fmla="*/ 659 w 659"/>
                <a:gd name="T27" fmla="*/ 301 h 3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59" h="301">
                  <a:moveTo>
                    <a:pt x="38" y="151"/>
                  </a:moveTo>
                  <a:lnTo>
                    <a:pt x="5" y="190"/>
                  </a:lnTo>
                  <a:lnTo>
                    <a:pt x="0" y="243"/>
                  </a:lnTo>
                  <a:lnTo>
                    <a:pt x="6" y="279"/>
                  </a:lnTo>
                  <a:lnTo>
                    <a:pt x="8" y="301"/>
                  </a:lnTo>
                  <a:lnTo>
                    <a:pt x="655" y="134"/>
                  </a:lnTo>
                  <a:lnTo>
                    <a:pt x="659" y="0"/>
                  </a:lnTo>
                  <a:lnTo>
                    <a:pt x="38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77" name="Freeform 1459"/>
            <p:cNvSpPr>
              <a:spLocks/>
            </p:cNvSpPr>
            <p:nvPr/>
          </p:nvSpPr>
          <p:spPr bwMode="auto">
            <a:xfrm>
              <a:off x="434" y="2042"/>
              <a:ext cx="349" cy="113"/>
            </a:xfrm>
            <a:custGeom>
              <a:avLst/>
              <a:gdLst>
                <a:gd name="T0" fmla="*/ 0 w 698"/>
                <a:gd name="T1" fmla="*/ 43 h 225"/>
                <a:gd name="T2" fmla="*/ 7 w 698"/>
                <a:gd name="T3" fmla="*/ 57 h 225"/>
                <a:gd name="T4" fmla="*/ 175 w 698"/>
                <a:gd name="T5" fmla="*/ 13 h 225"/>
                <a:gd name="T6" fmla="*/ 161 w 698"/>
                <a:gd name="T7" fmla="*/ 0 h 225"/>
                <a:gd name="T8" fmla="*/ 0 w 698"/>
                <a:gd name="T9" fmla="*/ 43 h 2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8"/>
                <a:gd name="T16" fmla="*/ 0 h 225"/>
                <a:gd name="T17" fmla="*/ 698 w 698"/>
                <a:gd name="T18" fmla="*/ 225 h 2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8" h="225">
                  <a:moveTo>
                    <a:pt x="0" y="171"/>
                  </a:moveTo>
                  <a:lnTo>
                    <a:pt x="29" y="225"/>
                  </a:lnTo>
                  <a:lnTo>
                    <a:pt x="698" y="50"/>
                  </a:lnTo>
                  <a:lnTo>
                    <a:pt x="644" y="0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78" name="Freeform 1460"/>
            <p:cNvSpPr>
              <a:spLocks/>
            </p:cNvSpPr>
            <p:nvPr/>
          </p:nvSpPr>
          <p:spPr bwMode="auto">
            <a:xfrm>
              <a:off x="144" y="1832"/>
              <a:ext cx="654" cy="329"/>
            </a:xfrm>
            <a:custGeom>
              <a:avLst/>
              <a:gdLst>
                <a:gd name="T0" fmla="*/ 155 w 1308"/>
                <a:gd name="T1" fmla="*/ 110 h 658"/>
                <a:gd name="T2" fmla="*/ 327 w 1308"/>
                <a:gd name="T3" fmla="*/ 68 h 658"/>
                <a:gd name="T4" fmla="*/ 180 w 1308"/>
                <a:gd name="T5" fmla="*/ 0 h 658"/>
                <a:gd name="T6" fmla="*/ 6 w 1308"/>
                <a:gd name="T7" fmla="*/ 21 h 658"/>
                <a:gd name="T8" fmla="*/ 5 w 1308"/>
                <a:gd name="T9" fmla="*/ 21 h 658"/>
                <a:gd name="T10" fmla="*/ 5 w 1308"/>
                <a:gd name="T11" fmla="*/ 24 h 658"/>
                <a:gd name="T12" fmla="*/ 3 w 1308"/>
                <a:gd name="T13" fmla="*/ 29 h 658"/>
                <a:gd name="T14" fmla="*/ 1 w 1308"/>
                <a:gd name="T15" fmla="*/ 35 h 658"/>
                <a:gd name="T16" fmla="*/ 0 w 1308"/>
                <a:gd name="T17" fmla="*/ 42 h 658"/>
                <a:gd name="T18" fmla="*/ 1 w 1308"/>
                <a:gd name="T19" fmla="*/ 50 h 658"/>
                <a:gd name="T20" fmla="*/ 5 w 1308"/>
                <a:gd name="T21" fmla="*/ 60 h 658"/>
                <a:gd name="T22" fmla="*/ 10 w 1308"/>
                <a:gd name="T23" fmla="*/ 70 h 658"/>
                <a:gd name="T24" fmla="*/ 10 w 1308"/>
                <a:gd name="T25" fmla="*/ 71 h 658"/>
                <a:gd name="T26" fmla="*/ 10 w 1308"/>
                <a:gd name="T27" fmla="*/ 71 h 658"/>
                <a:gd name="T28" fmla="*/ 10 w 1308"/>
                <a:gd name="T29" fmla="*/ 71 h 658"/>
                <a:gd name="T30" fmla="*/ 153 w 1308"/>
                <a:gd name="T31" fmla="*/ 165 h 658"/>
                <a:gd name="T32" fmla="*/ 154 w 1308"/>
                <a:gd name="T33" fmla="*/ 163 h 658"/>
                <a:gd name="T34" fmla="*/ 152 w 1308"/>
                <a:gd name="T35" fmla="*/ 158 h 658"/>
                <a:gd name="T36" fmla="*/ 152 w 1308"/>
                <a:gd name="T37" fmla="*/ 158 h 658"/>
                <a:gd name="T38" fmla="*/ 152 w 1308"/>
                <a:gd name="T39" fmla="*/ 158 h 658"/>
                <a:gd name="T40" fmla="*/ 151 w 1308"/>
                <a:gd name="T41" fmla="*/ 156 h 658"/>
                <a:gd name="T42" fmla="*/ 150 w 1308"/>
                <a:gd name="T43" fmla="*/ 152 h 658"/>
                <a:gd name="T44" fmla="*/ 148 w 1308"/>
                <a:gd name="T45" fmla="*/ 146 h 658"/>
                <a:gd name="T46" fmla="*/ 147 w 1308"/>
                <a:gd name="T47" fmla="*/ 139 h 658"/>
                <a:gd name="T48" fmla="*/ 146 w 1308"/>
                <a:gd name="T49" fmla="*/ 131 h 658"/>
                <a:gd name="T50" fmla="*/ 147 w 1308"/>
                <a:gd name="T51" fmla="*/ 123 h 658"/>
                <a:gd name="T52" fmla="*/ 150 w 1308"/>
                <a:gd name="T53" fmla="*/ 116 h 658"/>
                <a:gd name="T54" fmla="*/ 155 w 1308"/>
                <a:gd name="T55" fmla="*/ 110 h 65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08"/>
                <a:gd name="T85" fmla="*/ 0 h 658"/>
                <a:gd name="T86" fmla="*/ 1308 w 1308"/>
                <a:gd name="T87" fmla="*/ 658 h 65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08" h="658">
                  <a:moveTo>
                    <a:pt x="620" y="443"/>
                  </a:moveTo>
                  <a:lnTo>
                    <a:pt x="1308" y="272"/>
                  </a:lnTo>
                  <a:lnTo>
                    <a:pt x="722" y="0"/>
                  </a:lnTo>
                  <a:lnTo>
                    <a:pt x="26" y="81"/>
                  </a:lnTo>
                  <a:lnTo>
                    <a:pt x="23" y="86"/>
                  </a:lnTo>
                  <a:lnTo>
                    <a:pt x="17" y="98"/>
                  </a:lnTo>
                  <a:lnTo>
                    <a:pt x="9" y="116"/>
                  </a:lnTo>
                  <a:lnTo>
                    <a:pt x="3" y="140"/>
                  </a:lnTo>
                  <a:lnTo>
                    <a:pt x="0" y="170"/>
                  </a:lnTo>
                  <a:lnTo>
                    <a:pt x="4" y="203"/>
                  </a:lnTo>
                  <a:lnTo>
                    <a:pt x="17" y="240"/>
                  </a:lnTo>
                  <a:lnTo>
                    <a:pt x="41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3" y="282"/>
                  </a:lnTo>
                  <a:lnTo>
                    <a:pt x="612" y="658"/>
                  </a:lnTo>
                  <a:lnTo>
                    <a:pt x="615" y="649"/>
                  </a:lnTo>
                  <a:lnTo>
                    <a:pt x="608" y="629"/>
                  </a:lnTo>
                  <a:lnTo>
                    <a:pt x="604" y="622"/>
                  </a:lnTo>
                  <a:lnTo>
                    <a:pt x="599" y="606"/>
                  </a:lnTo>
                  <a:lnTo>
                    <a:pt x="591" y="582"/>
                  </a:lnTo>
                  <a:lnTo>
                    <a:pt x="585" y="553"/>
                  </a:lnTo>
                  <a:lnTo>
                    <a:pt x="581" y="523"/>
                  </a:lnTo>
                  <a:lnTo>
                    <a:pt x="585" y="492"/>
                  </a:lnTo>
                  <a:lnTo>
                    <a:pt x="597" y="465"/>
                  </a:lnTo>
                  <a:lnTo>
                    <a:pt x="620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79" name="Freeform 1461"/>
            <p:cNvSpPr>
              <a:spLocks/>
            </p:cNvSpPr>
            <p:nvPr/>
          </p:nvSpPr>
          <p:spPr bwMode="auto">
            <a:xfrm>
              <a:off x="179" y="1843"/>
              <a:ext cx="584" cy="199"/>
            </a:xfrm>
            <a:custGeom>
              <a:avLst/>
              <a:gdLst>
                <a:gd name="T0" fmla="*/ 292 w 1167"/>
                <a:gd name="T1" fmla="*/ 61 h 397"/>
                <a:gd name="T2" fmla="*/ 138 w 1167"/>
                <a:gd name="T3" fmla="*/ 100 h 397"/>
                <a:gd name="T4" fmla="*/ 0 w 1167"/>
                <a:gd name="T5" fmla="*/ 20 h 397"/>
                <a:gd name="T6" fmla="*/ 162 w 1167"/>
                <a:gd name="T7" fmla="*/ 0 h 397"/>
                <a:gd name="T8" fmla="*/ 292 w 1167"/>
                <a:gd name="T9" fmla="*/ 61 h 3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7"/>
                <a:gd name="T16" fmla="*/ 0 h 397"/>
                <a:gd name="T17" fmla="*/ 1167 w 1167"/>
                <a:gd name="T18" fmla="*/ 397 h 3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7" h="397">
                  <a:moveTo>
                    <a:pt x="1167" y="243"/>
                  </a:moveTo>
                  <a:lnTo>
                    <a:pt x="551" y="397"/>
                  </a:lnTo>
                  <a:lnTo>
                    <a:pt x="0" y="78"/>
                  </a:lnTo>
                  <a:lnTo>
                    <a:pt x="646" y="0"/>
                  </a:lnTo>
                  <a:lnTo>
                    <a:pt x="1167" y="24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80" name="Freeform 1462"/>
            <p:cNvSpPr>
              <a:spLocks/>
            </p:cNvSpPr>
            <p:nvPr/>
          </p:nvSpPr>
          <p:spPr bwMode="auto">
            <a:xfrm>
              <a:off x="154" y="1885"/>
              <a:ext cx="288" cy="252"/>
            </a:xfrm>
            <a:custGeom>
              <a:avLst/>
              <a:gdLst>
                <a:gd name="T0" fmla="*/ 139 w 576"/>
                <a:gd name="T1" fmla="*/ 126 h 503"/>
                <a:gd name="T2" fmla="*/ 9 w 576"/>
                <a:gd name="T3" fmla="*/ 39 h 503"/>
                <a:gd name="T4" fmla="*/ 5 w 576"/>
                <a:gd name="T5" fmla="*/ 33 h 503"/>
                <a:gd name="T6" fmla="*/ 1 w 576"/>
                <a:gd name="T7" fmla="*/ 26 h 503"/>
                <a:gd name="T8" fmla="*/ 1 w 576"/>
                <a:gd name="T9" fmla="*/ 20 h 503"/>
                <a:gd name="T10" fmla="*/ 0 w 576"/>
                <a:gd name="T11" fmla="*/ 15 h 503"/>
                <a:gd name="T12" fmla="*/ 1 w 576"/>
                <a:gd name="T13" fmla="*/ 10 h 503"/>
                <a:gd name="T14" fmla="*/ 1 w 576"/>
                <a:gd name="T15" fmla="*/ 6 h 503"/>
                <a:gd name="T16" fmla="*/ 3 w 576"/>
                <a:gd name="T17" fmla="*/ 3 h 503"/>
                <a:gd name="T18" fmla="*/ 4 w 576"/>
                <a:gd name="T19" fmla="*/ 0 h 503"/>
                <a:gd name="T20" fmla="*/ 144 w 576"/>
                <a:gd name="T21" fmla="*/ 81 h 503"/>
                <a:gd name="T22" fmla="*/ 140 w 576"/>
                <a:gd name="T23" fmla="*/ 86 h 503"/>
                <a:gd name="T24" fmla="*/ 138 w 576"/>
                <a:gd name="T25" fmla="*/ 91 h 503"/>
                <a:gd name="T26" fmla="*/ 136 w 576"/>
                <a:gd name="T27" fmla="*/ 97 h 503"/>
                <a:gd name="T28" fmla="*/ 135 w 576"/>
                <a:gd name="T29" fmla="*/ 103 h 503"/>
                <a:gd name="T30" fmla="*/ 135 w 576"/>
                <a:gd name="T31" fmla="*/ 109 h 503"/>
                <a:gd name="T32" fmla="*/ 136 w 576"/>
                <a:gd name="T33" fmla="*/ 115 h 503"/>
                <a:gd name="T34" fmla="*/ 137 w 576"/>
                <a:gd name="T35" fmla="*/ 121 h 503"/>
                <a:gd name="T36" fmla="*/ 139 w 576"/>
                <a:gd name="T37" fmla="*/ 126 h 50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76"/>
                <a:gd name="T58" fmla="*/ 0 h 503"/>
                <a:gd name="T59" fmla="*/ 576 w 576"/>
                <a:gd name="T60" fmla="*/ 503 h 50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76" h="503">
                  <a:moveTo>
                    <a:pt x="555" y="503"/>
                  </a:moveTo>
                  <a:lnTo>
                    <a:pt x="36" y="156"/>
                  </a:lnTo>
                  <a:lnTo>
                    <a:pt x="17" y="129"/>
                  </a:lnTo>
                  <a:lnTo>
                    <a:pt x="6" y="102"/>
                  </a:lnTo>
                  <a:lnTo>
                    <a:pt x="1" y="78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6" y="22"/>
                  </a:lnTo>
                  <a:lnTo>
                    <a:pt x="12" y="9"/>
                  </a:lnTo>
                  <a:lnTo>
                    <a:pt x="16" y="0"/>
                  </a:lnTo>
                  <a:lnTo>
                    <a:pt x="576" y="324"/>
                  </a:lnTo>
                  <a:lnTo>
                    <a:pt x="560" y="343"/>
                  </a:lnTo>
                  <a:lnTo>
                    <a:pt x="549" y="362"/>
                  </a:lnTo>
                  <a:lnTo>
                    <a:pt x="542" y="385"/>
                  </a:lnTo>
                  <a:lnTo>
                    <a:pt x="540" y="409"/>
                  </a:lnTo>
                  <a:lnTo>
                    <a:pt x="540" y="434"/>
                  </a:lnTo>
                  <a:lnTo>
                    <a:pt x="543" y="458"/>
                  </a:lnTo>
                  <a:lnTo>
                    <a:pt x="548" y="481"/>
                  </a:lnTo>
                  <a:lnTo>
                    <a:pt x="555" y="50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81" name="Freeform 1463"/>
            <p:cNvSpPr>
              <a:spLocks/>
            </p:cNvSpPr>
            <p:nvPr/>
          </p:nvSpPr>
          <p:spPr bwMode="auto">
            <a:xfrm>
              <a:off x="434" y="1973"/>
              <a:ext cx="357" cy="188"/>
            </a:xfrm>
            <a:custGeom>
              <a:avLst/>
              <a:gdLst>
                <a:gd name="T0" fmla="*/ 159 w 716"/>
                <a:gd name="T1" fmla="*/ 33 h 375"/>
                <a:gd name="T2" fmla="*/ 0 w 716"/>
                <a:gd name="T3" fmla="*/ 74 h 375"/>
                <a:gd name="T4" fmla="*/ 1 w 716"/>
                <a:gd name="T5" fmla="*/ 79 h 375"/>
                <a:gd name="T6" fmla="*/ 160 w 716"/>
                <a:gd name="T7" fmla="*/ 37 h 375"/>
                <a:gd name="T8" fmla="*/ 169 w 716"/>
                <a:gd name="T9" fmla="*/ 46 h 375"/>
                <a:gd name="T10" fmla="*/ 7 w 716"/>
                <a:gd name="T11" fmla="*/ 89 h 375"/>
                <a:gd name="T12" fmla="*/ 8 w 716"/>
                <a:gd name="T13" fmla="*/ 94 h 375"/>
                <a:gd name="T14" fmla="*/ 178 w 716"/>
                <a:gd name="T15" fmla="*/ 49 h 375"/>
                <a:gd name="T16" fmla="*/ 163 w 716"/>
                <a:gd name="T17" fmla="*/ 34 h 375"/>
                <a:gd name="T18" fmla="*/ 166 w 716"/>
                <a:gd name="T19" fmla="*/ 1 h 375"/>
                <a:gd name="T20" fmla="*/ 161 w 716"/>
                <a:gd name="T21" fmla="*/ 0 h 375"/>
                <a:gd name="T22" fmla="*/ 160 w 716"/>
                <a:gd name="T23" fmla="*/ 11 h 375"/>
                <a:gd name="T24" fmla="*/ 159 w 716"/>
                <a:gd name="T25" fmla="*/ 33 h 3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16"/>
                <a:gd name="T40" fmla="*/ 0 h 375"/>
                <a:gd name="T41" fmla="*/ 716 w 716"/>
                <a:gd name="T42" fmla="*/ 375 h 37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16" h="375">
                  <a:moveTo>
                    <a:pt x="637" y="129"/>
                  </a:moveTo>
                  <a:lnTo>
                    <a:pt x="0" y="295"/>
                  </a:lnTo>
                  <a:lnTo>
                    <a:pt x="5" y="315"/>
                  </a:lnTo>
                  <a:lnTo>
                    <a:pt x="643" y="148"/>
                  </a:lnTo>
                  <a:lnTo>
                    <a:pt x="678" y="184"/>
                  </a:lnTo>
                  <a:lnTo>
                    <a:pt x="28" y="355"/>
                  </a:lnTo>
                  <a:lnTo>
                    <a:pt x="32" y="375"/>
                  </a:lnTo>
                  <a:lnTo>
                    <a:pt x="716" y="194"/>
                  </a:lnTo>
                  <a:lnTo>
                    <a:pt x="656" y="133"/>
                  </a:lnTo>
                  <a:lnTo>
                    <a:pt x="665" y="2"/>
                  </a:lnTo>
                  <a:lnTo>
                    <a:pt x="647" y="0"/>
                  </a:lnTo>
                  <a:lnTo>
                    <a:pt x="644" y="41"/>
                  </a:lnTo>
                  <a:lnTo>
                    <a:pt x="637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82" name="Freeform 1464"/>
            <p:cNvSpPr>
              <a:spLocks/>
            </p:cNvSpPr>
            <p:nvPr/>
          </p:nvSpPr>
          <p:spPr bwMode="auto">
            <a:xfrm>
              <a:off x="488" y="1756"/>
              <a:ext cx="311" cy="194"/>
            </a:xfrm>
            <a:custGeom>
              <a:avLst/>
              <a:gdLst>
                <a:gd name="T0" fmla="*/ 7 w 623"/>
                <a:gd name="T1" fmla="*/ 55 h 389"/>
                <a:gd name="T2" fmla="*/ 0 w 623"/>
                <a:gd name="T3" fmla="*/ 66 h 389"/>
                <a:gd name="T4" fmla="*/ 0 w 623"/>
                <a:gd name="T5" fmla="*/ 81 h 389"/>
                <a:gd name="T6" fmla="*/ 2 w 623"/>
                <a:gd name="T7" fmla="*/ 91 h 389"/>
                <a:gd name="T8" fmla="*/ 3 w 623"/>
                <a:gd name="T9" fmla="*/ 97 h 389"/>
                <a:gd name="T10" fmla="*/ 155 w 623"/>
                <a:gd name="T11" fmla="*/ 36 h 389"/>
                <a:gd name="T12" fmla="*/ 153 w 623"/>
                <a:gd name="T13" fmla="*/ 0 h 389"/>
                <a:gd name="T14" fmla="*/ 7 w 623"/>
                <a:gd name="T15" fmla="*/ 55 h 3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23"/>
                <a:gd name="T25" fmla="*/ 0 h 389"/>
                <a:gd name="T26" fmla="*/ 623 w 623"/>
                <a:gd name="T27" fmla="*/ 389 h 3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23" h="389">
                  <a:moveTo>
                    <a:pt x="29" y="221"/>
                  </a:moveTo>
                  <a:lnTo>
                    <a:pt x="0" y="266"/>
                  </a:lnTo>
                  <a:lnTo>
                    <a:pt x="2" y="326"/>
                  </a:lnTo>
                  <a:lnTo>
                    <a:pt x="11" y="365"/>
                  </a:lnTo>
                  <a:lnTo>
                    <a:pt x="15" y="389"/>
                  </a:lnTo>
                  <a:lnTo>
                    <a:pt x="623" y="145"/>
                  </a:lnTo>
                  <a:lnTo>
                    <a:pt x="615" y="0"/>
                  </a:lnTo>
                  <a:lnTo>
                    <a:pt x="29" y="2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83" name="Freeform 1465"/>
            <p:cNvSpPr>
              <a:spLocks/>
            </p:cNvSpPr>
            <p:nvPr/>
          </p:nvSpPr>
          <p:spPr bwMode="auto">
            <a:xfrm>
              <a:off x="496" y="1830"/>
              <a:ext cx="330" cy="153"/>
            </a:xfrm>
            <a:custGeom>
              <a:avLst/>
              <a:gdLst>
                <a:gd name="T0" fmla="*/ 0 w 662"/>
                <a:gd name="T1" fmla="*/ 63 h 305"/>
                <a:gd name="T2" fmla="*/ 8 w 662"/>
                <a:gd name="T3" fmla="*/ 77 h 305"/>
                <a:gd name="T4" fmla="*/ 165 w 662"/>
                <a:gd name="T5" fmla="*/ 13 h 305"/>
                <a:gd name="T6" fmla="*/ 150 w 662"/>
                <a:gd name="T7" fmla="*/ 0 h 305"/>
                <a:gd name="T8" fmla="*/ 0 w 662"/>
                <a:gd name="T9" fmla="*/ 63 h 3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2"/>
                <a:gd name="T16" fmla="*/ 0 h 305"/>
                <a:gd name="T17" fmla="*/ 662 w 662"/>
                <a:gd name="T18" fmla="*/ 305 h 3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2" h="305">
                  <a:moveTo>
                    <a:pt x="0" y="250"/>
                  </a:moveTo>
                  <a:lnTo>
                    <a:pt x="33" y="305"/>
                  </a:lnTo>
                  <a:lnTo>
                    <a:pt x="662" y="51"/>
                  </a:lnTo>
                  <a:lnTo>
                    <a:pt x="604" y="0"/>
                  </a:lnTo>
                  <a:lnTo>
                    <a:pt x="0" y="25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84" name="Freeform 1466"/>
            <p:cNvSpPr>
              <a:spLocks/>
            </p:cNvSpPr>
            <p:nvPr/>
          </p:nvSpPr>
          <p:spPr bwMode="auto">
            <a:xfrm>
              <a:off x="193" y="1624"/>
              <a:ext cx="639" cy="365"/>
            </a:xfrm>
            <a:custGeom>
              <a:avLst/>
              <a:gdLst>
                <a:gd name="T0" fmla="*/ 157 w 1279"/>
                <a:gd name="T1" fmla="*/ 123 h 731"/>
                <a:gd name="T2" fmla="*/ 319 w 1279"/>
                <a:gd name="T3" fmla="*/ 62 h 731"/>
                <a:gd name="T4" fmla="*/ 170 w 1279"/>
                <a:gd name="T5" fmla="*/ 0 h 731"/>
                <a:gd name="T6" fmla="*/ 4 w 1279"/>
                <a:gd name="T7" fmla="*/ 37 h 731"/>
                <a:gd name="T8" fmla="*/ 3 w 1279"/>
                <a:gd name="T9" fmla="*/ 39 h 731"/>
                <a:gd name="T10" fmla="*/ 2 w 1279"/>
                <a:gd name="T11" fmla="*/ 42 h 731"/>
                <a:gd name="T12" fmla="*/ 1 w 1279"/>
                <a:gd name="T13" fmla="*/ 47 h 731"/>
                <a:gd name="T14" fmla="*/ 0 w 1279"/>
                <a:gd name="T15" fmla="*/ 54 h 731"/>
                <a:gd name="T16" fmla="*/ 0 w 1279"/>
                <a:gd name="T17" fmla="*/ 62 h 731"/>
                <a:gd name="T18" fmla="*/ 2 w 1279"/>
                <a:gd name="T19" fmla="*/ 72 h 731"/>
                <a:gd name="T20" fmla="*/ 6 w 1279"/>
                <a:gd name="T21" fmla="*/ 82 h 731"/>
                <a:gd name="T22" fmla="*/ 13 w 1279"/>
                <a:gd name="T23" fmla="*/ 92 h 731"/>
                <a:gd name="T24" fmla="*/ 13 w 1279"/>
                <a:gd name="T25" fmla="*/ 92 h 731"/>
                <a:gd name="T26" fmla="*/ 13 w 1279"/>
                <a:gd name="T27" fmla="*/ 92 h 731"/>
                <a:gd name="T28" fmla="*/ 13 w 1279"/>
                <a:gd name="T29" fmla="*/ 93 h 731"/>
                <a:gd name="T30" fmla="*/ 13 w 1279"/>
                <a:gd name="T31" fmla="*/ 93 h 731"/>
                <a:gd name="T32" fmla="*/ 13 w 1279"/>
                <a:gd name="T33" fmla="*/ 93 h 731"/>
                <a:gd name="T34" fmla="*/ 13 w 1279"/>
                <a:gd name="T35" fmla="*/ 93 h 731"/>
                <a:gd name="T36" fmla="*/ 161 w 1279"/>
                <a:gd name="T37" fmla="*/ 182 h 731"/>
                <a:gd name="T38" fmla="*/ 161 w 1279"/>
                <a:gd name="T39" fmla="*/ 180 h 731"/>
                <a:gd name="T40" fmla="*/ 159 w 1279"/>
                <a:gd name="T41" fmla="*/ 175 h 731"/>
                <a:gd name="T42" fmla="*/ 159 w 1279"/>
                <a:gd name="T43" fmla="*/ 175 h 731"/>
                <a:gd name="T44" fmla="*/ 159 w 1279"/>
                <a:gd name="T45" fmla="*/ 174 h 731"/>
                <a:gd name="T46" fmla="*/ 158 w 1279"/>
                <a:gd name="T47" fmla="*/ 173 h 731"/>
                <a:gd name="T48" fmla="*/ 156 w 1279"/>
                <a:gd name="T49" fmla="*/ 169 h 731"/>
                <a:gd name="T50" fmla="*/ 154 w 1279"/>
                <a:gd name="T51" fmla="*/ 162 h 731"/>
                <a:gd name="T52" fmla="*/ 151 w 1279"/>
                <a:gd name="T53" fmla="*/ 154 h 731"/>
                <a:gd name="T54" fmla="*/ 150 w 1279"/>
                <a:gd name="T55" fmla="*/ 146 h 731"/>
                <a:gd name="T56" fmla="*/ 150 w 1279"/>
                <a:gd name="T57" fmla="*/ 138 h 731"/>
                <a:gd name="T58" fmla="*/ 152 w 1279"/>
                <a:gd name="T59" fmla="*/ 130 h 731"/>
                <a:gd name="T60" fmla="*/ 157 w 1279"/>
                <a:gd name="T61" fmla="*/ 123 h 73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279"/>
                <a:gd name="T94" fmla="*/ 0 h 731"/>
                <a:gd name="T95" fmla="*/ 1279 w 1279"/>
                <a:gd name="T96" fmla="*/ 731 h 73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279" h="731">
                  <a:moveTo>
                    <a:pt x="629" y="495"/>
                  </a:moveTo>
                  <a:lnTo>
                    <a:pt x="1279" y="248"/>
                  </a:lnTo>
                  <a:lnTo>
                    <a:pt x="681" y="0"/>
                  </a:lnTo>
                  <a:lnTo>
                    <a:pt x="16" y="150"/>
                  </a:lnTo>
                  <a:lnTo>
                    <a:pt x="14" y="156"/>
                  </a:lnTo>
                  <a:lnTo>
                    <a:pt x="8" y="169"/>
                  </a:lnTo>
                  <a:lnTo>
                    <a:pt x="4" y="190"/>
                  </a:lnTo>
                  <a:lnTo>
                    <a:pt x="0" y="219"/>
                  </a:lnTo>
                  <a:lnTo>
                    <a:pt x="0" y="251"/>
                  </a:lnTo>
                  <a:lnTo>
                    <a:pt x="8" y="289"/>
                  </a:lnTo>
                  <a:lnTo>
                    <a:pt x="26" y="329"/>
                  </a:lnTo>
                  <a:lnTo>
                    <a:pt x="53" y="371"/>
                  </a:lnTo>
                  <a:lnTo>
                    <a:pt x="54" y="371"/>
                  </a:lnTo>
                  <a:lnTo>
                    <a:pt x="54" y="372"/>
                  </a:lnTo>
                  <a:lnTo>
                    <a:pt x="644" y="731"/>
                  </a:lnTo>
                  <a:lnTo>
                    <a:pt x="646" y="721"/>
                  </a:lnTo>
                  <a:lnTo>
                    <a:pt x="636" y="700"/>
                  </a:lnTo>
                  <a:lnTo>
                    <a:pt x="636" y="699"/>
                  </a:lnTo>
                  <a:lnTo>
                    <a:pt x="633" y="692"/>
                  </a:lnTo>
                  <a:lnTo>
                    <a:pt x="625" y="676"/>
                  </a:lnTo>
                  <a:lnTo>
                    <a:pt x="616" y="650"/>
                  </a:lnTo>
                  <a:lnTo>
                    <a:pt x="606" y="619"/>
                  </a:lnTo>
                  <a:lnTo>
                    <a:pt x="601" y="586"/>
                  </a:lnTo>
                  <a:lnTo>
                    <a:pt x="601" y="553"/>
                  </a:lnTo>
                  <a:lnTo>
                    <a:pt x="610" y="521"/>
                  </a:lnTo>
                  <a:lnTo>
                    <a:pt x="629" y="4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85" name="Freeform 1467"/>
            <p:cNvSpPr>
              <a:spLocks/>
            </p:cNvSpPr>
            <p:nvPr/>
          </p:nvSpPr>
          <p:spPr bwMode="auto">
            <a:xfrm>
              <a:off x="224" y="1637"/>
              <a:ext cx="574" cy="221"/>
            </a:xfrm>
            <a:custGeom>
              <a:avLst/>
              <a:gdLst>
                <a:gd name="T0" fmla="*/ 287 w 1148"/>
                <a:gd name="T1" fmla="*/ 55 h 443"/>
                <a:gd name="T2" fmla="*/ 142 w 1148"/>
                <a:gd name="T3" fmla="*/ 110 h 443"/>
                <a:gd name="T4" fmla="*/ 0 w 1148"/>
                <a:gd name="T5" fmla="*/ 35 h 443"/>
                <a:gd name="T6" fmla="*/ 154 w 1148"/>
                <a:gd name="T7" fmla="*/ 0 h 443"/>
                <a:gd name="T8" fmla="*/ 287 w 1148"/>
                <a:gd name="T9" fmla="*/ 55 h 4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8"/>
                <a:gd name="T16" fmla="*/ 0 h 443"/>
                <a:gd name="T17" fmla="*/ 1148 w 1148"/>
                <a:gd name="T18" fmla="*/ 443 h 4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8" h="443">
                  <a:moveTo>
                    <a:pt x="1148" y="220"/>
                  </a:moveTo>
                  <a:lnTo>
                    <a:pt x="567" y="443"/>
                  </a:lnTo>
                  <a:lnTo>
                    <a:pt x="0" y="140"/>
                  </a:lnTo>
                  <a:lnTo>
                    <a:pt x="619" y="0"/>
                  </a:lnTo>
                  <a:lnTo>
                    <a:pt x="1148" y="22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86" name="Freeform 1468"/>
            <p:cNvSpPr>
              <a:spLocks/>
            </p:cNvSpPr>
            <p:nvPr/>
          </p:nvSpPr>
          <p:spPr bwMode="auto">
            <a:xfrm>
              <a:off x="203" y="1712"/>
              <a:ext cx="293" cy="252"/>
            </a:xfrm>
            <a:custGeom>
              <a:avLst/>
              <a:gdLst>
                <a:gd name="T0" fmla="*/ 146 w 585"/>
                <a:gd name="T1" fmla="*/ 126 h 504"/>
                <a:gd name="T2" fmla="*/ 12 w 585"/>
                <a:gd name="T3" fmla="*/ 44 h 504"/>
                <a:gd name="T4" fmla="*/ 6 w 585"/>
                <a:gd name="T5" fmla="*/ 36 h 504"/>
                <a:gd name="T6" fmla="*/ 3 w 585"/>
                <a:gd name="T7" fmla="*/ 30 h 504"/>
                <a:gd name="T8" fmla="*/ 1 w 585"/>
                <a:gd name="T9" fmla="*/ 23 h 504"/>
                <a:gd name="T10" fmla="*/ 0 w 585"/>
                <a:gd name="T11" fmla="*/ 17 h 504"/>
                <a:gd name="T12" fmla="*/ 0 w 585"/>
                <a:gd name="T13" fmla="*/ 11 h 504"/>
                <a:gd name="T14" fmla="*/ 1 w 585"/>
                <a:gd name="T15" fmla="*/ 7 h 504"/>
                <a:gd name="T16" fmla="*/ 2 w 585"/>
                <a:gd name="T17" fmla="*/ 3 h 504"/>
                <a:gd name="T18" fmla="*/ 3 w 585"/>
                <a:gd name="T19" fmla="*/ 0 h 504"/>
                <a:gd name="T20" fmla="*/ 147 w 585"/>
                <a:gd name="T21" fmla="*/ 77 h 504"/>
                <a:gd name="T22" fmla="*/ 143 w 585"/>
                <a:gd name="T23" fmla="*/ 83 h 504"/>
                <a:gd name="T24" fmla="*/ 141 w 585"/>
                <a:gd name="T25" fmla="*/ 89 h 504"/>
                <a:gd name="T26" fmla="*/ 140 w 585"/>
                <a:gd name="T27" fmla="*/ 95 h 504"/>
                <a:gd name="T28" fmla="*/ 140 w 585"/>
                <a:gd name="T29" fmla="*/ 101 h 504"/>
                <a:gd name="T30" fmla="*/ 141 w 585"/>
                <a:gd name="T31" fmla="*/ 108 h 504"/>
                <a:gd name="T32" fmla="*/ 142 w 585"/>
                <a:gd name="T33" fmla="*/ 115 h 504"/>
                <a:gd name="T34" fmla="*/ 144 w 585"/>
                <a:gd name="T35" fmla="*/ 121 h 504"/>
                <a:gd name="T36" fmla="*/ 146 w 585"/>
                <a:gd name="T37" fmla="*/ 126 h 50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85"/>
                <a:gd name="T58" fmla="*/ 0 h 504"/>
                <a:gd name="T59" fmla="*/ 585 w 585"/>
                <a:gd name="T60" fmla="*/ 504 h 50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85" h="504">
                  <a:moveTo>
                    <a:pt x="583" y="504"/>
                  </a:moveTo>
                  <a:lnTo>
                    <a:pt x="45" y="174"/>
                  </a:lnTo>
                  <a:lnTo>
                    <a:pt x="24" y="144"/>
                  </a:lnTo>
                  <a:lnTo>
                    <a:pt x="10" y="117"/>
                  </a:lnTo>
                  <a:lnTo>
                    <a:pt x="2" y="90"/>
                  </a:lnTo>
                  <a:lnTo>
                    <a:pt x="0" y="66"/>
                  </a:lnTo>
                  <a:lnTo>
                    <a:pt x="0" y="44"/>
                  </a:lnTo>
                  <a:lnTo>
                    <a:pt x="2" y="26"/>
                  </a:lnTo>
                  <a:lnTo>
                    <a:pt x="6" y="11"/>
                  </a:lnTo>
                  <a:lnTo>
                    <a:pt x="9" y="0"/>
                  </a:lnTo>
                  <a:lnTo>
                    <a:pt x="585" y="308"/>
                  </a:lnTo>
                  <a:lnTo>
                    <a:pt x="572" y="330"/>
                  </a:lnTo>
                  <a:lnTo>
                    <a:pt x="562" y="353"/>
                  </a:lnTo>
                  <a:lnTo>
                    <a:pt x="559" y="378"/>
                  </a:lnTo>
                  <a:lnTo>
                    <a:pt x="559" y="404"/>
                  </a:lnTo>
                  <a:lnTo>
                    <a:pt x="561" y="431"/>
                  </a:lnTo>
                  <a:lnTo>
                    <a:pt x="567" y="457"/>
                  </a:lnTo>
                  <a:lnTo>
                    <a:pt x="574" y="481"/>
                  </a:lnTo>
                  <a:lnTo>
                    <a:pt x="583" y="50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87" name="Freeform 1469"/>
            <p:cNvSpPr>
              <a:spLocks/>
            </p:cNvSpPr>
            <p:nvPr/>
          </p:nvSpPr>
          <p:spPr bwMode="auto">
            <a:xfrm>
              <a:off x="495" y="1757"/>
              <a:ext cx="339" cy="232"/>
            </a:xfrm>
            <a:custGeom>
              <a:avLst/>
              <a:gdLst>
                <a:gd name="T0" fmla="*/ 149 w 680"/>
                <a:gd name="T1" fmla="*/ 34 h 465"/>
                <a:gd name="T2" fmla="*/ 0 w 680"/>
                <a:gd name="T3" fmla="*/ 95 h 465"/>
                <a:gd name="T4" fmla="*/ 1 w 680"/>
                <a:gd name="T5" fmla="*/ 100 h 465"/>
                <a:gd name="T6" fmla="*/ 151 w 680"/>
                <a:gd name="T7" fmla="*/ 39 h 465"/>
                <a:gd name="T8" fmla="*/ 160 w 680"/>
                <a:gd name="T9" fmla="*/ 48 h 465"/>
                <a:gd name="T10" fmla="*/ 8 w 680"/>
                <a:gd name="T11" fmla="*/ 111 h 465"/>
                <a:gd name="T12" fmla="*/ 10 w 680"/>
                <a:gd name="T13" fmla="*/ 116 h 465"/>
                <a:gd name="T14" fmla="*/ 169 w 680"/>
                <a:gd name="T15" fmla="*/ 50 h 465"/>
                <a:gd name="T16" fmla="*/ 154 w 680"/>
                <a:gd name="T17" fmla="*/ 35 h 465"/>
                <a:gd name="T18" fmla="*/ 153 w 680"/>
                <a:gd name="T19" fmla="*/ 0 h 465"/>
                <a:gd name="T20" fmla="*/ 149 w 680"/>
                <a:gd name="T21" fmla="*/ 0 h 465"/>
                <a:gd name="T22" fmla="*/ 149 w 680"/>
                <a:gd name="T23" fmla="*/ 11 h 465"/>
                <a:gd name="T24" fmla="*/ 149 w 680"/>
                <a:gd name="T25" fmla="*/ 34 h 4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0"/>
                <a:gd name="T40" fmla="*/ 0 h 465"/>
                <a:gd name="T41" fmla="*/ 680 w 680"/>
                <a:gd name="T42" fmla="*/ 465 h 46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80" h="465">
                  <a:moveTo>
                    <a:pt x="599" y="139"/>
                  </a:moveTo>
                  <a:lnTo>
                    <a:pt x="0" y="381"/>
                  </a:lnTo>
                  <a:lnTo>
                    <a:pt x="7" y="402"/>
                  </a:lnTo>
                  <a:lnTo>
                    <a:pt x="606" y="159"/>
                  </a:lnTo>
                  <a:lnTo>
                    <a:pt x="643" y="193"/>
                  </a:lnTo>
                  <a:lnTo>
                    <a:pt x="33" y="444"/>
                  </a:lnTo>
                  <a:lnTo>
                    <a:pt x="40" y="465"/>
                  </a:lnTo>
                  <a:lnTo>
                    <a:pt x="680" y="201"/>
                  </a:lnTo>
                  <a:lnTo>
                    <a:pt x="617" y="142"/>
                  </a:lnTo>
                  <a:lnTo>
                    <a:pt x="614" y="0"/>
                  </a:lnTo>
                  <a:lnTo>
                    <a:pt x="597" y="0"/>
                  </a:lnTo>
                  <a:lnTo>
                    <a:pt x="597" y="44"/>
                  </a:lnTo>
                  <a:lnTo>
                    <a:pt x="599" y="1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88" name="Freeform 1470"/>
            <p:cNvSpPr>
              <a:spLocks/>
            </p:cNvSpPr>
            <p:nvPr/>
          </p:nvSpPr>
          <p:spPr bwMode="auto">
            <a:xfrm>
              <a:off x="442" y="1589"/>
              <a:ext cx="323" cy="148"/>
            </a:xfrm>
            <a:custGeom>
              <a:avLst/>
              <a:gdLst>
                <a:gd name="T0" fmla="*/ 9 w 647"/>
                <a:gd name="T1" fmla="*/ 37 h 296"/>
                <a:gd name="T2" fmla="*/ 1 w 647"/>
                <a:gd name="T3" fmla="*/ 46 h 296"/>
                <a:gd name="T4" fmla="*/ 0 w 647"/>
                <a:gd name="T5" fmla="*/ 59 h 296"/>
                <a:gd name="T6" fmla="*/ 1 w 647"/>
                <a:gd name="T7" fmla="*/ 69 h 296"/>
                <a:gd name="T8" fmla="*/ 2 w 647"/>
                <a:gd name="T9" fmla="*/ 74 h 296"/>
                <a:gd name="T10" fmla="*/ 160 w 647"/>
                <a:gd name="T11" fmla="*/ 33 h 296"/>
                <a:gd name="T12" fmla="*/ 161 w 647"/>
                <a:gd name="T13" fmla="*/ 0 h 296"/>
                <a:gd name="T14" fmla="*/ 9 w 647"/>
                <a:gd name="T15" fmla="*/ 37 h 2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47"/>
                <a:gd name="T25" fmla="*/ 0 h 296"/>
                <a:gd name="T26" fmla="*/ 647 w 647"/>
                <a:gd name="T27" fmla="*/ 296 h 2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47" h="296">
                  <a:moveTo>
                    <a:pt x="38" y="149"/>
                  </a:moveTo>
                  <a:lnTo>
                    <a:pt x="5" y="185"/>
                  </a:lnTo>
                  <a:lnTo>
                    <a:pt x="0" y="238"/>
                  </a:lnTo>
                  <a:lnTo>
                    <a:pt x="7" y="274"/>
                  </a:lnTo>
                  <a:lnTo>
                    <a:pt x="9" y="296"/>
                  </a:lnTo>
                  <a:lnTo>
                    <a:pt x="642" y="131"/>
                  </a:lnTo>
                  <a:lnTo>
                    <a:pt x="647" y="0"/>
                  </a:lnTo>
                  <a:lnTo>
                    <a:pt x="38" y="1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89" name="Freeform 1471"/>
            <p:cNvSpPr>
              <a:spLocks/>
            </p:cNvSpPr>
            <p:nvPr/>
          </p:nvSpPr>
          <p:spPr bwMode="auto">
            <a:xfrm>
              <a:off x="446" y="1656"/>
              <a:ext cx="342" cy="111"/>
            </a:xfrm>
            <a:custGeom>
              <a:avLst/>
              <a:gdLst>
                <a:gd name="T0" fmla="*/ 0 w 685"/>
                <a:gd name="T1" fmla="*/ 43 h 221"/>
                <a:gd name="T2" fmla="*/ 7 w 685"/>
                <a:gd name="T3" fmla="*/ 56 h 221"/>
                <a:gd name="T4" fmla="*/ 171 w 685"/>
                <a:gd name="T5" fmla="*/ 13 h 221"/>
                <a:gd name="T6" fmla="*/ 157 w 685"/>
                <a:gd name="T7" fmla="*/ 0 h 221"/>
                <a:gd name="T8" fmla="*/ 0 w 685"/>
                <a:gd name="T9" fmla="*/ 43 h 2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5"/>
                <a:gd name="T16" fmla="*/ 0 h 221"/>
                <a:gd name="T17" fmla="*/ 685 w 685"/>
                <a:gd name="T18" fmla="*/ 221 h 2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5" h="221">
                  <a:moveTo>
                    <a:pt x="0" y="169"/>
                  </a:moveTo>
                  <a:lnTo>
                    <a:pt x="29" y="221"/>
                  </a:lnTo>
                  <a:lnTo>
                    <a:pt x="685" y="50"/>
                  </a:lnTo>
                  <a:lnTo>
                    <a:pt x="631" y="0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90" name="Freeform 1472"/>
            <p:cNvSpPr>
              <a:spLocks/>
            </p:cNvSpPr>
            <p:nvPr/>
          </p:nvSpPr>
          <p:spPr bwMode="auto">
            <a:xfrm>
              <a:off x="162" y="1450"/>
              <a:ext cx="640" cy="323"/>
            </a:xfrm>
            <a:custGeom>
              <a:avLst/>
              <a:gdLst>
                <a:gd name="T0" fmla="*/ 152 w 1281"/>
                <a:gd name="T1" fmla="*/ 109 h 644"/>
                <a:gd name="T2" fmla="*/ 320 w 1281"/>
                <a:gd name="T3" fmla="*/ 67 h 644"/>
                <a:gd name="T4" fmla="*/ 176 w 1281"/>
                <a:gd name="T5" fmla="*/ 0 h 644"/>
                <a:gd name="T6" fmla="*/ 6 w 1281"/>
                <a:gd name="T7" fmla="*/ 21 h 644"/>
                <a:gd name="T8" fmla="*/ 5 w 1281"/>
                <a:gd name="T9" fmla="*/ 21 h 644"/>
                <a:gd name="T10" fmla="*/ 4 w 1281"/>
                <a:gd name="T11" fmla="*/ 24 h 644"/>
                <a:gd name="T12" fmla="*/ 2 w 1281"/>
                <a:gd name="T13" fmla="*/ 29 h 644"/>
                <a:gd name="T14" fmla="*/ 0 w 1281"/>
                <a:gd name="T15" fmla="*/ 35 h 644"/>
                <a:gd name="T16" fmla="*/ 0 w 1281"/>
                <a:gd name="T17" fmla="*/ 42 h 644"/>
                <a:gd name="T18" fmla="*/ 1 w 1281"/>
                <a:gd name="T19" fmla="*/ 50 h 644"/>
                <a:gd name="T20" fmla="*/ 4 w 1281"/>
                <a:gd name="T21" fmla="*/ 59 h 644"/>
                <a:gd name="T22" fmla="*/ 9 w 1281"/>
                <a:gd name="T23" fmla="*/ 69 h 644"/>
                <a:gd name="T24" fmla="*/ 9 w 1281"/>
                <a:gd name="T25" fmla="*/ 69 h 644"/>
                <a:gd name="T26" fmla="*/ 10 w 1281"/>
                <a:gd name="T27" fmla="*/ 69 h 644"/>
                <a:gd name="T28" fmla="*/ 10 w 1281"/>
                <a:gd name="T29" fmla="*/ 69 h 644"/>
                <a:gd name="T30" fmla="*/ 10 w 1281"/>
                <a:gd name="T31" fmla="*/ 69 h 644"/>
                <a:gd name="T32" fmla="*/ 10 w 1281"/>
                <a:gd name="T33" fmla="*/ 69 h 644"/>
                <a:gd name="T34" fmla="*/ 10 w 1281"/>
                <a:gd name="T35" fmla="*/ 69 h 644"/>
                <a:gd name="T36" fmla="*/ 150 w 1281"/>
                <a:gd name="T37" fmla="*/ 162 h 644"/>
                <a:gd name="T38" fmla="*/ 150 w 1281"/>
                <a:gd name="T39" fmla="*/ 160 h 644"/>
                <a:gd name="T40" fmla="*/ 148 w 1281"/>
                <a:gd name="T41" fmla="*/ 155 h 644"/>
                <a:gd name="T42" fmla="*/ 148 w 1281"/>
                <a:gd name="T43" fmla="*/ 155 h 644"/>
                <a:gd name="T44" fmla="*/ 148 w 1281"/>
                <a:gd name="T45" fmla="*/ 155 h 644"/>
                <a:gd name="T46" fmla="*/ 148 w 1281"/>
                <a:gd name="T47" fmla="*/ 153 h 644"/>
                <a:gd name="T48" fmla="*/ 146 w 1281"/>
                <a:gd name="T49" fmla="*/ 149 h 644"/>
                <a:gd name="T50" fmla="*/ 144 w 1281"/>
                <a:gd name="T51" fmla="*/ 143 h 644"/>
                <a:gd name="T52" fmla="*/ 143 w 1281"/>
                <a:gd name="T53" fmla="*/ 136 h 644"/>
                <a:gd name="T54" fmla="*/ 142 w 1281"/>
                <a:gd name="T55" fmla="*/ 129 h 644"/>
                <a:gd name="T56" fmla="*/ 143 w 1281"/>
                <a:gd name="T57" fmla="*/ 121 h 644"/>
                <a:gd name="T58" fmla="*/ 146 w 1281"/>
                <a:gd name="T59" fmla="*/ 115 h 644"/>
                <a:gd name="T60" fmla="*/ 152 w 1281"/>
                <a:gd name="T61" fmla="*/ 109 h 6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281"/>
                <a:gd name="T94" fmla="*/ 0 h 644"/>
                <a:gd name="T95" fmla="*/ 1281 w 1281"/>
                <a:gd name="T96" fmla="*/ 644 h 6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281" h="644">
                  <a:moveTo>
                    <a:pt x="608" y="434"/>
                  </a:moveTo>
                  <a:lnTo>
                    <a:pt x="1281" y="267"/>
                  </a:lnTo>
                  <a:lnTo>
                    <a:pt x="705" y="0"/>
                  </a:lnTo>
                  <a:lnTo>
                    <a:pt x="26" y="81"/>
                  </a:lnTo>
                  <a:lnTo>
                    <a:pt x="22" y="84"/>
                  </a:lnTo>
                  <a:lnTo>
                    <a:pt x="16" y="95"/>
                  </a:lnTo>
                  <a:lnTo>
                    <a:pt x="8" y="114"/>
                  </a:lnTo>
                  <a:lnTo>
                    <a:pt x="3" y="138"/>
                  </a:lnTo>
                  <a:lnTo>
                    <a:pt x="0" y="167"/>
                  </a:lnTo>
                  <a:lnTo>
                    <a:pt x="4" y="200"/>
                  </a:lnTo>
                  <a:lnTo>
                    <a:pt x="16" y="236"/>
                  </a:lnTo>
                  <a:lnTo>
                    <a:pt x="39" y="275"/>
                  </a:lnTo>
                  <a:lnTo>
                    <a:pt x="41" y="275"/>
                  </a:lnTo>
                  <a:lnTo>
                    <a:pt x="41" y="276"/>
                  </a:lnTo>
                  <a:lnTo>
                    <a:pt x="42" y="276"/>
                  </a:lnTo>
                  <a:lnTo>
                    <a:pt x="600" y="644"/>
                  </a:lnTo>
                  <a:lnTo>
                    <a:pt x="602" y="636"/>
                  </a:lnTo>
                  <a:lnTo>
                    <a:pt x="595" y="617"/>
                  </a:lnTo>
                  <a:lnTo>
                    <a:pt x="594" y="616"/>
                  </a:lnTo>
                  <a:lnTo>
                    <a:pt x="592" y="610"/>
                  </a:lnTo>
                  <a:lnTo>
                    <a:pt x="585" y="594"/>
                  </a:lnTo>
                  <a:lnTo>
                    <a:pt x="578" y="571"/>
                  </a:lnTo>
                  <a:lnTo>
                    <a:pt x="572" y="543"/>
                  </a:lnTo>
                  <a:lnTo>
                    <a:pt x="570" y="513"/>
                  </a:lnTo>
                  <a:lnTo>
                    <a:pt x="573" y="483"/>
                  </a:lnTo>
                  <a:lnTo>
                    <a:pt x="585" y="456"/>
                  </a:lnTo>
                  <a:lnTo>
                    <a:pt x="608" y="4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91" name="Freeform 1473"/>
            <p:cNvSpPr>
              <a:spLocks/>
            </p:cNvSpPr>
            <p:nvPr/>
          </p:nvSpPr>
          <p:spPr bwMode="auto">
            <a:xfrm>
              <a:off x="197" y="1462"/>
              <a:ext cx="571" cy="194"/>
            </a:xfrm>
            <a:custGeom>
              <a:avLst/>
              <a:gdLst>
                <a:gd name="T0" fmla="*/ 285 w 1143"/>
                <a:gd name="T1" fmla="*/ 59 h 389"/>
                <a:gd name="T2" fmla="*/ 135 w 1143"/>
                <a:gd name="T3" fmla="*/ 97 h 389"/>
                <a:gd name="T4" fmla="*/ 0 w 1143"/>
                <a:gd name="T5" fmla="*/ 19 h 389"/>
                <a:gd name="T6" fmla="*/ 158 w 1143"/>
                <a:gd name="T7" fmla="*/ 0 h 389"/>
                <a:gd name="T8" fmla="*/ 285 w 1143"/>
                <a:gd name="T9" fmla="*/ 59 h 3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3"/>
                <a:gd name="T16" fmla="*/ 0 h 389"/>
                <a:gd name="T17" fmla="*/ 1143 w 1143"/>
                <a:gd name="T18" fmla="*/ 389 h 3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3" h="389">
                  <a:moveTo>
                    <a:pt x="1143" y="237"/>
                  </a:moveTo>
                  <a:lnTo>
                    <a:pt x="540" y="389"/>
                  </a:lnTo>
                  <a:lnTo>
                    <a:pt x="0" y="76"/>
                  </a:lnTo>
                  <a:lnTo>
                    <a:pt x="633" y="0"/>
                  </a:lnTo>
                  <a:lnTo>
                    <a:pt x="1143" y="237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92" name="Freeform 1474"/>
            <p:cNvSpPr>
              <a:spLocks/>
            </p:cNvSpPr>
            <p:nvPr/>
          </p:nvSpPr>
          <p:spPr bwMode="auto">
            <a:xfrm>
              <a:off x="172" y="1503"/>
              <a:ext cx="282" cy="246"/>
            </a:xfrm>
            <a:custGeom>
              <a:avLst/>
              <a:gdLst>
                <a:gd name="T0" fmla="*/ 136 w 565"/>
                <a:gd name="T1" fmla="*/ 123 h 492"/>
                <a:gd name="T2" fmla="*/ 8 w 565"/>
                <a:gd name="T3" fmla="*/ 39 h 492"/>
                <a:gd name="T4" fmla="*/ 4 w 565"/>
                <a:gd name="T5" fmla="*/ 31 h 492"/>
                <a:gd name="T6" fmla="*/ 1 w 565"/>
                <a:gd name="T7" fmla="*/ 26 h 492"/>
                <a:gd name="T8" fmla="*/ 0 w 565"/>
                <a:gd name="T9" fmla="*/ 20 h 492"/>
                <a:gd name="T10" fmla="*/ 0 w 565"/>
                <a:gd name="T11" fmla="*/ 14 h 492"/>
                <a:gd name="T12" fmla="*/ 0 w 565"/>
                <a:gd name="T13" fmla="*/ 10 h 492"/>
                <a:gd name="T14" fmla="*/ 1 w 565"/>
                <a:gd name="T15" fmla="*/ 6 h 492"/>
                <a:gd name="T16" fmla="*/ 2 w 565"/>
                <a:gd name="T17" fmla="*/ 3 h 492"/>
                <a:gd name="T18" fmla="*/ 4 w 565"/>
                <a:gd name="T19" fmla="*/ 0 h 492"/>
                <a:gd name="T20" fmla="*/ 141 w 565"/>
                <a:gd name="T21" fmla="*/ 80 h 492"/>
                <a:gd name="T22" fmla="*/ 137 w 565"/>
                <a:gd name="T23" fmla="*/ 84 h 492"/>
                <a:gd name="T24" fmla="*/ 134 w 565"/>
                <a:gd name="T25" fmla="*/ 89 h 492"/>
                <a:gd name="T26" fmla="*/ 132 w 565"/>
                <a:gd name="T27" fmla="*/ 95 h 492"/>
                <a:gd name="T28" fmla="*/ 132 w 565"/>
                <a:gd name="T29" fmla="*/ 101 h 492"/>
                <a:gd name="T30" fmla="*/ 132 w 565"/>
                <a:gd name="T31" fmla="*/ 106 h 492"/>
                <a:gd name="T32" fmla="*/ 133 w 565"/>
                <a:gd name="T33" fmla="*/ 112 h 492"/>
                <a:gd name="T34" fmla="*/ 134 w 565"/>
                <a:gd name="T35" fmla="*/ 118 h 492"/>
                <a:gd name="T36" fmla="*/ 136 w 565"/>
                <a:gd name="T37" fmla="*/ 123 h 4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65"/>
                <a:gd name="T58" fmla="*/ 0 h 492"/>
                <a:gd name="T59" fmla="*/ 565 w 565"/>
                <a:gd name="T60" fmla="*/ 492 h 49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65" h="492">
                  <a:moveTo>
                    <a:pt x="544" y="492"/>
                  </a:moveTo>
                  <a:lnTo>
                    <a:pt x="34" y="154"/>
                  </a:lnTo>
                  <a:lnTo>
                    <a:pt x="17" y="126"/>
                  </a:lnTo>
                  <a:lnTo>
                    <a:pt x="7" y="101"/>
                  </a:lnTo>
                  <a:lnTo>
                    <a:pt x="1" y="78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7" y="22"/>
                  </a:lnTo>
                  <a:lnTo>
                    <a:pt x="11" y="9"/>
                  </a:lnTo>
                  <a:lnTo>
                    <a:pt x="16" y="0"/>
                  </a:lnTo>
                  <a:lnTo>
                    <a:pt x="565" y="318"/>
                  </a:lnTo>
                  <a:lnTo>
                    <a:pt x="549" y="336"/>
                  </a:lnTo>
                  <a:lnTo>
                    <a:pt x="538" y="356"/>
                  </a:lnTo>
                  <a:lnTo>
                    <a:pt x="531" y="378"/>
                  </a:lnTo>
                  <a:lnTo>
                    <a:pt x="529" y="401"/>
                  </a:lnTo>
                  <a:lnTo>
                    <a:pt x="529" y="424"/>
                  </a:lnTo>
                  <a:lnTo>
                    <a:pt x="532" y="448"/>
                  </a:lnTo>
                  <a:lnTo>
                    <a:pt x="537" y="471"/>
                  </a:lnTo>
                  <a:lnTo>
                    <a:pt x="544" y="492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93" name="Freeform 1475"/>
            <p:cNvSpPr>
              <a:spLocks/>
            </p:cNvSpPr>
            <p:nvPr/>
          </p:nvSpPr>
          <p:spPr bwMode="auto">
            <a:xfrm>
              <a:off x="446" y="1589"/>
              <a:ext cx="350" cy="184"/>
            </a:xfrm>
            <a:custGeom>
              <a:avLst/>
              <a:gdLst>
                <a:gd name="T0" fmla="*/ 156 w 701"/>
                <a:gd name="T1" fmla="*/ 26 h 367"/>
                <a:gd name="T2" fmla="*/ 156 w 701"/>
                <a:gd name="T3" fmla="*/ 32 h 367"/>
                <a:gd name="T4" fmla="*/ 0 w 701"/>
                <a:gd name="T5" fmla="*/ 73 h 367"/>
                <a:gd name="T6" fmla="*/ 1 w 701"/>
                <a:gd name="T7" fmla="*/ 78 h 367"/>
                <a:gd name="T8" fmla="*/ 157 w 701"/>
                <a:gd name="T9" fmla="*/ 37 h 367"/>
                <a:gd name="T10" fmla="*/ 166 w 701"/>
                <a:gd name="T11" fmla="*/ 45 h 367"/>
                <a:gd name="T12" fmla="*/ 7 w 701"/>
                <a:gd name="T13" fmla="*/ 88 h 367"/>
                <a:gd name="T14" fmla="*/ 8 w 701"/>
                <a:gd name="T15" fmla="*/ 92 h 367"/>
                <a:gd name="T16" fmla="*/ 175 w 701"/>
                <a:gd name="T17" fmla="*/ 48 h 367"/>
                <a:gd name="T18" fmla="*/ 160 w 701"/>
                <a:gd name="T19" fmla="*/ 33 h 367"/>
                <a:gd name="T20" fmla="*/ 162 w 701"/>
                <a:gd name="T21" fmla="*/ 1 h 367"/>
                <a:gd name="T22" fmla="*/ 158 w 701"/>
                <a:gd name="T23" fmla="*/ 0 h 367"/>
                <a:gd name="T24" fmla="*/ 157 w 701"/>
                <a:gd name="T25" fmla="*/ 11 h 367"/>
                <a:gd name="T26" fmla="*/ 156 w 701"/>
                <a:gd name="T27" fmla="*/ 26 h 3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01"/>
                <a:gd name="T43" fmla="*/ 0 h 367"/>
                <a:gd name="T44" fmla="*/ 701 w 701"/>
                <a:gd name="T45" fmla="*/ 367 h 36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01" h="367">
                  <a:moveTo>
                    <a:pt x="626" y="104"/>
                  </a:moveTo>
                  <a:lnTo>
                    <a:pt x="625" y="127"/>
                  </a:lnTo>
                  <a:lnTo>
                    <a:pt x="0" y="289"/>
                  </a:lnTo>
                  <a:lnTo>
                    <a:pt x="5" y="309"/>
                  </a:lnTo>
                  <a:lnTo>
                    <a:pt x="631" y="146"/>
                  </a:lnTo>
                  <a:lnTo>
                    <a:pt x="664" y="180"/>
                  </a:lnTo>
                  <a:lnTo>
                    <a:pt x="28" y="349"/>
                  </a:lnTo>
                  <a:lnTo>
                    <a:pt x="33" y="367"/>
                  </a:lnTo>
                  <a:lnTo>
                    <a:pt x="701" y="190"/>
                  </a:lnTo>
                  <a:lnTo>
                    <a:pt x="642" y="131"/>
                  </a:lnTo>
                  <a:lnTo>
                    <a:pt x="651" y="3"/>
                  </a:lnTo>
                  <a:lnTo>
                    <a:pt x="634" y="0"/>
                  </a:lnTo>
                  <a:lnTo>
                    <a:pt x="631" y="41"/>
                  </a:lnTo>
                  <a:lnTo>
                    <a:pt x="626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94" name="Freeform 1476"/>
            <p:cNvSpPr>
              <a:spLocks/>
            </p:cNvSpPr>
            <p:nvPr/>
          </p:nvSpPr>
          <p:spPr bwMode="auto">
            <a:xfrm>
              <a:off x="480" y="1376"/>
              <a:ext cx="301" cy="188"/>
            </a:xfrm>
            <a:custGeom>
              <a:avLst/>
              <a:gdLst>
                <a:gd name="T0" fmla="*/ 7 w 603"/>
                <a:gd name="T1" fmla="*/ 53 h 376"/>
                <a:gd name="T2" fmla="*/ 0 w 603"/>
                <a:gd name="T3" fmla="*/ 64 h 376"/>
                <a:gd name="T4" fmla="*/ 0 w 603"/>
                <a:gd name="T5" fmla="*/ 79 h 376"/>
                <a:gd name="T6" fmla="*/ 2 w 603"/>
                <a:gd name="T7" fmla="*/ 89 h 376"/>
                <a:gd name="T8" fmla="*/ 3 w 603"/>
                <a:gd name="T9" fmla="*/ 94 h 376"/>
                <a:gd name="T10" fmla="*/ 150 w 603"/>
                <a:gd name="T11" fmla="*/ 35 h 376"/>
                <a:gd name="T12" fmla="*/ 148 w 603"/>
                <a:gd name="T13" fmla="*/ 0 h 376"/>
                <a:gd name="T14" fmla="*/ 7 w 603"/>
                <a:gd name="T15" fmla="*/ 53 h 37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376"/>
                <a:gd name="T26" fmla="*/ 603 w 603"/>
                <a:gd name="T27" fmla="*/ 376 h 37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376">
                  <a:moveTo>
                    <a:pt x="28" y="212"/>
                  </a:moveTo>
                  <a:lnTo>
                    <a:pt x="0" y="256"/>
                  </a:lnTo>
                  <a:lnTo>
                    <a:pt x="1" y="314"/>
                  </a:lnTo>
                  <a:lnTo>
                    <a:pt x="11" y="353"/>
                  </a:lnTo>
                  <a:lnTo>
                    <a:pt x="14" y="376"/>
                  </a:lnTo>
                  <a:lnTo>
                    <a:pt x="603" y="139"/>
                  </a:lnTo>
                  <a:lnTo>
                    <a:pt x="595" y="0"/>
                  </a:lnTo>
                  <a:lnTo>
                    <a:pt x="28" y="2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95" name="Freeform 1477"/>
            <p:cNvSpPr>
              <a:spLocks/>
            </p:cNvSpPr>
            <p:nvPr/>
          </p:nvSpPr>
          <p:spPr bwMode="auto">
            <a:xfrm>
              <a:off x="487" y="1448"/>
              <a:ext cx="320" cy="147"/>
            </a:xfrm>
            <a:custGeom>
              <a:avLst/>
              <a:gdLst>
                <a:gd name="T0" fmla="*/ 0 w 641"/>
                <a:gd name="T1" fmla="*/ 60 h 296"/>
                <a:gd name="T2" fmla="*/ 8 w 641"/>
                <a:gd name="T3" fmla="*/ 73 h 296"/>
                <a:gd name="T4" fmla="*/ 160 w 641"/>
                <a:gd name="T5" fmla="*/ 12 h 296"/>
                <a:gd name="T6" fmla="*/ 146 w 641"/>
                <a:gd name="T7" fmla="*/ 0 h 296"/>
                <a:gd name="T8" fmla="*/ 0 w 641"/>
                <a:gd name="T9" fmla="*/ 60 h 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1"/>
                <a:gd name="T16" fmla="*/ 0 h 296"/>
                <a:gd name="T17" fmla="*/ 641 w 641"/>
                <a:gd name="T18" fmla="*/ 296 h 2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1" h="296">
                  <a:moveTo>
                    <a:pt x="0" y="242"/>
                  </a:moveTo>
                  <a:lnTo>
                    <a:pt x="32" y="296"/>
                  </a:lnTo>
                  <a:lnTo>
                    <a:pt x="641" y="49"/>
                  </a:lnTo>
                  <a:lnTo>
                    <a:pt x="586" y="0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96" name="Freeform 1478"/>
            <p:cNvSpPr>
              <a:spLocks/>
            </p:cNvSpPr>
            <p:nvPr/>
          </p:nvSpPr>
          <p:spPr bwMode="auto">
            <a:xfrm>
              <a:off x="193" y="1248"/>
              <a:ext cx="619" cy="353"/>
            </a:xfrm>
            <a:custGeom>
              <a:avLst/>
              <a:gdLst>
                <a:gd name="T0" fmla="*/ 153 w 1238"/>
                <a:gd name="T1" fmla="*/ 119 h 706"/>
                <a:gd name="T2" fmla="*/ 310 w 1238"/>
                <a:gd name="T3" fmla="*/ 59 h 706"/>
                <a:gd name="T4" fmla="*/ 165 w 1238"/>
                <a:gd name="T5" fmla="*/ 0 h 706"/>
                <a:gd name="T6" fmla="*/ 4 w 1238"/>
                <a:gd name="T7" fmla="*/ 36 h 706"/>
                <a:gd name="T8" fmla="*/ 3 w 1238"/>
                <a:gd name="T9" fmla="*/ 37 h 706"/>
                <a:gd name="T10" fmla="*/ 2 w 1238"/>
                <a:gd name="T11" fmla="*/ 41 h 706"/>
                <a:gd name="T12" fmla="*/ 1 w 1238"/>
                <a:gd name="T13" fmla="*/ 46 h 706"/>
                <a:gd name="T14" fmla="*/ 0 w 1238"/>
                <a:gd name="T15" fmla="*/ 52 h 706"/>
                <a:gd name="T16" fmla="*/ 1 w 1238"/>
                <a:gd name="T17" fmla="*/ 60 h 706"/>
                <a:gd name="T18" fmla="*/ 2 w 1238"/>
                <a:gd name="T19" fmla="*/ 70 h 706"/>
                <a:gd name="T20" fmla="*/ 6 w 1238"/>
                <a:gd name="T21" fmla="*/ 80 h 706"/>
                <a:gd name="T22" fmla="*/ 13 w 1238"/>
                <a:gd name="T23" fmla="*/ 89 h 706"/>
                <a:gd name="T24" fmla="*/ 13 w 1238"/>
                <a:gd name="T25" fmla="*/ 89 h 706"/>
                <a:gd name="T26" fmla="*/ 13 w 1238"/>
                <a:gd name="T27" fmla="*/ 90 h 706"/>
                <a:gd name="T28" fmla="*/ 13 w 1238"/>
                <a:gd name="T29" fmla="*/ 90 h 706"/>
                <a:gd name="T30" fmla="*/ 156 w 1238"/>
                <a:gd name="T31" fmla="*/ 177 h 706"/>
                <a:gd name="T32" fmla="*/ 156 w 1238"/>
                <a:gd name="T33" fmla="*/ 175 h 706"/>
                <a:gd name="T34" fmla="*/ 154 w 1238"/>
                <a:gd name="T35" fmla="*/ 170 h 706"/>
                <a:gd name="T36" fmla="*/ 154 w 1238"/>
                <a:gd name="T37" fmla="*/ 170 h 706"/>
                <a:gd name="T38" fmla="*/ 154 w 1238"/>
                <a:gd name="T39" fmla="*/ 170 h 706"/>
                <a:gd name="T40" fmla="*/ 153 w 1238"/>
                <a:gd name="T41" fmla="*/ 168 h 706"/>
                <a:gd name="T42" fmla="*/ 152 w 1238"/>
                <a:gd name="T43" fmla="*/ 164 h 706"/>
                <a:gd name="T44" fmla="*/ 149 w 1238"/>
                <a:gd name="T45" fmla="*/ 158 h 706"/>
                <a:gd name="T46" fmla="*/ 147 w 1238"/>
                <a:gd name="T47" fmla="*/ 150 h 706"/>
                <a:gd name="T48" fmla="*/ 146 w 1238"/>
                <a:gd name="T49" fmla="*/ 142 h 706"/>
                <a:gd name="T50" fmla="*/ 146 w 1238"/>
                <a:gd name="T51" fmla="*/ 134 h 706"/>
                <a:gd name="T52" fmla="*/ 148 w 1238"/>
                <a:gd name="T53" fmla="*/ 126 h 706"/>
                <a:gd name="T54" fmla="*/ 153 w 1238"/>
                <a:gd name="T55" fmla="*/ 119 h 70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38"/>
                <a:gd name="T85" fmla="*/ 0 h 706"/>
                <a:gd name="T86" fmla="*/ 1238 w 1238"/>
                <a:gd name="T87" fmla="*/ 706 h 70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38" h="706">
                  <a:moveTo>
                    <a:pt x="610" y="479"/>
                  </a:moveTo>
                  <a:lnTo>
                    <a:pt x="1238" y="239"/>
                  </a:lnTo>
                  <a:lnTo>
                    <a:pt x="661" y="0"/>
                  </a:lnTo>
                  <a:lnTo>
                    <a:pt x="16" y="144"/>
                  </a:lnTo>
                  <a:lnTo>
                    <a:pt x="14" y="148"/>
                  </a:lnTo>
                  <a:lnTo>
                    <a:pt x="10" y="162"/>
                  </a:lnTo>
                  <a:lnTo>
                    <a:pt x="4" y="184"/>
                  </a:lnTo>
                  <a:lnTo>
                    <a:pt x="0" y="211"/>
                  </a:lnTo>
                  <a:lnTo>
                    <a:pt x="2" y="243"/>
                  </a:lnTo>
                  <a:lnTo>
                    <a:pt x="10" y="278"/>
                  </a:lnTo>
                  <a:lnTo>
                    <a:pt x="26" y="318"/>
                  </a:lnTo>
                  <a:lnTo>
                    <a:pt x="52" y="358"/>
                  </a:lnTo>
                  <a:lnTo>
                    <a:pt x="53" y="359"/>
                  </a:lnTo>
                  <a:lnTo>
                    <a:pt x="53" y="360"/>
                  </a:lnTo>
                  <a:lnTo>
                    <a:pt x="54" y="360"/>
                  </a:lnTo>
                  <a:lnTo>
                    <a:pt x="624" y="706"/>
                  </a:lnTo>
                  <a:lnTo>
                    <a:pt x="625" y="697"/>
                  </a:lnTo>
                  <a:lnTo>
                    <a:pt x="616" y="677"/>
                  </a:lnTo>
                  <a:lnTo>
                    <a:pt x="612" y="670"/>
                  </a:lnTo>
                  <a:lnTo>
                    <a:pt x="605" y="653"/>
                  </a:lnTo>
                  <a:lnTo>
                    <a:pt x="596" y="629"/>
                  </a:lnTo>
                  <a:lnTo>
                    <a:pt x="587" y="599"/>
                  </a:lnTo>
                  <a:lnTo>
                    <a:pt x="582" y="567"/>
                  </a:lnTo>
                  <a:lnTo>
                    <a:pt x="582" y="535"/>
                  </a:lnTo>
                  <a:lnTo>
                    <a:pt x="590" y="504"/>
                  </a:lnTo>
                  <a:lnTo>
                    <a:pt x="610" y="4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97" name="Freeform 1479"/>
            <p:cNvSpPr>
              <a:spLocks/>
            </p:cNvSpPr>
            <p:nvPr/>
          </p:nvSpPr>
          <p:spPr bwMode="auto">
            <a:xfrm>
              <a:off x="224" y="1261"/>
              <a:ext cx="555" cy="214"/>
            </a:xfrm>
            <a:custGeom>
              <a:avLst/>
              <a:gdLst>
                <a:gd name="T0" fmla="*/ 277 w 1112"/>
                <a:gd name="T1" fmla="*/ 54 h 428"/>
                <a:gd name="T2" fmla="*/ 137 w 1112"/>
                <a:gd name="T3" fmla="*/ 107 h 428"/>
                <a:gd name="T4" fmla="*/ 0 w 1112"/>
                <a:gd name="T5" fmla="*/ 34 h 428"/>
                <a:gd name="T6" fmla="*/ 149 w 1112"/>
                <a:gd name="T7" fmla="*/ 0 h 428"/>
                <a:gd name="T8" fmla="*/ 277 w 1112"/>
                <a:gd name="T9" fmla="*/ 54 h 4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428"/>
                <a:gd name="T17" fmla="*/ 1112 w 1112"/>
                <a:gd name="T18" fmla="*/ 428 h 4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428">
                  <a:moveTo>
                    <a:pt x="1112" y="213"/>
                  </a:moveTo>
                  <a:lnTo>
                    <a:pt x="549" y="428"/>
                  </a:lnTo>
                  <a:lnTo>
                    <a:pt x="0" y="136"/>
                  </a:lnTo>
                  <a:lnTo>
                    <a:pt x="598" y="0"/>
                  </a:lnTo>
                  <a:lnTo>
                    <a:pt x="1112" y="213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98" name="Freeform 1480"/>
            <p:cNvSpPr>
              <a:spLocks/>
            </p:cNvSpPr>
            <p:nvPr/>
          </p:nvSpPr>
          <p:spPr bwMode="auto">
            <a:xfrm>
              <a:off x="203" y="1334"/>
              <a:ext cx="284" cy="244"/>
            </a:xfrm>
            <a:custGeom>
              <a:avLst/>
              <a:gdLst>
                <a:gd name="T0" fmla="*/ 142 w 568"/>
                <a:gd name="T1" fmla="*/ 122 h 488"/>
                <a:gd name="T2" fmla="*/ 11 w 568"/>
                <a:gd name="T3" fmla="*/ 42 h 488"/>
                <a:gd name="T4" fmla="*/ 6 w 568"/>
                <a:gd name="T5" fmla="*/ 35 h 488"/>
                <a:gd name="T6" fmla="*/ 2 w 568"/>
                <a:gd name="T7" fmla="*/ 28 h 488"/>
                <a:gd name="T8" fmla="*/ 1 w 568"/>
                <a:gd name="T9" fmla="*/ 22 h 488"/>
                <a:gd name="T10" fmla="*/ 1 w 568"/>
                <a:gd name="T11" fmla="*/ 16 h 488"/>
                <a:gd name="T12" fmla="*/ 0 w 568"/>
                <a:gd name="T13" fmla="*/ 11 h 488"/>
                <a:gd name="T14" fmla="*/ 1 w 568"/>
                <a:gd name="T15" fmla="*/ 7 h 488"/>
                <a:gd name="T16" fmla="*/ 1 w 568"/>
                <a:gd name="T17" fmla="*/ 3 h 488"/>
                <a:gd name="T18" fmla="*/ 2 w 568"/>
                <a:gd name="T19" fmla="*/ 0 h 488"/>
                <a:gd name="T20" fmla="*/ 142 w 568"/>
                <a:gd name="T21" fmla="*/ 75 h 488"/>
                <a:gd name="T22" fmla="*/ 139 w 568"/>
                <a:gd name="T23" fmla="*/ 80 h 488"/>
                <a:gd name="T24" fmla="*/ 137 w 568"/>
                <a:gd name="T25" fmla="*/ 86 h 488"/>
                <a:gd name="T26" fmla="*/ 136 w 568"/>
                <a:gd name="T27" fmla="*/ 92 h 488"/>
                <a:gd name="T28" fmla="*/ 136 w 568"/>
                <a:gd name="T29" fmla="*/ 98 h 488"/>
                <a:gd name="T30" fmla="*/ 136 w 568"/>
                <a:gd name="T31" fmla="*/ 105 h 488"/>
                <a:gd name="T32" fmla="*/ 138 w 568"/>
                <a:gd name="T33" fmla="*/ 111 h 488"/>
                <a:gd name="T34" fmla="*/ 140 w 568"/>
                <a:gd name="T35" fmla="*/ 117 h 488"/>
                <a:gd name="T36" fmla="*/ 142 w 568"/>
                <a:gd name="T37" fmla="*/ 122 h 4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68"/>
                <a:gd name="T58" fmla="*/ 0 h 488"/>
                <a:gd name="T59" fmla="*/ 568 w 568"/>
                <a:gd name="T60" fmla="*/ 488 h 4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68" h="488">
                  <a:moveTo>
                    <a:pt x="565" y="488"/>
                  </a:moveTo>
                  <a:lnTo>
                    <a:pt x="45" y="168"/>
                  </a:lnTo>
                  <a:lnTo>
                    <a:pt x="25" y="140"/>
                  </a:lnTo>
                  <a:lnTo>
                    <a:pt x="11" y="112"/>
                  </a:lnTo>
                  <a:lnTo>
                    <a:pt x="5" y="87"/>
                  </a:lnTo>
                  <a:lnTo>
                    <a:pt x="1" y="64"/>
                  </a:lnTo>
                  <a:lnTo>
                    <a:pt x="0" y="43"/>
                  </a:lnTo>
                  <a:lnTo>
                    <a:pt x="2" y="25"/>
                  </a:lnTo>
                  <a:lnTo>
                    <a:pt x="6" y="11"/>
                  </a:lnTo>
                  <a:lnTo>
                    <a:pt x="9" y="0"/>
                  </a:lnTo>
                  <a:lnTo>
                    <a:pt x="568" y="297"/>
                  </a:lnTo>
                  <a:lnTo>
                    <a:pt x="554" y="318"/>
                  </a:lnTo>
                  <a:lnTo>
                    <a:pt x="546" y="341"/>
                  </a:lnTo>
                  <a:lnTo>
                    <a:pt x="542" y="365"/>
                  </a:lnTo>
                  <a:lnTo>
                    <a:pt x="542" y="390"/>
                  </a:lnTo>
                  <a:lnTo>
                    <a:pt x="544" y="417"/>
                  </a:lnTo>
                  <a:lnTo>
                    <a:pt x="550" y="442"/>
                  </a:lnTo>
                  <a:lnTo>
                    <a:pt x="557" y="466"/>
                  </a:lnTo>
                  <a:lnTo>
                    <a:pt x="565" y="488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99" name="Freeform 1481"/>
            <p:cNvSpPr>
              <a:spLocks/>
            </p:cNvSpPr>
            <p:nvPr/>
          </p:nvSpPr>
          <p:spPr bwMode="auto">
            <a:xfrm>
              <a:off x="486" y="1377"/>
              <a:ext cx="329" cy="224"/>
            </a:xfrm>
            <a:custGeom>
              <a:avLst/>
              <a:gdLst>
                <a:gd name="T0" fmla="*/ 145 w 658"/>
                <a:gd name="T1" fmla="*/ 28 h 448"/>
                <a:gd name="T2" fmla="*/ 145 w 658"/>
                <a:gd name="T3" fmla="*/ 34 h 448"/>
                <a:gd name="T4" fmla="*/ 0 w 658"/>
                <a:gd name="T5" fmla="*/ 92 h 448"/>
                <a:gd name="T6" fmla="*/ 1 w 658"/>
                <a:gd name="T7" fmla="*/ 97 h 448"/>
                <a:gd name="T8" fmla="*/ 147 w 658"/>
                <a:gd name="T9" fmla="*/ 39 h 448"/>
                <a:gd name="T10" fmla="*/ 156 w 658"/>
                <a:gd name="T11" fmla="*/ 47 h 448"/>
                <a:gd name="T12" fmla="*/ 7 w 658"/>
                <a:gd name="T13" fmla="*/ 108 h 448"/>
                <a:gd name="T14" fmla="*/ 10 w 658"/>
                <a:gd name="T15" fmla="*/ 112 h 448"/>
                <a:gd name="T16" fmla="*/ 165 w 658"/>
                <a:gd name="T17" fmla="*/ 49 h 448"/>
                <a:gd name="T18" fmla="*/ 150 w 658"/>
                <a:gd name="T19" fmla="*/ 35 h 448"/>
                <a:gd name="T20" fmla="*/ 149 w 658"/>
                <a:gd name="T21" fmla="*/ 0 h 448"/>
                <a:gd name="T22" fmla="*/ 145 w 658"/>
                <a:gd name="T23" fmla="*/ 0 h 448"/>
                <a:gd name="T24" fmla="*/ 145 w 658"/>
                <a:gd name="T25" fmla="*/ 11 h 448"/>
                <a:gd name="T26" fmla="*/ 145 w 658"/>
                <a:gd name="T27" fmla="*/ 28 h 4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8"/>
                <a:gd name="T43" fmla="*/ 0 h 448"/>
                <a:gd name="T44" fmla="*/ 658 w 658"/>
                <a:gd name="T45" fmla="*/ 448 h 4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8" h="448">
                  <a:moveTo>
                    <a:pt x="578" y="109"/>
                  </a:moveTo>
                  <a:lnTo>
                    <a:pt x="580" y="134"/>
                  </a:lnTo>
                  <a:lnTo>
                    <a:pt x="0" y="368"/>
                  </a:lnTo>
                  <a:lnTo>
                    <a:pt x="6" y="387"/>
                  </a:lnTo>
                  <a:lnTo>
                    <a:pt x="587" y="153"/>
                  </a:lnTo>
                  <a:lnTo>
                    <a:pt x="622" y="186"/>
                  </a:lnTo>
                  <a:lnTo>
                    <a:pt x="31" y="429"/>
                  </a:lnTo>
                  <a:lnTo>
                    <a:pt x="38" y="448"/>
                  </a:lnTo>
                  <a:lnTo>
                    <a:pt x="658" y="194"/>
                  </a:lnTo>
                  <a:lnTo>
                    <a:pt x="597" y="137"/>
                  </a:lnTo>
                  <a:lnTo>
                    <a:pt x="595" y="0"/>
                  </a:lnTo>
                  <a:lnTo>
                    <a:pt x="577" y="0"/>
                  </a:lnTo>
                  <a:lnTo>
                    <a:pt x="577" y="41"/>
                  </a:lnTo>
                  <a:lnTo>
                    <a:pt x="578" y="1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4102" name="TextBox 133"/>
          <p:cNvSpPr txBox="1">
            <a:spLocks noChangeArrowheads="1"/>
          </p:cNvSpPr>
          <p:nvPr/>
        </p:nvSpPr>
        <p:spPr bwMode="auto">
          <a:xfrm>
            <a:off x="1626732" y="1091377"/>
            <a:ext cx="6143625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en-US" sz="4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Дифференцированное обучение на уроках математики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endParaRPr lang="ru-RU" sz="60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4104" name="Picture 2" descr="E:\Рисунки\Школа\PH02738U.BMP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9800" y="-411722"/>
            <a:ext cx="18542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3" descr="E:\Рисунки\Школа\Школа\BD05097_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450" y="3904457"/>
            <a:ext cx="2857500" cy="294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" name="Прямоугольник 103"/>
          <p:cNvSpPr/>
          <p:nvPr/>
        </p:nvSpPr>
        <p:spPr>
          <a:xfrm>
            <a:off x="4427984" y="5250689"/>
            <a:ext cx="4572000" cy="135421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1600" b="1" dirty="0"/>
              <a:t>Из опыта работы</a:t>
            </a:r>
            <a:endParaRPr lang="ru-RU" sz="1600" dirty="0"/>
          </a:p>
          <a:p>
            <a:pPr algn="r"/>
            <a:r>
              <a:rPr lang="ru-RU" sz="1600" b="1" dirty="0" err="1" smtClean="0"/>
              <a:t>Пословиной</a:t>
            </a:r>
            <a:r>
              <a:rPr lang="ru-RU" sz="1600" b="1" dirty="0" smtClean="0"/>
              <a:t>  Альбины </a:t>
            </a:r>
            <a:r>
              <a:rPr lang="ru-RU" sz="1600" b="1" dirty="0" smtClean="0"/>
              <a:t>Михайловны</a:t>
            </a:r>
            <a:endParaRPr lang="ru-RU" sz="1600" dirty="0"/>
          </a:p>
          <a:p>
            <a:pPr algn="r"/>
            <a:r>
              <a:rPr lang="ru-RU" sz="1600" b="1" dirty="0"/>
              <a:t>учителя начальных </a:t>
            </a:r>
            <a:r>
              <a:rPr lang="ru-RU" sz="1600" b="1" dirty="0" smtClean="0"/>
              <a:t>классов</a:t>
            </a:r>
            <a:endParaRPr lang="ru-RU" sz="1600" dirty="0"/>
          </a:p>
          <a:p>
            <a:pPr algn="r"/>
            <a:r>
              <a:rPr lang="ru-RU" sz="1600" b="1" dirty="0" smtClean="0"/>
              <a:t>высшей </a:t>
            </a:r>
            <a:r>
              <a:rPr lang="ru-RU" sz="1600" b="1" dirty="0"/>
              <a:t>квалификационной </a:t>
            </a:r>
            <a:r>
              <a:rPr lang="ru-RU" sz="1600" b="1" dirty="0" smtClean="0"/>
              <a:t>категории</a:t>
            </a:r>
            <a:endParaRPr lang="ru-RU" sz="1600" dirty="0"/>
          </a:p>
          <a:p>
            <a:pPr algn="r"/>
            <a:r>
              <a:rPr lang="ru-RU" sz="1600" b="1" dirty="0"/>
              <a:t>МОАУ «</a:t>
            </a:r>
            <a:r>
              <a:rPr lang="ru-RU" sz="1600" b="1" dirty="0" err="1"/>
              <a:t>Соловьёвская</a:t>
            </a:r>
            <a:r>
              <a:rPr lang="ru-RU" sz="1600" b="1" dirty="0"/>
              <a:t> СОШ»</a:t>
            </a:r>
            <a:endParaRPr lang="ru-RU" sz="1600" dirty="0"/>
          </a:p>
        </p:txBody>
      </p:sp>
      <p:sp>
        <p:nvSpPr>
          <p:cNvPr id="107" name="TextBox 106"/>
          <p:cNvSpPr txBox="1"/>
          <p:nvPr/>
        </p:nvSpPr>
        <p:spPr>
          <a:xfrm>
            <a:off x="1548448" y="14159"/>
            <a:ext cx="63001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Муниципальное общеобразовательное автономное учреждение </a:t>
            </a:r>
          </a:p>
          <a:p>
            <a:pPr algn="ctr"/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1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Соловьёвская</a:t>
            </a: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средняя общеобразовательная школа» Тындинского района</a:t>
            </a:r>
            <a:endParaRPr 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132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6"/>
          <p:cNvSpPr>
            <a:spLocks noChangeArrowheads="1"/>
          </p:cNvSpPr>
          <p:nvPr/>
        </p:nvSpPr>
        <p:spPr bwMode="auto">
          <a:xfrm>
            <a:off x="0" y="0"/>
            <a:ext cx="1524000" cy="6858000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147" name="Rectangle 1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grpSp>
        <p:nvGrpSpPr>
          <p:cNvPr id="6148" name="Group 1388" descr="Stack of books"/>
          <p:cNvGrpSpPr>
            <a:grpSpLocks noChangeAspect="1"/>
          </p:cNvGrpSpPr>
          <p:nvPr/>
        </p:nvGrpSpPr>
        <p:grpSpPr bwMode="auto">
          <a:xfrm>
            <a:off x="152400" y="1981200"/>
            <a:ext cx="1196975" cy="4525963"/>
            <a:chOff x="96" y="1248"/>
            <a:chExt cx="754" cy="2851"/>
          </a:xfrm>
        </p:grpSpPr>
        <p:sp>
          <p:nvSpPr>
            <p:cNvPr id="6156" name="AutoShape 1387"/>
            <p:cNvSpPr>
              <a:spLocks noChangeAspect="1" noChangeArrowheads="1" noTextEdit="1"/>
            </p:cNvSpPr>
            <p:nvPr/>
          </p:nvSpPr>
          <p:spPr bwMode="auto">
            <a:xfrm>
              <a:off x="96" y="1248"/>
              <a:ext cx="754" cy="2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7" name="Freeform 1389"/>
            <p:cNvSpPr>
              <a:spLocks/>
            </p:cNvSpPr>
            <p:nvPr/>
          </p:nvSpPr>
          <p:spPr bwMode="auto">
            <a:xfrm>
              <a:off x="450" y="3902"/>
              <a:ext cx="347" cy="158"/>
            </a:xfrm>
            <a:custGeom>
              <a:avLst/>
              <a:gdLst>
                <a:gd name="T0" fmla="*/ 10 w 693"/>
                <a:gd name="T1" fmla="*/ 39 h 318"/>
                <a:gd name="T2" fmla="*/ 1 w 693"/>
                <a:gd name="T3" fmla="*/ 49 h 318"/>
                <a:gd name="T4" fmla="*/ 0 w 693"/>
                <a:gd name="T5" fmla="*/ 64 h 318"/>
                <a:gd name="T6" fmla="*/ 2 w 693"/>
                <a:gd name="T7" fmla="*/ 73 h 318"/>
                <a:gd name="T8" fmla="*/ 2 w 693"/>
                <a:gd name="T9" fmla="*/ 79 h 318"/>
                <a:gd name="T10" fmla="*/ 173 w 693"/>
                <a:gd name="T11" fmla="*/ 35 h 318"/>
                <a:gd name="T12" fmla="*/ 174 w 693"/>
                <a:gd name="T13" fmla="*/ 0 h 318"/>
                <a:gd name="T14" fmla="*/ 10 w 693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3"/>
                <a:gd name="T25" fmla="*/ 0 h 318"/>
                <a:gd name="T26" fmla="*/ 693 w 693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3" h="318">
                  <a:moveTo>
                    <a:pt x="39" y="159"/>
                  </a:moveTo>
                  <a:lnTo>
                    <a:pt x="4" y="199"/>
                  </a:lnTo>
                  <a:lnTo>
                    <a:pt x="0" y="257"/>
                  </a:lnTo>
                  <a:lnTo>
                    <a:pt x="5" y="295"/>
                  </a:lnTo>
                  <a:lnTo>
                    <a:pt x="8" y="318"/>
                  </a:lnTo>
                  <a:lnTo>
                    <a:pt x="689" y="142"/>
                  </a:lnTo>
                  <a:lnTo>
                    <a:pt x="693" y="0"/>
                  </a:lnTo>
                  <a:lnTo>
                    <a:pt x="39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8" name="Freeform 1390"/>
            <p:cNvSpPr>
              <a:spLocks/>
            </p:cNvSpPr>
            <p:nvPr/>
          </p:nvSpPr>
          <p:spPr bwMode="auto">
            <a:xfrm>
              <a:off x="454" y="3974"/>
              <a:ext cx="367" cy="119"/>
            </a:xfrm>
            <a:custGeom>
              <a:avLst/>
              <a:gdLst>
                <a:gd name="T0" fmla="*/ 0 w 735"/>
                <a:gd name="T1" fmla="*/ 46 h 237"/>
                <a:gd name="T2" fmla="*/ 7 w 735"/>
                <a:gd name="T3" fmla="*/ 60 h 237"/>
                <a:gd name="T4" fmla="*/ 183 w 735"/>
                <a:gd name="T5" fmla="*/ 14 h 237"/>
                <a:gd name="T6" fmla="*/ 169 w 735"/>
                <a:gd name="T7" fmla="*/ 0 h 237"/>
                <a:gd name="T8" fmla="*/ 0 w 735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7"/>
                <a:gd name="T17" fmla="*/ 735 w 73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7">
                  <a:moveTo>
                    <a:pt x="0" y="181"/>
                  </a:moveTo>
                  <a:lnTo>
                    <a:pt x="30" y="237"/>
                  </a:lnTo>
                  <a:lnTo>
                    <a:pt x="735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9" name="Freeform 1391"/>
            <p:cNvSpPr>
              <a:spLocks/>
            </p:cNvSpPr>
            <p:nvPr/>
          </p:nvSpPr>
          <p:spPr bwMode="auto">
            <a:xfrm>
              <a:off x="148" y="3753"/>
              <a:ext cx="689" cy="346"/>
            </a:xfrm>
            <a:custGeom>
              <a:avLst/>
              <a:gdLst>
                <a:gd name="T0" fmla="*/ 164 w 1378"/>
                <a:gd name="T1" fmla="*/ 116 h 693"/>
                <a:gd name="T2" fmla="*/ 345 w 1378"/>
                <a:gd name="T3" fmla="*/ 71 h 693"/>
                <a:gd name="T4" fmla="*/ 189 w 1378"/>
                <a:gd name="T5" fmla="*/ 0 h 693"/>
                <a:gd name="T6" fmla="*/ 6 w 1378"/>
                <a:gd name="T7" fmla="*/ 21 h 693"/>
                <a:gd name="T8" fmla="*/ 6 w 1378"/>
                <a:gd name="T9" fmla="*/ 22 h 693"/>
                <a:gd name="T10" fmla="*/ 5 w 1378"/>
                <a:gd name="T11" fmla="*/ 26 h 693"/>
                <a:gd name="T12" fmla="*/ 3 w 1378"/>
                <a:gd name="T13" fmla="*/ 30 h 693"/>
                <a:gd name="T14" fmla="*/ 1 w 1378"/>
                <a:gd name="T15" fmla="*/ 37 h 693"/>
                <a:gd name="T16" fmla="*/ 0 w 1378"/>
                <a:gd name="T17" fmla="*/ 45 h 693"/>
                <a:gd name="T18" fmla="*/ 1 w 1378"/>
                <a:gd name="T19" fmla="*/ 54 h 693"/>
                <a:gd name="T20" fmla="*/ 5 w 1378"/>
                <a:gd name="T21" fmla="*/ 63 h 693"/>
                <a:gd name="T22" fmla="*/ 11 w 1378"/>
                <a:gd name="T23" fmla="*/ 73 h 693"/>
                <a:gd name="T24" fmla="*/ 11 w 1378"/>
                <a:gd name="T25" fmla="*/ 74 h 693"/>
                <a:gd name="T26" fmla="*/ 11 w 1378"/>
                <a:gd name="T27" fmla="*/ 74 h 693"/>
                <a:gd name="T28" fmla="*/ 11 w 1378"/>
                <a:gd name="T29" fmla="*/ 74 h 693"/>
                <a:gd name="T30" fmla="*/ 162 w 1378"/>
                <a:gd name="T31" fmla="*/ 173 h 693"/>
                <a:gd name="T32" fmla="*/ 162 w 1378"/>
                <a:gd name="T33" fmla="*/ 171 h 693"/>
                <a:gd name="T34" fmla="*/ 160 w 1378"/>
                <a:gd name="T35" fmla="*/ 165 h 693"/>
                <a:gd name="T36" fmla="*/ 160 w 1378"/>
                <a:gd name="T37" fmla="*/ 165 h 693"/>
                <a:gd name="T38" fmla="*/ 160 w 1378"/>
                <a:gd name="T39" fmla="*/ 165 h 693"/>
                <a:gd name="T40" fmla="*/ 159 w 1378"/>
                <a:gd name="T41" fmla="*/ 163 h 693"/>
                <a:gd name="T42" fmla="*/ 158 w 1378"/>
                <a:gd name="T43" fmla="*/ 159 h 693"/>
                <a:gd name="T44" fmla="*/ 156 w 1378"/>
                <a:gd name="T45" fmla="*/ 153 h 693"/>
                <a:gd name="T46" fmla="*/ 154 w 1378"/>
                <a:gd name="T47" fmla="*/ 146 h 693"/>
                <a:gd name="T48" fmla="*/ 154 w 1378"/>
                <a:gd name="T49" fmla="*/ 137 h 693"/>
                <a:gd name="T50" fmla="*/ 154 w 1378"/>
                <a:gd name="T51" fmla="*/ 129 h 693"/>
                <a:gd name="T52" fmla="*/ 158 w 1378"/>
                <a:gd name="T53" fmla="*/ 122 h 693"/>
                <a:gd name="T54" fmla="*/ 164 w 1378"/>
                <a:gd name="T55" fmla="*/ 116 h 6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8"/>
                <a:gd name="T85" fmla="*/ 0 h 693"/>
                <a:gd name="T86" fmla="*/ 1378 w 1378"/>
                <a:gd name="T87" fmla="*/ 693 h 6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8" h="693">
                  <a:moveTo>
                    <a:pt x="653" y="467"/>
                  </a:moveTo>
                  <a:lnTo>
                    <a:pt x="1378" y="287"/>
                  </a:lnTo>
                  <a:lnTo>
                    <a:pt x="759" y="0"/>
                  </a:lnTo>
                  <a:lnTo>
                    <a:pt x="27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6"/>
                  </a:lnTo>
                  <a:lnTo>
                    <a:pt x="17" y="253"/>
                  </a:lnTo>
                  <a:lnTo>
                    <a:pt x="42" y="295"/>
                  </a:lnTo>
                  <a:lnTo>
                    <a:pt x="43" y="296"/>
                  </a:lnTo>
                  <a:lnTo>
                    <a:pt x="45" y="297"/>
                  </a:lnTo>
                  <a:lnTo>
                    <a:pt x="645" y="693"/>
                  </a:lnTo>
                  <a:lnTo>
                    <a:pt x="647" y="684"/>
                  </a:lnTo>
                  <a:lnTo>
                    <a:pt x="639" y="663"/>
                  </a:lnTo>
                  <a:lnTo>
                    <a:pt x="639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2" y="614"/>
                  </a:lnTo>
                  <a:lnTo>
                    <a:pt x="615" y="584"/>
                  </a:lnTo>
                  <a:lnTo>
                    <a:pt x="613" y="551"/>
                  </a:lnTo>
                  <a:lnTo>
                    <a:pt x="616" y="519"/>
                  </a:lnTo>
                  <a:lnTo>
                    <a:pt x="629" y="491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0" name="Freeform 1392"/>
            <p:cNvSpPr>
              <a:spLocks/>
            </p:cNvSpPr>
            <p:nvPr/>
          </p:nvSpPr>
          <p:spPr bwMode="auto">
            <a:xfrm>
              <a:off x="186" y="3765"/>
              <a:ext cx="615" cy="209"/>
            </a:xfrm>
            <a:custGeom>
              <a:avLst/>
              <a:gdLst>
                <a:gd name="T0" fmla="*/ 308 w 1228"/>
                <a:gd name="T1" fmla="*/ 64 h 416"/>
                <a:gd name="T2" fmla="*/ 145 w 1228"/>
                <a:gd name="T3" fmla="*/ 105 h 416"/>
                <a:gd name="T4" fmla="*/ 0 w 1228"/>
                <a:gd name="T5" fmla="*/ 20 h 416"/>
                <a:gd name="T6" fmla="*/ 170 w 1228"/>
                <a:gd name="T7" fmla="*/ 0 h 416"/>
                <a:gd name="T8" fmla="*/ 308 w 1228"/>
                <a:gd name="T9" fmla="*/ 64 h 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8"/>
                <a:gd name="T16" fmla="*/ 0 h 416"/>
                <a:gd name="T17" fmla="*/ 1228 w 1228"/>
                <a:gd name="T18" fmla="*/ 416 h 4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8" h="416">
                  <a:moveTo>
                    <a:pt x="1228" y="254"/>
                  </a:moveTo>
                  <a:lnTo>
                    <a:pt x="579" y="416"/>
                  </a:lnTo>
                  <a:lnTo>
                    <a:pt x="0" y="80"/>
                  </a:lnTo>
                  <a:lnTo>
                    <a:pt x="679" y="0"/>
                  </a:lnTo>
                  <a:lnTo>
                    <a:pt x="1228" y="25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1" name="Freeform 1393"/>
            <p:cNvSpPr>
              <a:spLocks/>
            </p:cNvSpPr>
            <p:nvPr/>
          </p:nvSpPr>
          <p:spPr bwMode="auto">
            <a:xfrm>
              <a:off x="159" y="3809"/>
              <a:ext cx="304" cy="265"/>
            </a:xfrm>
            <a:custGeom>
              <a:avLst/>
              <a:gdLst>
                <a:gd name="T0" fmla="*/ 146 w 607"/>
                <a:gd name="T1" fmla="*/ 133 h 529"/>
                <a:gd name="T2" fmla="*/ 10 w 607"/>
                <a:gd name="T3" fmla="*/ 42 h 529"/>
                <a:gd name="T4" fmla="*/ 5 w 607"/>
                <a:gd name="T5" fmla="*/ 34 h 529"/>
                <a:gd name="T6" fmla="*/ 2 w 607"/>
                <a:gd name="T7" fmla="*/ 27 h 529"/>
                <a:gd name="T8" fmla="*/ 1 w 607"/>
                <a:gd name="T9" fmla="*/ 21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6 h 529"/>
                <a:gd name="T16" fmla="*/ 3 w 607"/>
                <a:gd name="T17" fmla="*/ 3 h 529"/>
                <a:gd name="T18" fmla="*/ 5 w 607"/>
                <a:gd name="T19" fmla="*/ 0 h 529"/>
                <a:gd name="T20" fmla="*/ 152 w 607"/>
                <a:gd name="T21" fmla="*/ 86 h 529"/>
                <a:gd name="T22" fmla="*/ 148 w 607"/>
                <a:gd name="T23" fmla="*/ 90 h 529"/>
                <a:gd name="T24" fmla="*/ 145 w 607"/>
                <a:gd name="T25" fmla="*/ 96 h 529"/>
                <a:gd name="T26" fmla="*/ 143 w 607"/>
                <a:gd name="T27" fmla="*/ 102 h 529"/>
                <a:gd name="T28" fmla="*/ 142 w 607"/>
                <a:gd name="T29" fmla="*/ 108 h 529"/>
                <a:gd name="T30" fmla="*/ 143 w 607"/>
                <a:gd name="T31" fmla="*/ 115 h 529"/>
                <a:gd name="T32" fmla="*/ 143 w 607"/>
                <a:gd name="T33" fmla="*/ 121 h 529"/>
                <a:gd name="T34" fmla="*/ 145 w 607"/>
                <a:gd name="T35" fmla="*/ 127 h 529"/>
                <a:gd name="T36" fmla="*/ 146 w 607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7" y="165"/>
                  </a:lnTo>
                  <a:lnTo>
                    <a:pt x="19" y="136"/>
                  </a:lnTo>
                  <a:lnTo>
                    <a:pt x="6" y="108"/>
                  </a:lnTo>
                  <a:lnTo>
                    <a:pt x="1" y="83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6" y="23"/>
                  </a:lnTo>
                  <a:lnTo>
                    <a:pt x="12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8" y="382"/>
                  </a:lnTo>
                  <a:lnTo>
                    <a:pt x="571" y="406"/>
                  </a:lnTo>
                  <a:lnTo>
                    <a:pt x="568" y="432"/>
                  </a:lnTo>
                  <a:lnTo>
                    <a:pt x="569" y="457"/>
                  </a:lnTo>
                  <a:lnTo>
                    <a:pt x="571" y="482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2" name="Freeform 1394"/>
            <p:cNvSpPr>
              <a:spLocks/>
            </p:cNvSpPr>
            <p:nvPr/>
          </p:nvSpPr>
          <p:spPr bwMode="auto">
            <a:xfrm>
              <a:off x="454" y="3902"/>
              <a:ext cx="376" cy="197"/>
            </a:xfrm>
            <a:custGeom>
              <a:avLst/>
              <a:gdLst>
                <a:gd name="T0" fmla="*/ 167 w 754"/>
                <a:gd name="T1" fmla="*/ 34 h 395"/>
                <a:gd name="T2" fmla="*/ 0 w 754"/>
                <a:gd name="T3" fmla="*/ 77 h 395"/>
                <a:gd name="T4" fmla="*/ 1 w 754"/>
                <a:gd name="T5" fmla="*/ 83 h 395"/>
                <a:gd name="T6" fmla="*/ 169 w 754"/>
                <a:gd name="T7" fmla="*/ 39 h 395"/>
                <a:gd name="T8" fmla="*/ 178 w 754"/>
                <a:gd name="T9" fmla="*/ 48 h 395"/>
                <a:gd name="T10" fmla="*/ 7 w 754"/>
                <a:gd name="T11" fmla="*/ 93 h 395"/>
                <a:gd name="T12" fmla="*/ 8 w 754"/>
                <a:gd name="T13" fmla="*/ 98 h 395"/>
                <a:gd name="T14" fmla="*/ 188 w 754"/>
                <a:gd name="T15" fmla="*/ 51 h 395"/>
                <a:gd name="T16" fmla="*/ 172 w 754"/>
                <a:gd name="T17" fmla="*/ 35 h 395"/>
                <a:gd name="T18" fmla="*/ 175 w 754"/>
                <a:gd name="T19" fmla="*/ 0 h 395"/>
                <a:gd name="T20" fmla="*/ 170 w 754"/>
                <a:gd name="T21" fmla="*/ 0 h 395"/>
                <a:gd name="T22" fmla="*/ 169 w 754"/>
                <a:gd name="T23" fmla="*/ 11 h 395"/>
                <a:gd name="T24" fmla="*/ 167 w 754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4"/>
                <a:gd name="T40" fmla="*/ 0 h 395"/>
                <a:gd name="T41" fmla="*/ 754 w 754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4" h="395">
                  <a:moveTo>
                    <a:pt x="671" y="137"/>
                  </a:moveTo>
                  <a:lnTo>
                    <a:pt x="0" y="311"/>
                  </a:lnTo>
                  <a:lnTo>
                    <a:pt x="5" y="332"/>
                  </a:lnTo>
                  <a:lnTo>
                    <a:pt x="678" y="157"/>
                  </a:lnTo>
                  <a:lnTo>
                    <a:pt x="714" y="194"/>
                  </a:lnTo>
                  <a:lnTo>
                    <a:pt x="29" y="375"/>
                  </a:lnTo>
                  <a:lnTo>
                    <a:pt x="35" y="395"/>
                  </a:lnTo>
                  <a:lnTo>
                    <a:pt x="754" y="205"/>
                  </a:lnTo>
                  <a:lnTo>
                    <a:pt x="691" y="141"/>
                  </a:lnTo>
                  <a:lnTo>
                    <a:pt x="701" y="3"/>
                  </a:lnTo>
                  <a:lnTo>
                    <a:pt x="681" y="0"/>
                  </a:lnTo>
                  <a:lnTo>
                    <a:pt x="678" y="44"/>
                  </a:lnTo>
                  <a:lnTo>
                    <a:pt x="671" y="1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3" name="Freeform 1395"/>
            <p:cNvSpPr>
              <a:spLocks/>
            </p:cNvSpPr>
            <p:nvPr/>
          </p:nvSpPr>
          <p:spPr bwMode="auto">
            <a:xfrm>
              <a:off x="469" y="3700"/>
              <a:ext cx="334" cy="209"/>
            </a:xfrm>
            <a:custGeom>
              <a:avLst/>
              <a:gdLst>
                <a:gd name="T0" fmla="*/ 7 w 670"/>
                <a:gd name="T1" fmla="*/ 59 h 417"/>
                <a:gd name="T2" fmla="*/ 0 w 670"/>
                <a:gd name="T3" fmla="*/ 72 h 417"/>
                <a:gd name="T4" fmla="*/ 0 w 670"/>
                <a:gd name="T5" fmla="*/ 87 h 417"/>
                <a:gd name="T6" fmla="*/ 3 w 670"/>
                <a:gd name="T7" fmla="*/ 98 h 417"/>
                <a:gd name="T8" fmla="*/ 4 w 670"/>
                <a:gd name="T9" fmla="*/ 105 h 417"/>
                <a:gd name="T10" fmla="*/ 167 w 670"/>
                <a:gd name="T11" fmla="*/ 39 h 417"/>
                <a:gd name="T12" fmla="*/ 165 w 670"/>
                <a:gd name="T13" fmla="*/ 0 h 417"/>
                <a:gd name="T14" fmla="*/ 7 w 670"/>
                <a:gd name="T15" fmla="*/ 59 h 4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70"/>
                <a:gd name="T25" fmla="*/ 0 h 417"/>
                <a:gd name="T26" fmla="*/ 670 w 670"/>
                <a:gd name="T27" fmla="*/ 417 h 4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70" h="417">
                  <a:moveTo>
                    <a:pt x="31" y="235"/>
                  </a:moveTo>
                  <a:lnTo>
                    <a:pt x="0" y="285"/>
                  </a:lnTo>
                  <a:lnTo>
                    <a:pt x="2" y="348"/>
                  </a:lnTo>
                  <a:lnTo>
                    <a:pt x="12" y="391"/>
                  </a:lnTo>
                  <a:lnTo>
                    <a:pt x="16" y="417"/>
                  </a:lnTo>
                  <a:lnTo>
                    <a:pt x="670" y="154"/>
                  </a:lnTo>
                  <a:lnTo>
                    <a:pt x="662" y="0"/>
                  </a:lnTo>
                  <a:lnTo>
                    <a:pt x="31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4" name="Freeform 1396"/>
            <p:cNvSpPr>
              <a:spLocks/>
            </p:cNvSpPr>
            <p:nvPr/>
          </p:nvSpPr>
          <p:spPr bwMode="auto">
            <a:xfrm>
              <a:off x="477" y="3779"/>
              <a:ext cx="356" cy="164"/>
            </a:xfrm>
            <a:custGeom>
              <a:avLst/>
              <a:gdLst>
                <a:gd name="T0" fmla="*/ 0 w 712"/>
                <a:gd name="T1" fmla="*/ 67 h 328"/>
                <a:gd name="T2" fmla="*/ 9 w 712"/>
                <a:gd name="T3" fmla="*/ 82 h 328"/>
                <a:gd name="T4" fmla="*/ 178 w 712"/>
                <a:gd name="T5" fmla="*/ 13 h 328"/>
                <a:gd name="T6" fmla="*/ 163 w 712"/>
                <a:gd name="T7" fmla="*/ 0 h 328"/>
                <a:gd name="T8" fmla="*/ 0 w 712"/>
                <a:gd name="T9" fmla="*/ 67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8"/>
                <a:gd name="T17" fmla="*/ 712 w 712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8">
                  <a:moveTo>
                    <a:pt x="0" y="268"/>
                  </a:moveTo>
                  <a:lnTo>
                    <a:pt x="36" y="328"/>
                  </a:lnTo>
                  <a:lnTo>
                    <a:pt x="712" y="54"/>
                  </a:lnTo>
                  <a:lnTo>
                    <a:pt x="650" y="0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5" name="Freeform 1397"/>
            <p:cNvSpPr>
              <a:spLocks/>
            </p:cNvSpPr>
            <p:nvPr/>
          </p:nvSpPr>
          <p:spPr bwMode="auto">
            <a:xfrm>
              <a:off x="477" y="3779"/>
              <a:ext cx="356" cy="164"/>
            </a:xfrm>
            <a:custGeom>
              <a:avLst/>
              <a:gdLst>
                <a:gd name="T0" fmla="*/ 0 w 712"/>
                <a:gd name="T1" fmla="*/ 67 h 328"/>
                <a:gd name="T2" fmla="*/ 9 w 712"/>
                <a:gd name="T3" fmla="*/ 82 h 328"/>
                <a:gd name="T4" fmla="*/ 178 w 712"/>
                <a:gd name="T5" fmla="*/ 13 h 328"/>
                <a:gd name="T6" fmla="*/ 163 w 712"/>
                <a:gd name="T7" fmla="*/ 0 h 328"/>
                <a:gd name="T8" fmla="*/ 0 w 712"/>
                <a:gd name="T9" fmla="*/ 67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8"/>
                <a:gd name="T17" fmla="*/ 712 w 712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8">
                  <a:moveTo>
                    <a:pt x="0" y="268"/>
                  </a:moveTo>
                  <a:lnTo>
                    <a:pt x="36" y="328"/>
                  </a:lnTo>
                  <a:lnTo>
                    <a:pt x="712" y="54"/>
                  </a:lnTo>
                  <a:lnTo>
                    <a:pt x="650" y="0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6" name="Freeform 1398"/>
            <p:cNvSpPr>
              <a:spLocks/>
            </p:cNvSpPr>
            <p:nvPr/>
          </p:nvSpPr>
          <p:spPr bwMode="auto">
            <a:xfrm>
              <a:off x="151" y="3557"/>
              <a:ext cx="687" cy="393"/>
            </a:xfrm>
            <a:custGeom>
              <a:avLst/>
              <a:gdLst>
                <a:gd name="T0" fmla="*/ 169 w 1376"/>
                <a:gd name="T1" fmla="*/ 133 h 786"/>
                <a:gd name="T2" fmla="*/ 343 w 1376"/>
                <a:gd name="T3" fmla="*/ 67 h 786"/>
                <a:gd name="T4" fmla="*/ 183 w 1376"/>
                <a:gd name="T5" fmla="*/ 0 h 786"/>
                <a:gd name="T6" fmla="*/ 4 w 1376"/>
                <a:gd name="T7" fmla="*/ 40 h 786"/>
                <a:gd name="T8" fmla="*/ 3 w 1376"/>
                <a:gd name="T9" fmla="*/ 42 h 786"/>
                <a:gd name="T10" fmla="*/ 2 w 1376"/>
                <a:gd name="T11" fmla="*/ 46 h 786"/>
                <a:gd name="T12" fmla="*/ 1 w 1376"/>
                <a:gd name="T13" fmla="*/ 51 h 786"/>
                <a:gd name="T14" fmla="*/ 0 w 1376"/>
                <a:gd name="T15" fmla="*/ 58 h 786"/>
                <a:gd name="T16" fmla="*/ 0 w 1376"/>
                <a:gd name="T17" fmla="*/ 68 h 786"/>
                <a:gd name="T18" fmla="*/ 2 w 1376"/>
                <a:gd name="T19" fmla="*/ 78 h 786"/>
                <a:gd name="T20" fmla="*/ 7 w 1376"/>
                <a:gd name="T21" fmla="*/ 89 h 786"/>
                <a:gd name="T22" fmla="*/ 14 w 1376"/>
                <a:gd name="T23" fmla="*/ 99 h 786"/>
                <a:gd name="T24" fmla="*/ 14 w 1376"/>
                <a:gd name="T25" fmla="*/ 99 h 786"/>
                <a:gd name="T26" fmla="*/ 14 w 1376"/>
                <a:gd name="T27" fmla="*/ 99 h 786"/>
                <a:gd name="T28" fmla="*/ 15 w 1376"/>
                <a:gd name="T29" fmla="*/ 100 h 786"/>
                <a:gd name="T30" fmla="*/ 173 w 1376"/>
                <a:gd name="T31" fmla="*/ 197 h 786"/>
                <a:gd name="T32" fmla="*/ 173 w 1376"/>
                <a:gd name="T33" fmla="*/ 194 h 786"/>
                <a:gd name="T34" fmla="*/ 171 w 1376"/>
                <a:gd name="T35" fmla="*/ 188 h 786"/>
                <a:gd name="T36" fmla="*/ 171 w 1376"/>
                <a:gd name="T37" fmla="*/ 188 h 786"/>
                <a:gd name="T38" fmla="*/ 171 w 1376"/>
                <a:gd name="T39" fmla="*/ 188 h 786"/>
                <a:gd name="T40" fmla="*/ 170 w 1376"/>
                <a:gd name="T41" fmla="*/ 187 h 786"/>
                <a:gd name="T42" fmla="*/ 168 w 1376"/>
                <a:gd name="T43" fmla="*/ 182 h 786"/>
                <a:gd name="T44" fmla="*/ 165 w 1376"/>
                <a:gd name="T45" fmla="*/ 175 h 786"/>
                <a:gd name="T46" fmla="*/ 163 w 1376"/>
                <a:gd name="T47" fmla="*/ 167 h 786"/>
                <a:gd name="T48" fmla="*/ 161 w 1376"/>
                <a:gd name="T49" fmla="*/ 158 h 786"/>
                <a:gd name="T50" fmla="*/ 161 w 1376"/>
                <a:gd name="T51" fmla="*/ 149 h 786"/>
                <a:gd name="T52" fmla="*/ 164 w 1376"/>
                <a:gd name="T53" fmla="*/ 141 h 786"/>
                <a:gd name="T54" fmla="*/ 169 w 1376"/>
                <a:gd name="T55" fmla="*/ 133 h 78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6"/>
                <a:gd name="T85" fmla="*/ 0 h 786"/>
                <a:gd name="T86" fmla="*/ 1376 w 1376"/>
                <a:gd name="T87" fmla="*/ 786 h 78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6" h="786">
                  <a:moveTo>
                    <a:pt x="678" y="532"/>
                  </a:moveTo>
                  <a:lnTo>
                    <a:pt x="1376" y="266"/>
                  </a:lnTo>
                  <a:lnTo>
                    <a:pt x="734" y="0"/>
                  </a:lnTo>
                  <a:lnTo>
                    <a:pt x="18" y="160"/>
                  </a:lnTo>
                  <a:lnTo>
                    <a:pt x="15" y="166"/>
                  </a:lnTo>
                  <a:lnTo>
                    <a:pt x="9" y="181"/>
                  </a:lnTo>
                  <a:lnTo>
                    <a:pt x="4" y="204"/>
                  </a:lnTo>
                  <a:lnTo>
                    <a:pt x="0" y="234"/>
                  </a:lnTo>
                  <a:lnTo>
                    <a:pt x="1" y="271"/>
                  </a:lnTo>
                  <a:lnTo>
                    <a:pt x="9" y="310"/>
                  </a:lnTo>
                  <a:lnTo>
                    <a:pt x="28" y="353"/>
                  </a:lnTo>
                  <a:lnTo>
                    <a:pt x="58" y="398"/>
                  </a:lnTo>
                  <a:lnTo>
                    <a:pt x="59" y="399"/>
                  </a:lnTo>
                  <a:lnTo>
                    <a:pt x="60" y="401"/>
                  </a:lnTo>
                  <a:lnTo>
                    <a:pt x="694" y="786"/>
                  </a:lnTo>
                  <a:lnTo>
                    <a:pt x="694" y="775"/>
                  </a:lnTo>
                  <a:lnTo>
                    <a:pt x="685" y="751"/>
                  </a:lnTo>
                  <a:lnTo>
                    <a:pt x="681" y="745"/>
                  </a:lnTo>
                  <a:lnTo>
                    <a:pt x="673" y="726"/>
                  </a:lnTo>
                  <a:lnTo>
                    <a:pt x="663" y="699"/>
                  </a:lnTo>
                  <a:lnTo>
                    <a:pt x="652" y="666"/>
                  </a:lnTo>
                  <a:lnTo>
                    <a:pt x="647" y="631"/>
                  </a:lnTo>
                  <a:lnTo>
                    <a:pt x="647" y="594"/>
                  </a:lnTo>
                  <a:lnTo>
                    <a:pt x="657" y="561"/>
                  </a:lnTo>
                  <a:lnTo>
                    <a:pt x="678" y="5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7" name="Freeform 1399"/>
            <p:cNvSpPr>
              <a:spLocks/>
            </p:cNvSpPr>
            <p:nvPr/>
          </p:nvSpPr>
          <p:spPr bwMode="auto">
            <a:xfrm>
              <a:off x="184" y="3571"/>
              <a:ext cx="618" cy="238"/>
            </a:xfrm>
            <a:custGeom>
              <a:avLst/>
              <a:gdLst>
                <a:gd name="T0" fmla="*/ 309 w 1235"/>
                <a:gd name="T1" fmla="*/ 59 h 475"/>
                <a:gd name="T2" fmla="*/ 153 w 1235"/>
                <a:gd name="T3" fmla="*/ 119 h 475"/>
                <a:gd name="T4" fmla="*/ 0 w 1235"/>
                <a:gd name="T5" fmla="*/ 38 h 475"/>
                <a:gd name="T6" fmla="*/ 167 w 1235"/>
                <a:gd name="T7" fmla="*/ 0 h 475"/>
                <a:gd name="T8" fmla="*/ 309 w 1235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5"/>
                <a:gd name="T16" fmla="*/ 0 h 475"/>
                <a:gd name="T17" fmla="*/ 1235 w 1235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5" h="475">
                  <a:moveTo>
                    <a:pt x="1235" y="236"/>
                  </a:moveTo>
                  <a:lnTo>
                    <a:pt x="611" y="475"/>
                  </a:lnTo>
                  <a:lnTo>
                    <a:pt x="0" y="151"/>
                  </a:lnTo>
                  <a:lnTo>
                    <a:pt x="666" y="0"/>
                  </a:lnTo>
                  <a:lnTo>
                    <a:pt x="1235" y="236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8" name="Freeform 1400"/>
            <p:cNvSpPr>
              <a:spLocks/>
            </p:cNvSpPr>
            <p:nvPr/>
          </p:nvSpPr>
          <p:spPr bwMode="auto">
            <a:xfrm>
              <a:off x="162" y="3652"/>
              <a:ext cx="315" cy="272"/>
            </a:xfrm>
            <a:custGeom>
              <a:avLst/>
              <a:gdLst>
                <a:gd name="T0" fmla="*/ 157 w 630"/>
                <a:gd name="T1" fmla="*/ 136 h 543"/>
                <a:gd name="T2" fmla="*/ 12 w 630"/>
                <a:gd name="T3" fmla="*/ 47 h 543"/>
                <a:gd name="T4" fmla="*/ 7 w 630"/>
                <a:gd name="T5" fmla="*/ 39 h 543"/>
                <a:gd name="T6" fmla="*/ 3 w 630"/>
                <a:gd name="T7" fmla="*/ 31 h 543"/>
                <a:gd name="T8" fmla="*/ 1 w 630"/>
                <a:gd name="T9" fmla="*/ 24 h 543"/>
                <a:gd name="T10" fmla="*/ 1 w 630"/>
                <a:gd name="T11" fmla="*/ 18 h 543"/>
                <a:gd name="T12" fmla="*/ 0 w 630"/>
                <a:gd name="T13" fmla="*/ 12 h 543"/>
                <a:gd name="T14" fmla="*/ 1 w 630"/>
                <a:gd name="T15" fmla="*/ 7 h 543"/>
                <a:gd name="T16" fmla="*/ 1 w 630"/>
                <a:gd name="T17" fmla="*/ 3 h 543"/>
                <a:gd name="T18" fmla="*/ 2 w 630"/>
                <a:gd name="T19" fmla="*/ 0 h 543"/>
                <a:gd name="T20" fmla="*/ 158 w 630"/>
                <a:gd name="T21" fmla="*/ 83 h 543"/>
                <a:gd name="T22" fmla="*/ 154 w 630"/>
                <a:gd name="T23" fmla="*/ 89 h 543"/>
                <a:gd name="T24" fmla="*/ 152 w 630"/>
                <a:gd name="T25" fmla="*/ 95 h 543"/>
                <a:gd name="T26" fmla="*/ 151 w 630"/>
                <a:gd name="T27" fmla="*/ 102 h 543"/>
                <a:gd name="T28" fmla="*/ 151 w 630"/>
                <a:gd name="T29" fmla="*/ 109 h 543"/>
                <a:gd name="T30" fmla="*/ 152 w 630"/>
                <a:gd name="T31" fmla="*/ 116 h 543"/>
                <a:gd name="T32" fmla="*/ 153 w 630"/>
                <a:gd name="T33" fmla="*/ 123 h 543"/>
                <a:gd name="T34" fmla="*/ 155 w 630"/>
                <a:gd name="T35" fmla="*/ 130 h 543"/>
                <a:gd name="T36" fmla="*/ 157 w 630"/>
                <a:gd name="T37" fmla="*/ 136 h 54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0"/>
                <a:gd name="T58" fmla="*/ 0 h 543"/>
                <a:gd name="T59" fmla="*/ 630 w 630"/>
                <a:gd name="T60" fmla="*/ 543 h 54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0" h="543">
                  <a:moveTo>
                    <a:pt x="628" y="543"/>
                  </a:moveTo>
                  <a:lnTo>
                    <a:pt x="50" y="186"/>
                  </a:lnTo>
                  <a:lnTo>
                    <a:pt x="28" y="154"/>
                  </a:lnTo>
                  <a:lnTo>
                    <a:pt x="13" y="124"/>
                  </a:lnTo>
                  <a:lnTo>
                    <a:pt x="5" y="96"/>
                  </a:lnTo>
                  <a:lnTo>
                    <a:pt x="1" y="70"/>
                  </a:lnTo>
                  <a:lnTo>
                    <a:pt x="0" y="47"/>
                  </a:lnTo>
                  <a:lnTo>
                    <a:pt x="4" y="28"/>
                  </a:lnTo>
                  <a:lnTo>
                    <a:pt x="7" y="12"/>
                  </a:lnTo>
                  <a:lnTo>
                    <a:pt x="10" y="0"/>
                  </a:lnTo>
                  <a:lnTo>
                    <a:pt x="630" y="330"/>
                  </a:lnTo>
                  <a:lnTo>
                    <a:pt x="616" y="353"/>
                  </a:lnTo>
                  <a:lnTo>
                    <a:pt x="606" y="379"/>
                  </a:lnTo>
                  <a:lnTo>
                    <a:pt x="603" y="406"/>
                  </a:lnTo>
                  <a:lnTo>
                    <a:pt x="602" y="434"/>
                  </a:lnTo>
                  <a:lnTo>
                    <a:pt x="605" y="463"/>
                  </a:lnTo>
                  <a:lnTo>
                    <a:pt x="611" y="491"/>
                  </a:lnTo>
                  <a:lnTo>
                    <a:pt x="619" y="518"/>
                  </a:lnTo>
                  <a:lnTo>
                    <a:pt x="628" y="54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9" name="Freeform 1401"/>
            <p:cNvSpPr>
              <a:spLocks/>
            </p:cNvSpPr>
            <p:nvPr/>
          </p:nvSpPr>
          <p:spPr bwMode="auto">
            <a:xfrm>
              <a:off x="476" y="3700"/>
              <a:ext cx="365" cy="250"/>
            </a:xfrm>
            <a:custGeom>
              <a:avLst/>
              <a:gdLst>
                <a:gd name="T0" fmla="*/ 160 w 731"/>
                <a:gd name="T1" fmla="*/ 38 h 500"/>
                <a:gd name="T2" fmla="*/ 0 w 731"/>
                <a:gd name="T3" fmla="*/ 103 h 500"/>
                <a:gd name="T4" fmla="*/ 1 w 731"/>
                <a:gd name="T5" fmla="*/ 108 h 500"/>
                <a:gd name="T6" fmla="*/ 162 w 731"/>
                <a:gd name="T7" fmla="*/ 43 h 500"/>
                <a:gd name="T8" fmla="*/ 172 w 731"/>
                <a:gd name="T9" fmla="*/ 52 h 500"/>
                <a:gd name="T10" fmla="*/ 8 w 731"/>
                <a:gd name="T11" fmla="*/ 120 h 500"/>
                <a:gd name="T12" fmla="*/ 10 w 731"/>
                <a:gd name="T13" fmla="*/ 125 h 500"/>
                <a:gd name="T14" fmla="*/ 182 w 731"/>
                <a:gd name="T15" fmla="*/ 54 h 500"/>
                <a:gd name="T16" fmla="*/ 165 w 731"/>
                <a:gd name="T17" fmla="*/ 39 h 500"/>
                <a:gd name="T18" fmla="*/ 165 w 731"/>
                <a:gd name="T19" fmla="*/ 1 h 500"/>
                <a:gd name="T20" fmla="*/ 160 w 731"/>
                <a:gd name="T21" fmla="*/ 0 h 500"/>
                <a:gd name="T22" fmla="*/ 160 w 731"/>
                <a:gd name="T23" fmla="*/ 12 h 500"/>
                <a:gd name="T24" fmla="*/ 160 w 731"/>
                <a:gd name="T25" fmla="*/ 38 h 5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1"/>
                <a:gd name="T40" fmla="*/ 0 h 500"/>
                <a:gd name="T41" fmla="*/ 731 w 731"/>
                <a:gd name="T42" fmla="*/ 500 h 50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1" h="500">
                  <a:moveTo>
                    <a:pt x="643" y="149"/>
                  </a:moveTo>
                  <a:lnTo>
                    <a:pt x="0" y="409"/>
                  </a:lnTo>
                  <a:lnTo>
                    <a:pt x="6" y="432"/>
                  </a:lnTo>
                  <a:lnTo>
                    <a:pt x="651" y="171"/>
                  </a:lnTo>
                  <a:lnTo>
                    <a:pt x="690" y="208"/>
                  </a:lnTo>
                  <a:lnTo>
                    <a:pt x="35" y="477"/>
                  </a:lnTo>
                  <a:lnTo>
                    <a:pt x="43" y="500"/>
                  </a:lnTo>
                  <a:lnTo>
                    <a:pt x="731" y="216"/>
                  </a:lnTo>
                  <a:lnTo>
                    <a:pt x="663" y="153"/>
                  </a:lnTo>
                  <a:lnTo>
                    <a:pt x="661" y="1"/>
                  </a:lnTo>
                  <a:lnTo>
                    <a:pt x="641" y="0"/>
                  </a:lnTo>
                  <a:lnTo>
                    <a:pt x="642" y="47"/>
                  </a:lnTo>
                  <a:lnTo>
                    <a:pt x="643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0" name="Freeform 1402"/>
            <p:cNvSpPr>
              <a:spLocks/>
            </p:cNvSpPr>
            <p:nvPr/>
          </p:nvSpPr>
          <p:spPr bwMode="auto">
            <a:xfrm>
              <a:off x="427" y="3550"/>
              <a:ext cx="347" cy="158"/>
            </a:xfrm>
            <a:custGeom>
              <a:avLst/>
              <a:gdLst>
                <a:gd name="T0" fmla="*/ 10 w 695"/>
                <a:gd name="T1" fmla="*/ 39 h 318"/>
                <a:gd name="T2" fmla="*/ 1 w 695"/>
                <a:gd name="T3" fmla="*/ 49 h 318"/>
                <a:gd name="T4" fmla="*/ 0 w 695"/>
                <a:gd name="T5" fmla="*/ 63 h 318"/>
                <a:gd name="T6" fmla="*/ 1 w 695"/>
                <a:gd name="T7" fmla="*/ 73 h 318"/>
                <a:gd name="T8" fmla="*/ 2 w 695"/>
                <a:gd name="T9" fmla="*/ 79 h 318"/>
                <a:gd name="T10" fmla="*/ 172 w 695"/>
                <a:gd name="T11" fmla="*/ 35 h 318"/>
                <a:gd name="T12" fmla="*/ 173 w 695"/>
                <a:gd name="T13" fmla="*/ 0 h 318"/>
                <a:gd name="T14" fmla="*/ 10 w 695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8"/>
                <a:gd name="T26" fmla="*/ 695 w 695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8">
                  <a:moveTo>
                    <a:pt x="41" y="159"/>
                  </a:moveTo>
                  <a:lnTo>
                    <a:pt x="5" y="199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91" y="141"/>
                  </a:lnTo>
                  <a:lnTo>
                    <a:pt x="695" y="0"/>
                  </a:lnTo>
                  <a:lnTo>
                    <a:pt x="41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1" name="Freeform 1403"/>
            <p:cNvSpPr>
              <a:spLocks/>
            </p:cNvSpPr>
            <p:nvPr/>
          </p:nvSpPr>
          <p:spPr bwMode="auto">
            <a:xfrm>
              <a:off x="431" y="3622"/>
              <a:ext cx="367" cy="119"/>
            </a:xfrm>
            <a:custGeom>
              <a:avLst/>
              <a:gdLst>
                <a:gd name="T0" fmla="*/ 0 w 735"/>
                <a:gd name="T1" fmla="*/ 46 h 237"/>
                <a:gd name="T2" fmla="*/ 7 w 735"/>
                <a:gd name="T3" fmla="*/ 60 h 237"/>
                <a:gd name="T4" fmla="*/ 183 w 735"/>
                <a:gd name="T5" fmla="*/ 14 h 237"/>
                <a:gd name="T6" fmla="*/ 169 w 735"/>
                <a:gd name="T7" fmla="*/ 0 h 237"/>
                <a:gd name="T8" fmla="*/ 0 w 735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7"/>
                <a:gd name="T17" fmla="*/ 735 w 73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7">
                  <a:moveTo>
                    <a:pt x="0" y="181"/>
                  </a:moveTo>
                  <a:lnTo>
                    <a:pt x="30" y="237"/>
                  </a:lnTo>
                  <a:lnTo>
                    <a:pt x="735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2" name="Freeform 1404"/>
            <p:cNvSpPr>
              <a:spLocks/>
            </p:cNvSpPr>
            <p:nvPr/>
          </p:nvSpPr>
          <p:spPr bwMode="auto">
            <a:xfrm>
              <a:off x="125" y="3400"/>
              <a:ext cx="689" cy="347"/>
            </a:xfrm>
            <a:custGeom>
              <a:avLst/>
              <a:gdLst>
                <a:gd name="T0" fmla="*/ 163 w 1377"/>
                <a:gd name="T1" fmla="*/ 116 h 694"/>
                <a:gd name="T2" fmla="*/ 345 w 1377"/>
                <a:gd name="T3" fmla="*/ 72 h 694"/>
                <a:gd name="T4" fmla="*/ 190 w 1377"/>
                <a:gd name="T5" fmla="*/ 0 h 694"/>
                <a:gd name="T6" fmla="*/ 7 w 1377"/>
                <a:gd name="T7" fmla="*/ 22 h 694"/>
                <a:gd name="T8" fmla="*/ 6 w 1377"/>
                <a:gd name="T9" fmla="*/ 22 h 694"/>
                <a:gd name="T10" fmla="*/ 5 w 1377"/>
                <a:gd name="T11" fmla="*/ 26 h 694"/>
                <a:gd name="T12" fmla="*/ 3 w 1377"/>
                <a:gd name="T13" fmla="*/ 30 h 694"/>
                <a:gd name="T14" fmla="*/ 1 w 1377"/>
                <a:gd name="T15" fmla="*/ 38 h 694"/>
                <a:gd name="T16" fmla="*/ 0 w 1377"/>
                <a:gd name="T17" fmla="*/ 45 h 694"/>
                <a:gd name="T18" fmla="*/ 1 w 1377"/>
                <a:gd name="T19" fmla="*/ 53 h 694"/>
                <a:gd name="T20" fmla="*/ 5 w 1377"/>
                <a:gd name="T21" fmla="*/ 63 h 694"/>
                <a:gd name="T22" fmla="*/ 11 w 1377"/>
                <a:gd name="T23" fmla="*/ 74 h 694"/>
                <a:gd name="T24" fmla="*/ 11 w 1377"/>
                <a:gd name="T25" fmla="*/ 74 h 694"/>
                <a:gd name="T26" fmla="*/ 11 w 1377"/>
                <a:gd name="T27" fmla="*/ 74 h 694"/>
                <a:gd name="T28" fmla="*/ 11 w 1377"/>
                <a:gd name="T29" fmla="*/ 75 h 694"/>
                <a:gd name="T30" fmla="*/ 11 w 1377"/>
                <a:gd name="T31" fmla="*/ 75 h 694"/>
                <a:gd name="T32" fmla="*/ 11 w 1377"/>
                <a:gd name="T33" fmla="*/ 75 h 694"/>
                <a:gd name="T34" fmla="*/ 12 w 1377"/>
                <a:gd name="T35" fmla="*/ 75 h 694"/>
                <a:gd name="T36" fmla="*/ 161 w 1377"/>
                <a:gd name="T37" fmla="*/ 174 h 694"/>
                <a:gd name="T38" fmla="*/ 162 w 1377"/>
                <a:gd name="T39" fmla="*/ 172 h 694"/>
                <a:gd name="T40" fmla="*/ 160 w 1377"/>
                <a:gd name="T41" fmla="*/ 166 h 694"/>
                <a:gd name="T42" fmla="*/ 160 w 1377"/>
                <a:gd name="T43" fmla="*/ 166 h 694"/>
                <a:gd name="T44" fmla="*/ 160 w 1377"/>
                <a:gd name="T45" fmla="*/ 166 h 694"/>
                <a:gd name="T46" fmla="*/ 159 w 1377"/>
                <a:gd name="T47" fmla="*/ 164 h 694"/>
                <a:gd name="T48" fmla="*/ 158 w 1377"/>
                <a:gd name="T49" fmla="*/ 160 h 694"/>
                <a:gd name="T50" fmla="*/ 156 w 1377"/>
                <a:gd name="T51" fmla="*/ 154 h 694"/>
                <a:gd name="T52" fmla="*/ 154 w 1377"/>
                <a:gd name="T53" fmla="*/ 146 h 694"/>
                <a:gd name="T54" fmla="*/ 153 w 1377"/>
                <a:gd name="T55" fmla="*/ 138 h 694"/>
                <a:gd name="T56" fmla="*/ 154 w 1377"/>
                <a:gd name="T57" fmla="*/ 130 h 694"/>
                <a:gd name="T58" fmla="*/ 157 w 1377"/>
                <a:gd name="T59" fmla="*/ 122 h 694"/>
                <a:gd name="T60" fmla="*/ 163 w 1377"/>
                <a:gd name="T61" fmla="*/ 11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4"/>
                <a:gd name="T95" fmla="*/ 1377 w 1377"/>
                <a:gd name="T96" fmla="*/ 694 h 69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4">
                  <a:moveTo>
                    <a:pt x="652" y="467"/>
                  </a:moveTo>
                  <a:lnTo>
                    <a:pt x="1377" y="288"/>
                  </a:lnTo>
                  <a:lnTo>
                    <a:pt x="758" y="0"/>
                  </a:lnTo>
                  <a:lnTo>
                    <a:pt x="27" y="86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50"/>
                  </a:lnTo>
                  <a:lnTo>
                    <a:pt x="0" y="181"/>
                  </a:lnTo>
                  <a:lnTo>
                    <a:pt x="3" y="215"/>
                  </a:lnTo>
                  <a:lnTo>
                    <a:pt x="17" y="254"/>
                  </a:lnTo>
                  <a:lnTo>
                    <a:pt x="42" y="296"/>
                  </a:lnTo>
                  <a:lnTo>
                    <a:pt x="43" y="296"/>
                  </a:lnTo>
                  <a:lnTo>
                    <a:pt x="43" y="297"/>
                  </a:lnTo>
                  <a:lnTo>
                    <a:pt x="45" y="298"/>
                  </a:lnTo>
                  <a:lnTo>
                    <a:pt x="644" y="694"/>
                  </a:lnTo>
                  <a:lnTo>
                    <a:pt x="646" y="685"/>
                  </a:lnTo>
                  <a:lnTo>
                    <a:pt x="638" y="663"/>
                  </a:lnTo>
                  <a:lnTo>
                    <a:pt x="636" y="656"/>
                  </a:lnTo>
                  <a:lnTo>
                    <a:pt x="629" y="639"/>
                  </a:lnTo>
                  <a:lnTo>
                    <a:pt x="621" y="614"/>
                  </a:lnTo>
                  <a:lnTo>
                    <a:pt x="614" y="583"/>
                  </a:lnTo>
                  <a:lnTo>
                    <a:pt x="612" y="551"/>
                  </a:lnTo>
                  <a:lnTo>
                    <a:pt x="615" y="519"/>
                  </a:lnTo>
                  <a:lnTo>
                    <a:pt x="628" y="490"/>
                  </a:lnTo>
                  <a:lnTo>
                    <a:pt x="652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3" name="Freeform 1405"/>
            <p:cNvSpPr>
              <a:spLocks/>
            </p:cNvSpPr>
            <p:nvPr/>
          </p:nvSpPr>
          <p:spPr bwMode="auto">
            <a:xfrm>
              <a:off x="163" y="3413"/>
              <a:ext cx="614" cy="209"/>
            </a:xfrm>
            <a:custGeom>
              <a:avLst/>
              <a:gdLst>
                <a:gd name="T0" fmla="*/ 307 w 1229"/>
                <a:gd name="T1" fmla="*/ 64 h 418"/>
                <a:gd name="T2" fmla="*/ 145 w 1229"/>
                <a:gd name="T3" fmla="*/ 105 h 418"/>
                <a:gd name="T4" fmla="*/ 0 w 1229"/>
                <a:gd name="T5" fmla="*/ 21 h 418"/>
                <a:gd name="T6" fmla="*/ 170 w 1229"/>
                <a:gd name="T7" fmla="*/ 0 h 418"/>
                <a:gd name="T8" fmla="*/ 307 w 1229"/>
                <a:gd name="T9" fmla="*/ 64 h 4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8"/>
                <a:gd name="T17" fmla="*/ 1229 w 1229"/>
                <a:gd name="T18" fmla="*/ 418 h 4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8">
                  <a:moveTo>
                    <a:pt x="1229" y="256"/>
                  </a:moveTo>
                  <a:lnTo>
                    <a:pt x="581" y="418"/>
                  </a:lnTo>
                  <a:lnTo>
                    <a:pt x="0" y="82"/>
                  </a:lnTo>
                  <a:lnTo>
                    <a:pt x="681" y="0"/>
                  </a:lnTo>
                  <a:lnTo>
                    <a:pt x="1229" y="25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4" name="Freeform 1406"/>
            <p:cNvSpPr>
              <a:spLocks/>
            </p:cNvSpPr>
            <p:nvPr/>
          </p:nvSpPr>
          <p:spPr bwMode="auto">
            <a:xfrm>
              <a:off x="136" y="3457"/>
              <a:ext cx="304" cy="265"/>
            </a:xfrm>
            <a:custGeom>
              <a:avLst/>
              <a:gdLst>
                <a:gd name="T0" fmla="*/ 146 w 607"/>
                <a:gd name="T1" fmla="*/ 133 h 529"/>
                <a:gd name="T2" fmla="*/ 9 w 607"/>
                <a:gd name="T3" fmla="*/ 42 h 529"/>
                <a:gd name="T4" fmla="*/ 5 w 607"/>
                <a:gd name="T5" fmla="*/ 34 h 529"/>
                <a:gd name="T6" fmla="*/ 2 w 607"/>
                <a:gd name="T7" fmla="*/ 27 h 529"/>
                <a:gd name="T8" fmla="*/ 0 w 607"/>
                <a:gd name="T9" fmla="*/ 21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6 h 529"/>
                <a:gd name="T16" fmla="*/ 3 w 607"/>
                <a:gd name="T17" fmla="*/ 3 h 529"/>
                <a:gd name="T18" fmla="*/ 5 w 607"/>
                <a:gd name="T19" fmla="*/ 0 h 529"/>
                <a:gd name="T20" fmla="*/ 152 w 607"/>
                <a:gd name="T21" fmla="*/ 86 h 529"/>
                <a:gd name="T22" fmla="*/ 148 w 607"/>
                <a:gd name="T23" fmla="*/ 90 h 529"/>
                <a:gd name="T24" fmla="*/ 145 w 607"/>
                <a:gd name="T25" fmla="*/ 96 h 529"/>
                <a:gd name="T26" fmla="*/ 143 w 607"/>
                <a:gd name="T27" fmla="*/ 102 h 529"/>
                <a:gd name="T28" fmla="*/ 142 w 607"/>
                <a:gd name="T29" fmla="*/ 108 h 529"/>
                <a:gd name="T30" fmla="*/ 142 w 607"/>
                <a:gd name="T31" fmla="*/ 114 h 529"/>
                <a:gd name="T32" fmla="*/ 143 w 607"/>
                <a:gd name="T33" fmla="*/ 121 h 529"/>
                <a:gd name="T34" fmla="*/ 145 w 607"/>
                <a:gd name="T35" fmla="*/ 127 h 529"/>
                <a:gd name="T36" fmla="*/ 146 w 607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6" y="165"/>
                  </a:lnTo>
                  <a:lnTo>
                    <a:pt x="18" y="135"/>
                  </a:lnTo>
                  <a:lnTo>
                    <a:pt x="5" y="108"/>
                  </a:lnTo>
                  <a:lnTo>
                    <a:pt x="0" y="82"/>
                  </a:lnTo>
                  <a:lnTo>
                    <a:pt x="0" y="60"/>
                  </a:lnTo>
                  <a:lnTo>
                    <a:pt x="2" y="39"/>
                  </a:lnTo>
                  <a:lnTo>
                    <a:pt x="6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8" y="382"/>
                  </a:lnTo>
                  <a:lnTo>
                    <a:pt x="570" y="405"/>
                  </a:lnTo>
                  <a:lnTo>
                    <a:pt x="568" y="430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5" name="Freeform 1407"/>
            <p:cNvSpPr>
              <a:spLocks/>
            </p:cNvSpPr>
            <p:nvPr/>
          </p:nvSpPr>
          <p:spPr bwMode="auto">
            <a:xfrm>
              <a:off x="431" y="3550"/>
              <a:ext cx="376" cy="197"/>
            </a:xfrm>
            <a:custGeom>
              <a:avLst/>
              <a:gdLst>
                <a:gd name="T0" fmla="*/ 167 w 753"/>
                <a:gd name="T1" fmla="*/ 34 h 395"/>
                <a:gd name="T2" fmla="*/ 0 w 753"/>
                <a:gd name="T3" fmla="*/ 77 h 395"/>
                <a:gd name="T4" fmla="*/ 1 w 753"/>
                <a:gd name="T5" fmla="*/ 83 h 395"/>
                <a:gd name="T6" fmla="*/ 169 w 753"/>
                <a:gd name="T7" fmla="*/ 39 h 395"/>
                <a:gd name="T8" fmla="*/ 178 w 753"/>
                <a:gd name="T9" fmla="*/ 48 h 395"/>
                <a:gd name="T10" fmla="*/ 7 w 753"/>
                <a:gd name="T11" fmla="*/ 93 h 395"/>
                <a:gd name="T12" fmla="*/ 8 w 753"/>
                <a:gd name="T13" fmla="*/ 98 h 395"/>
                <a:gd name="T14" fmla="*/ 188 w 753"/>
                <a:gd name="T15" fmla="*/ 51 h 395"/>
                <a:gd name="T16" fmla="*/ 172 w 753"/>
                <a:gd name="T17" fmla="*/ 35 h 395"/>
                <a:gd name="T18" fmla="*/ 175 w 753"/>
                <a:gd name="T19" fmla="*/ 0 h 395"/>
                <a:gd name="T20" fmla="*/ 170 w 753"/>
                <a:gd name="T21" fmla="*/ 0 h 395"/>
                <a:gd name="T22" fmla="*/ 169 w 753"/>
                <a:gd name="T23" fmla="*/ 10 h 395"/>
                <a:gd name="T24" fmla="*/ 167 w 753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5"/>
                <a:gd name="T41" fmla="*/ 753 w 753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5">
                  <a:moveTo>
                    <a:pt x="671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7"/>
                  </a:lnTo>
                  <a:lnTo>
                    <a:pt x="714" y="194"/>
                  </a:lnTo>
                  <a:lnTo>
                    <a:pt x="28" y="374"/>
                  </a:lnTo>
                  <a:lnTo>
                    <a:pt x="34" y="395"/>
                  </a:lnTo>
                  <a:lnTo>
                    <a:pt x="753" y="204"/>
                  </a:lnTo>
                  <a:lnTo>
                    <a:pt x="689" y="141"/>
                  </a:lnTo>
                  <a:lnTo>
                    <a:pt x="700" y="3"/>
                  </a:lnTo>
                  <a:lnTo>
                    <a:pt x="681" y="0"/>
                  </a:lnTo>
                  <a:lnTo>
                    <a:pt x="678" y="43"/>
                  </a:lnTo>
                  <a:lnTo>
                    <a:pt x="671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6" name="Freeform 1408"/>
            <p:cNvSpPr>
              <a:spLocks/>
            </p:cNvSpPr>
            <p:nvPr/>
          </p:nvSpPr>
          <p:spPr bwMode="auto">
            <a:xfrm>
              <a:off x="459" y="3382"/>
              <a:ext cx="347" cy="159"/>
            </a:xfrm>
            <a:custGeom>
              <a:avLst/>
              <a:gdLst>
                <a:gd name="T0" fmla="*/ 10 w 695"/>
                <a:gd name="T1" fmla="*/ 40 h 318"/>
                <a:gd name="T2" fmla="*/ 1 w 695"/>
                <a:gd name="T3" fmla="*/ 49 h 318"/>
                <a:gd name="T4" fmla="*/ 0 w 695"/>
                <a:gd name="T5" fmla="*/ 64 h 318"/>
                <a:gd name="T6" fmla="*/ 1 w 695"/>
                <a:gd name="T7" fmla="*/ 74 h 318"/>
                <a:gd name="T8" fmla="*/ 2 w 695"/>
                <a:gd name="T9" fmla="*/ 80 h 318"/>
                <a:gd name="T10" fmla="*/ 172 w 695"/>
                <a:gd name="T11" fmla="*/ 36 h 318"/>
                <a:gd name="T12" fmla="*/ 173 w 695"/>
                <a:gd name="T13" fmla="*/ 0 h 318"/>
                <a:gd name="T14" fmla="*/ 10 w 695"/>
                <a:gd name="T15" fmla="*/ 40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8"/>
                <a:gd name="T26" fmla="*/ 695 w 695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8">
                  <a:moveTo>
                    <a:pt x="40" y="159"/>
                  </a:moveTo>
                  <a:lnTo>
                    <a:pt x="4" y="199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89" y="142"/>
                  </a:lnTo>
                  <a:lnTo>
                    <a:pt x="695" y="0"/>
                  </a:lnTo>
                  <a:lnTo>
                    <a:pt x="40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7" name="Freeform 1409"/>
            <p:cNvSpPr>
              <a:spLocks/>
            </p:cNvSpPr>
            <p:nvPr/>
          </p:nvSpPr>
          <p:spPr bwMode="auto">
            <a:xfrm>
              <a:off x="462" y="3455"/>
              <a:ext cx="368" cy="118"/>
            </a:xfrm>
            <a:custGeom>
              <a:avLst/>
              <a:gdLst>
                <a:gd name="T0" fmla="*/ 0 w 736"/>
                <a:gd name="T1" fmla="*/ 45 h 237"/>
                <a:gd name="T2" fmla="*/ 7 w 736"/>
                <a:gd name="T3" fmla="*/ 59 h 237"/>
                <a:gd name="T4" fmla="*/ 184 w 736"/>
                <a:gd name="T5" fmla="*/ 13 h 237"/>
                <a:gd name="T6" fmla="*/ 170 w 736"/>
                <a:gd name="T7" fmla="*/ 0 h 237"/>
                <a:gd name="T8" fmla="*/ 0 w 736"/>
                <a:gd name="T9" fmla="*/ 45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6"/>
                <a:gd name="T16" fmla="*/ 0 h 237"/>
                <a:gd name="T17" fmla="*/ 736 w 736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6" h="237">
                  <a:moveTo>
                    <a:pt x="0" y="181"/>
                  </a:moveTo>
                  <a:lnTo>
                    <a:pt x="30" y="237"/>
                  </a:lnTo>
                  <a:lnTo>
                    <a:pt x="736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8" name="Freeform 1410"/>
            <p:cNvSpPr>
              <a:spLocks/>
            </p:cNvSpPr>
            <p:nvPr/>
          </p:nvSpPr>
          <p:spPr bwMode="auto">
            <a:xfrm>
              <a:off x="158" y="3233"/>
              <a:ext cx="688" cy="347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7 w 1377"/>
                <a:gd name="T7" fmla="*/ 22 h 693"/>
                <a:gd name="T8" fmla="*/ 6 w 1377"/>
                <a:gd name="T9" fmla="*/ 23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8 h 693"/>
                <a:gd name="T16" fmla="*/ 0 w 1377"/>
                <a:gd name="T17" fmla="*/ 45 h 693"/>
                <a:gd name="T18" fmla="*/ 1 w 1377"/>
                <a:gd name="T19" fmla="*/ 54 h 693"/>
                <a:gd name="T20" fmla="*/ 4 w 1377"/>
                <a:gd name="T21" fmla="*/ 64 h 693"/>
                <a:gd name="T22" fmla="*/ 10 w 1377"/>
                <a:gd name="T23" fmla="*/ 74 h 693"/>
                <a:gd name="T24" fmla="*/ 11 w 1377"/>
                <a:gd name="T25" fmla="*/ 74 h 693"/>
                <a:gd name="T26" fmla="*/ 11 w 1377"/>
                <a:gd name="T27" fmla="*/ 75 h 693"/>
                <a:gd name="T28" fmla="*/ 11 w 1377"/>
                <a:gd name="T29" fmla="*/ 75 h 693"/>
                <a:gd name="T30" fmla="*/ 161 w 1377"/>
                <a:gd name="T31" fmla="*/ 174 h 693"/>
                <a:gd name="T32" fmla="*/ 161 w 1377"/>
                <a:gd name="T33" fmla="*/ 171 h 693"/>
                <a:gd name="T34" fmla="*/ 159 w 1377"/>
                <a:gd name="T35" fmla="*/ 166 h 693"/>
                <a:gd name="T36" fmla="*/ 159 w 1377"/>
                <a:gd name="T37" fmla="*/ 166 h 693"/>
                <a:gd name="T38" fmla="*/ 159 w 1377"/>
                <a:gd name="T39" fmla="*/ 166 h 693"/>
                <a:gd name="T40" fmla="*/ 159 w 1377"/>
                <a:gd name="T41" fmla="*/ 164 h 693"/>
                <a:gd name="T42" fmla="*/ 157 w 1377"/>
                <a:gd name="T43" fmla="*/ 160 h 693"/>
                <a:gd name="T44" fmla="*/ 155 w 1377"/>
                <a:gd name="T45" fmla="*/ 154 h 693"/>
                <a:gd name="T46" fmla="*/ 153 w 1377"/>
                <a:gd name="T47" fmla="*/ 146 h 693"/>
                <a:gd name="T48" fmla="*/ 153 w 1377"/>
                <a:gd name="T49" fmla="*/ 138 h 693"/>
                <a:gd name="T50" fmla="*/ 153 w 1377"/>
                <a:gd name="T51" fmla="*/ 130 h 693"/>
                <a:gd name="T52" fmla="*/ 157 w 1377"/>
                <a:gd name="T53" fmla="*/ 123 h 693"/>
                <a:gd name="T54" fmla="*/ 163 w 1377"/>
                <a:gd name="T55" fmla="*/ 117 h 6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7"/>
                <a:gd name="T85" fmla="*/ 0 h 693"/>
                <a:gd name="T86" fmla="*/ 1377 w 1377"/>
                <a:gd name="T87" fmla="*/ 693 h 6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7" h="693">
                  <a:moveTo>
                    <a:pt x="652" y="466"/>
                  </a:moveTo>
                  <a:lnTo>
                    <a:pt x="1377" y="287"/>
                  </a:lnTo>
                  <a:lnTo>
                    <a:pt x="758" y="0"/>
                  </a:lnTo>
                  <a:lnTo>
                    <a:pt x="28" y="87"/>
                  </a:lnTo>
                  <a:lnTo>
                    <a:pt x="24" y="91"/>
                  </a:lnTo>
                  <a:lnTo>
                    <a:pt x="17" y="103"/>
                  </a:lnTo>
                  <a:lnTo>
                    <a:pt x="9" y="122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4" y="214"/>
                  </a:lnTo>
                  <a:lnTo>
                    <a:pt x="17" y="254"/>
                  </a:lnTo>
                  <a:lnTo>
                    <a:pt x="43" y="295"/>
                  </a:lnTo>
                  <a:lnTo>
                    <a:pt x="44" y="296"/>
                  </a:lnTo>
                  <a:lnTo>
                    <a:pt x="44" y="297"/>
                  </a:lnTo>
                  <a:lnTo>
                    <a:pt x="644" y="693"/>
                  </a:lnTo>
                  <a:lnTo>
                    <a:pt x="647" y="684"/>
                  </a:lnTo>
                  <a:lnTo>
                    <a:pt x="638" y="663"/>
                  </a:lnTo>
                  <a:lnTo>
                    <a:pt x="638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1" y="614"/>
                  </a:lnTo>
                  <a:lnTo>
                    <a:pt x="614" y="584"/>
                  </a:lnTo>
                  <a:lnTo>
                    <a:pt x="612" y="552"/>
                  </a:lnTo>
                  <a:lnTo>
                    <a:pt x="615" y="519"/>
                  </a:lnTo>
                  <a:lnTo>
                    <a:pt x="628" y="489"/>
                  </a:lnTo>
                  <a:lnTo>
                    <a:pt x="652" y="4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9" name="Freeform 1411"/>
            <p:cNvSpPr>
              <a:spLocks/>
            </p:cNvSpPr>
            <p:nvPr/>
          </p:nvSpPr>
          <p:spPr bwMode="auto">
            <a:xfrm>
              <a:off x="195" y="3245"/>
              <a:ext cx="614" cy="209"/>
            </a:xfrm>
            <a:custGeom>
              <a:avLst/>
              <a:gdLst>
                <a:gd name="T0" fmla="*/ 307 w 1228"/>
                <a:gd name="T1" fmla="*/ 64 h 417"/>
                <a:gd name="T2" fmla="*/ 146 w 1228"/>
                <a:gd name="T3" fmla="*/ 105 h 417"/>
                <a:gd name="T4" fmla="*/ 0 w 1228"/>
                <a:gd name="T5" fmla="*/ 21 h 417"/>
                <a:gd name="T6" fmla="*/ 170 w 1228"/>
                <a:gd name="T7" fmla="*/ 0 h 417"/>
                <a:gd name="T8" fmla="*/ 307 w 1228"/>
                <a:gd name="T9" fmla="*/ 64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8"/>
                <a:gd name="T16" fmla="*/ 0 h 417"/>
                <a:gd name="T17" fmla="*/ 1228 w 1228"/>
                <a:gd name="T18" fmla="*/ 417 h 4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8" h="417">
                  <a:moveTo>
                    <a:pt x="1228" y="255"/>
                  </a:moveTo>
                  <a:lnTo>
                    <a:pt x="581" y="417"/>
                  </a:lnTo>
                  <a:lnTo>
                    <a:pt x="0" y="81"/>
                  </a:lnTo>
                  <a:lnTo>
                    <a:pt x="680" y="0"/>
                  </a:lnTo>
                  <a:lnTo>
                    <a:pt x="1228" y="255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0" name="Freeform 1412"/>
            <p:cNvSpPr>
              <a:spLocks/>
            </p:cNvSpPr>
            <p:nvPr/>
          </p:nvSpPr>
          <p:spPr bwMode="auto">
            <a:xfrm>
              <a:off x="168" y="3290"/>
              <a:ext cx="304" cy="264"/>
            </a:xfrm>
            <a:custGeom>
              <a:avLst/>
              <a:gdLst>
                <a:gd name="T0" fmla="*/ 146 w 607"/>
                <a:gd name="T1" fmla="*/ 132 h 529"/>
                <a:gd name="T2" fmla="*/ 10 w 607"/>
                <a:gd name="T3" fmla="*/ 41 h 529"/>
                <a:gd name="T4" fmla="*/ 5 w 607"/>
                <a:gd name="T5" fmla="*/ 33 h 529"/>
                <a:gd name="T6" fmla="*/ 2 w 607"/>
                <a:gd name="T7" fmla="*/ 27 h 529"/>
                <a:gd name="T8" fmla="*/ 0 w 607"/>
                <a:gd name="T9" fmla="*/ 20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5 h 529"/>
                <a:gd name="T16" fmla="*/ 3 w 607"/>
                <a:gd name="T17" fmla="*/ 2 h 529"/>
                <a:gd name="T18" fmla="*/ 5 w 607"/>
                <a:gd name="T19" fmla="*/ 0 h 529"/>
                <a:gd name="T20" fmla="*/ 152 w 607"/>
                <a:gd name="T21" fmla="*/ 85 h 529"/>
                <a:gd name="T22" fmla="*/ 148 w 607"/>
                <a:gd name="T23" fmla="*/ 90 h 529"/>
                <a:gd name="T24" fmla="*/ 145 w 607"/>
                <a:gd name="T25" fmla="*/ 95 h 529"/>
                <a:gd name="T26" fmla="*/ 143 w 607"/>
                <a:gd name="T27" fmla="*/ 101 h 529"/>
                <a:gd name="T28" fmla="*/ 142 w 607"/>
                <a:gd name="T29" fmla="*/ 107 h 529"/>
                <a:gd name="T30" fmla="*/ 142 w 607"/>
                <a:gd name="T31" fmla="*/ 114 h 529"/>
                <a:gd name="T32" fmla="*/ 143 w 607"/>
                <a:gd name="T33" fmla="*/ 120 h 529"/>
                <a:gd name="T34" fmla="*/ 145 w 607"/>
                <a:gd name="T35" fmla="*/ 126 h 529"/>
                <a:gd name="T36" fmla="*/ 146 w 607"/>
                <a:gd name="T37" fmla="*/ 132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7" y="165"/>
                  </a:lnTo>
                  <a:lnTo>
                    <a:pt x="18" y="135"/>
                  </a:lnTo>
                  <a:lnTo>
                    <a:pt x="6" y="108"/>
                  </a:lnTo>
                  <a:lnTo>
                    <a:pt x="0" y="83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7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9" y="382"/>
                  </a:lnTo>
                  <a:lnTo>
                    <a:pt x="570" y="406"/>
                  </a:lnTo>
                  <a:lnTo>
                    <a:pt x="568" y="431"/>
                  </a:lnTo>
                  <a:lnTo>
                    <a:pt x="568" y="457"/>
                  </a:lnTo>
                  <a:lnTo>
                    <a:pt x="572" y="482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1" name="Freeform 1413"/>
            <p:cNvSpPr>
              <a:spLocks/>
            </p:cNvSpPr>
            <p:nvPr/>
          </p:nvSpPr>
          <p:spPr bwMode="auto">
            <a:xfrm>
              <a:off x="462" y="3382"/>
              <a:ext cx="377" cy="198"/>
            </a:xfrm>
            <a:custGeom>
              <a:avLst/>
              <a:gdLst>
                <a:gd name="T0" fmla="*/ 168 w 753"/>
                <a:gd name="T1" fmla="*/ 34 h 395"/>
                <a:gd name="T2" fmla="*/ 0 w 753"/>
                <a:gd name="T3" fmla="*/ 78 h 395"/>
                <a:gd name="T4" fmla="*/ 1 w 753"/>
                <a:gd name="T5" fmla="*/ 83 h 395"/>
                <a:gd name="T6" fmla="*/ 170 w 753"/>
                <a:gd name="T7" fmla="*/ 40 h 395"/>
                <a:gd name="T8" fmla="*/ 179 w 753"/>
                <a:gd name="T9" fmla="*/ 49 h 395"/>
                <a:gd name="T10" fmla="*/ 7 w 753"/>
                <a:gd name="T11" fmla="*/ 94 h 395"/>
                <a:gd name="T12" fmla="*/ 9 w 753"/>
                <a:gd name="T13" fmla="*/ 99 h 395"/>
                <a:gd name="T14" fmla="*/ 189 w 753"/>
                <a:gd name="T15" fmla="*/ 52 h 395"/>
                <a:gd name="T16" fmla="*/ 173 w 753"/>
                <a:gd name="T17" fmla="*/ 36 h 395"/>
                <a:gd name="T18" fmla="*/ 175 w 753"/>
                <a:gd name="T19" fmla="*/ 1 h 395"/>
                <a:gd name="T20" fmla="*/ 171 w 753"/>
                <a:gd name="T21" fmla="*/ 0 h 395"/>
                <a:gd name="T22" fmla="*/ 170 w 753"/>
                <a:gd name="T23" fmla="*/ 11 h 395"/>
                <a:gd name="T24" fmla="*/ 168 w 753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5"/>
                <a:gd name="T41" fmla="*/ 753 w 753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5">
                  <a:moveTo>
                    <a:pt x="671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7"/>
                  </a:lnTo>
                  <a:lnTo>
                    <a:pt x="714" y="194"/>
                  </a:lnTo>
                  <a:lnTo>
                    <a:pt x="28" y="374"/>
                  </a:lnTo>
                  <a:lnTo>
                    <a:pt x="34" y="395"/>
                  </a:lnTo>
                  <a:lnTo>
                    <a:pt x="753" y="205"/>
                  </a:lnTo>
                  <a:lnTo>
                    <a:pt x="690" y="141"/>
                  </a:lnTo>
                  <a:lnTo>
                    <a:pt x="700" y="3"/>
                  </a:lnTo>
                  <a:lnTo>
                    <a:pt x="681" y="0"/>
                  </a:lnTo>
                  <a:lnTo>
                    <a:pt x="678" y="43"/>
                  </a:lnTo>
                  <a:lnTo>
                    <a:pt x="671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2" name="Freeform 1414"/>
            <p:cNvSpPr>
              <a:spLocks/>
            </p:cNvSpPr>
            <p:nvPr/>
          </p:nvSpPr>
          <p:spPr bwMode="auto">
            <a:xfrm>
              <a:off x="478" y="3180"/>
              <a:ext cx="334" cy="209"/>
            </a:xfrm>
            <a:custGeom>
              <a:avLst/>
              <a:gdLst>
                <a:gd name="T0" fmla="*/ 7 w 668"/>
                <a:gd name="T1" fmla="*/ 59 h 416"/>
                <a:gd name="T2" fmla="*/ 0 w 668"/>
                <a:gd name="T3" fmla="*/ 72 h 416"/>
                <a:gd name="T4" fmla="*/ 1 w 668"/>
                <a:gd name="T5" fmla="*/ 88 h 416"/>
                <a:gd name="T6" fmla="*/ 3 w 668"/>
                <a:gd name="T7" fmla="*/ 98 h 416"/>
                <a:gd name="T8" fmla="*/ 3 w 668"/>
                <a:gd name="T9" fmla="*/ 105 h 416"/>
                <a:gd name="T10" fmla="*/ 167 w 668"/>
                <a:gd name="T11" fmla="*/ 39 h 416"/>
                <a:gd name="T12" fmla="*/ 165 w 668"/>
                <a:gd name="T13" fmla="*/ 0 h 416"/>
                <a:gd name="T14" fmla="*/ 7 w 668"/>
                <a:gd name="T15" fmla="*/ 59 h 4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68"/>
                <a:gd name="T25" fmla="*/ 0 h 416"/>
                <a:gd name="T26" fmla="*/ 668 w 668"/>
                <a:gd name="T27" fmla="*/ 416 h 4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68" h="416">
                  <a:moveTo>
                    <a:pt x="30" y="235"/>
                  </a:moveTo>
                  <a:lnTo>
                    <a:pt x="0" y="285"/>
                  </a:lnTo>
                  <a:lnTo>
                    <a:pt x="1" y="348"/>
                  </a:lnTo>
                  <a:lnTo>
                    <a:pt x="11" y="391"/>
                  </a:lnTo>
                  <a:lnTo>
                    <a:pt x="15" y="416"/>
                  </a:lnTo>
                  <a:lnTo>
                    <a:pt x="668" y="154"/>
                  </a:lnTo>
                  <a:lnTo>
                    <a:pt x="660" y="0"/>
                  </a:lnTo>
                  <a:lnTo>
                    <a:pt x="30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3" name="Freeform 1415"/>
            <p:cNvSpPr>
              <a:spLocks/>
            </p:cNvSpPr>
            <p:nvPr/>
          </p:nvSpPr>
          <p:spPr bwMode="auto">
            <a:xfrm>
              <a:off x="485" y="3260"/>
              <a:ext cx="356" cy="163"/>
            </a:xfrm>
            <a:custGeom>
              <a:avLst/>
              <a:gdLst>
                <a:gd name="T0" fmla="*/ 0 w 712"/>
                <a:gd name="T1" fmla="*/ 66 h 327"/>
                <a:gd name="T2" fmla="*/ 9 w 712"/>
                <a:gd name="T3" fmla="*/ 81 h 327"/>
                <a:gd name="T4" fmla="*/ 178 w 712"/>
                <a:gd name="T5" fmla="*/ 13 h 327"/>
                <a:gd name="T6" fmla="*/ 163 w 712"/>
                <a:gd name="T7" fmla="*/ 0 h 327"/>
                <a:gd name="T8" fmla="*/ 0 w 712"/>
                <a:gd name="T9" fmla="*/ 66 h 3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7"/>
                <a:gd name="T17" fmla="*/ 712 w 712"/>
                <a:gd name="T18" fmla="*/ 327 h 3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7">
                  <a:moveTo>
                    <a:pt x="0" y="267"/>
                  </a:moveTo>
                  <a:lnTo>
                    <a:pt x="35" y="327"/>
                  </a:lnTo>
                  <a:lnTo>
                    <a:pt x="712" y="53"/>
                  </a:lnTo>
                  <a:lnTo>
                    <a:pt x="650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4" name="Freeform 1416"/>
            <p:cNvSpPr>
              <a:spLocks/>
            </p:cNvSpPr>
            <p:nvPr/>
          </p:nvSpPr>
          <p:spPr bwMode="auto">
            <a:xfrm>
              <a:off x="160" y="3038"/>
              <a:ext cx="687" cy="392"/>
            </a:xfrm>
            <a:custGeom>
              <a:avLst/>
              <a:gdLst>
                <a:gd name="T0" fmla="*/ 169 w 1374"/>
                <a:gd name="T1" fmla="*/ 133 h 784"/>
                <a:gd name="T2" fmla="*/ 344 w 1374"/>
                <a:gd name="T3" fmla="*/ 67 h 784"/>
                <a:gd name="T4" fmla="*/ 183 w 1374"/>
                <a:gd name="T5" fmla="*/ 0 h 784"/>
                <a:gd name="T6" fmla="*/ 5 w 1374"/>
                <a:gd name="T7" fmla="*/ 40 h 784"/>
                <a:gd name="T8" fmla="*/ 3 w 1374"/>
                <a:gd name="T9" fmla="*/ 42 h 784"/>
                <a:gd name="T10" fmla="*/ 3 w 1374"/>
                <a:gd name="T11" fmla="*/ 46 h 784"/>
                <a:gd name="T12" fmla="*/ 1 w 1374"/>
                <a:gd name="T13" fmla="*/ 51 h 784"/>
                <a:gd name="T14" fmla="*/ 0 w 1374"/>
                <a:gd name="T15" fmla="*/ 58 h 784"/>
                <a:gd name="T16" fmla="*/ 1 w 1374"/>
                <a:gd name="T17" fmla="*/ 68 h 784"/>
                <a:gd name="T18" fmla="*/ 3 w 1374"/>
                <a:gd name="T19" fmla="*/ 78 h 784"/>
                <a:gd name="T20" fmla="*/ 6 w 1374"/>
                <a:gd name="T21" fmla="*/ 88 h 784"/>
                <a:gd name="T22" fmla="*/ 14 w 1374"/>
                <a:gd name="T23" fmla="*/ 99 h 784"/>
                <a:gd name="T24" fmla="*/ 14 w 1374"/>
                <a:gd name="T25" fmla="*/ 99 h 784"/>
                <a:gd name="T26" fmla="*/ 14 w 1374"/>
                <a:gd name="T27" fmla="*/ 99 h 784"/>
                <a:gd name="T28" fmla="*/ 14 w 1374"/>
                <a:gd name="T29" fmla="*/ 99 h 784"/>
                <a:gd name="T30" fmla="*/ 173 w 1374"/>
                <a:gd name="T31" fmla="*/ 196 h 784"/>
                <a:gd name="T32" fmla="*/ 173 w 1374"/>
                <a:gd name="T33" fmla="*/ 194 h 784"/>
                <a:gd name="T34" fmla="*/ 171 w 1374"/>
                <a:gd name="T35" fmla="*/ 188 h 784"/>
                <a:gd name="T36" fmla="*/ 171 w 1374"/>
                <a:gd name="T37" fmla="*/ 188 h 784"/>
                <a:gd name="T38" fmla="*/ 171 w 1374"/>
                <a:gd name="T39" fmla="*/ 188 h 784"/>
                <a:gd name="T40" fmla="*/ 170 w 1374"/>
                <a:gd name="T41" fmla="*/ 186 h 784"/>
                <a:gd name="T42" fmla="*/ 168 w 1374"/>
                <a:gd name="T43" fmla="*/ 181 h 784"/>
                <a:gd name="T44" fmla="*/ 166 w 1374"/>
                <a:gd name="T45" fmla="*/ 175 h 784"/>
                <a:gd name="T46" fmla="*/ 163 w 1374"/>
                <a:gd name="T47" fmla="*/ 166 h 784"/>
                <a:gd name="T48" fmla="*/ 162 w 1374"/>
                <a:gd name="T49" fmla="*/ 158 h 784"/>
                <a:gd name="T50" fmla="*/ 162 w 1374"/>
                <a:gd name="T51" fmla="*/ 149 h 784"/>
                <a:gd name="T52" fmla="*/ 164 w 1374"/>
                <a:gd name="T53" fmla="*/ 140 h 784"/>
                <a:gd name="T54" fmla="*/ 169 w 1374"/>
                <a:gd name="T55" fmla="*/ 133 h 7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4"/>
                <a:gd name="T85" fmla="*/ 0 h 784"/>
                <a:gd name="T86" fmla="*/ 1374 w 1374"/>
                <a:gd name="T87" fmla="*/ 784 h 7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4" h="784">
                  <a:moveTo>
                    <a:pt x="676" y="531"/>
                  </a:moveTo>
                  <a:lnTo>
                    <a:pt x="1374" y="266"/>
                  </a:lnTo>
                  <a:lnTo>
                    <a:pt x="732" y="0"/>
                  </a:lnTo>
                  <a:lnTo>
                    <a:pt x="17" y="160"/>
                  </a:lnTo>
                  <a:lnTo>
                    <a:pt x="15" y="166"/>
                  </a:lnTo>
                  <a:lnTo>
                    <a:pt x="9" y="181"/>
                  </a:lnTo>
                  <a:lnTo>
                    <a:pt x="3" y="204"/>
                  </a:lnTo>
                  <a:lnTo>
                    <a:pt x="0" y="234"/>
                  </a:lnTo>
                  <a:lnTo>
                    <a:pt x="1" y="270"/>
                  </a:lnTo>
                  <a:lnTo>
                    <a:pt x="9" y="309"/>
                  </a:lnTo>
                  <a:lnTo>
                    <a:pt x="26" y="351"/>
                  </a:lnTo>
                  <a:lnTo>
                    <a:pt x="56" y="396"/>
                  </a:lnTo>
                  <a:lnTo>
                    <a:pt x="57" y="399"/>
                  </a:lnTo>
                  <a:lnTo>
                    <a:pt x="58" y="399"/>
                  </a:lnTo>
                  <a:lnTo>
                    <a:pt x="692" y="784"/>
                  </a:lnTo>
                  <a:lnTo>
                    <a:pt x="693" y="774"/>
                  </a:lnTo>
                  <a:lnTo>
                    <a:pt x="683" y="751"/>
                  </a:lnTo>
                  <a:lnTo>
                    <a:pt x="679" y="744"/>
                  </a:lnTo>
                  <a:lnTo>
                    <a:pt x="671" y="724"/>
                  </a:lnTo>
                  <a:lnTo>
                    <a:pt x="661" y="698"/>
                  </a:lnTo>
                  <a:lnTo>
                    <a:pt x="651" y="664"/>
                  </a:lnTo>
                  <a:lnTo>
                    <a:pt x="645" y="629"/>
                  </a:lnTo>
                  <a:lnTo>
                    <a:pt x="645" y="593"/>
                  </a:lnTo>
                  <a:lnTo>
                    <a:pt x="655" y="560"/>
                  </a:lnTo>
                  <a:lnTo>
                    <a:pt x="676" y="5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5" name="Freeform 1417"/>
            <p:cNvSpPr>
              <a:spLocks/>
            </p:cNvSpPr>
            <p:nvPr/>
          </p:nvSpPr>
          <p:spPr bwMode="auto">
            <a:xfrm>
              <a:off x="193" y="3052"/>
              <a:ext cx="618" cy="238"/>
            </a:xfrm>
            <a:custGeom>
              <a:avLst/>
              <a:gdLst>
                <a:gd name="T0" fmla="*/ 309 w 1236"/>
                <a:gd name="T1" fmla="*/ 59 h 475"/>
                <a:gd name="T2" fmla="*/ 153 w 1236"/>
                <a:gd name="T3" fmla="*/ 119 h 475"/>
                <a:gd name="T4" fmla="*/ 0 w 1236"/>
                <a:gd name="T5" fmla="*/ 38 h 475"/>
                <a:gd name="T6" fmla="*/ 166 w 1236"/>
                <a:gd name="T7" fmla="*/ 0 h 475"/>
                <a:gd name="T8" fmla="*/ 309 w 1236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6"/>
                <a:gd name="T16" fmla="*/ 0 h 475"/>
                <a:gd name="T17" fmla="*/ 1236 w 1236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6" h="475">
                  <a:moveTo>
                    <a:pt x="1236" y="236"/>
                  </a:moveTo>
                  <a:lnTo>
                    <a:pt x="610" y="475"/>
                  </a:lnTo>
                  <a:lnTo>
                    <a:pt x="0" y="151"/>
                  </a:lnTo>
                  <a:lnTo>
                    <a:pt x="665" y="0"/>
                  </a:lnTo>
                  <a:lnTo>
                    <a:pt x="1236" y="236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6" name="Freeform 1418"/>
            <p:cNvSpPr>
              <a:spLocks/>
            </p:cNvSpPr>
            <p:nvPr/>
          </p:nvSpPr>
          <p:spPr bwMode="auto">
            <a:xfrm>
              <a:off x="170" y="3133"/>
              <a:ext cx="316" cy="271"/>
            </a:xfrm>
            <a:custGeom>
              <a:avLst/>
              <a:gdLst>
                <a:gd name="T0" fmla="*/ 157 w 632"/>
                <a:gd name="T1" fmla="*/ 136 h 541"/>
                <a:gd name="T2" fmla="*/ 12 w 632"/>
                <a:gd name="T3" fmla="*/ 47 h 541"/>
                <a:gd name="T4" fmla="*/ 7 w 632"/>
                <a:gd name="T5" fmla="*/ 39 h 541"/>
                <a:gd name="T6" fmla="*/ 3 w 632"/>
                <a:gd name="T7" fmla="*/ 32 h 541"/>
                <a:gd name="T8" fmla="*/ 1 w 632"/>
                <a:gd name="T9" fmla="*/ 24 h 541"/>
                <a:gd name="T10" fmla="*/ 1 w 632"/>
                <a:gd name="T11" fmla="*/ 18 h 541"/>
                <a:gd name="T12" fmla="*/ 0 w 632"/>
                <a:gd name="T13" fmla="*/ 12 h 541"/>
                <a:gd name="T14" fmla="*/ 1 w 632"/>
                <a:gd name="T15" fmla="*/ 7 h 541"/>
                <a:gd name="T16" fmla="*/ 1 w 632"/>
                <a:gd name="T17" fmla="*/ 3 h 541"/>
                <a:gd name="T18" fmla="*/ 2 w 632"/>
                <a:gd name="T19" fmla="*/ 0 h 541"/>
                <a:gd name="T20" fmla="*/ 158 w 632"/>
                <a:gd name="T21" fmla="*/ 83 h 541"/>
                <a:gd name="T22" fmla="*/ 155 w 632"/>
                <a:gd name="T23" fmla="*/ 88 h 541"/>
                <a:gd name="T24" fmla="*/ 152 w 632"/>
                <a:gd name="T25" fmla="*/ 95 h 541"/>
                <a:gd name="T26" fmla="*/ 151 w 632"/>
                <a:gd name="T27" fmla="*/ 102 h 541"/>
                <a:gd name="T28" fmla="*/ 151 w 632"/>
                <a:gd name="T29" fmla="*/ 109 h 541"/>
                <a:gd name="T30" fmla="*/ 152 w 632"/>
                <a:gd name="T31" fmla="*/ 116 h 541"/>
                <a:gd name="T32" fmla="*/ 153 w 632"/>
                <a:gd name="T33" fmla="*/ 123 h 541"/>
                <a:gd name="T34" fmla="*/ 155 w 632"/>
                <a:gd name="T35" fmla="*/ 130 h 541"/>
                <a:gd name="T36" fmla="*/ 157 w 632"/>
                <a:gd name="T37" fmla="*/ 136 h 54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2"/>
                <a:gd name="T58" fmla="*/ 0 h 541"/>
                <a:gd name="T59" fmla="*/ 632 w 632"/>
                <a:gd name="T60" fmla="*/ 541 h 54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2" h="541">
                  <a:moveTo>
                    <a:pt x="628" y="541"/>
                  </a:moveTo>
                  <a:lnTo>
                    <a:pt x="50" y="187"/>
                  </a:lnTo>
                  <a:lnTo>
                    <a:pt x="28" y="154"/>
                  </a:lnTo>
                  <a:lnTo>
                    <a:pt x="13" y="125"/>
                  </a:lnTo>
                  <a:lnTo>
                    <a:pt x="5" y="96"/>
                  </a:lnTo>
                  <a:lnTo>
                    <a:pt x="2" y="70"/>
                  </a:lnTo>
                  <a:lnTo>
                    <a:pt x="0" y="47"/>
                  </a:lnTo>
                  <a:lnTo>
                    <a:pt x="4" y="28"/>
                  </a:lnTo>
                  <a:lnTo>
                    <a:pt x="7" y="12"/>
                  </a:lnTo>
                  <a:lnTo>
                    <a:pt x="11" y="0"/>
                  </a:lnTo>
                  <a:lnTo>
                    <a:pt x="632" y="329"/>
                  </a:lnTo>
                  <a:lnTo>
                    <a:pt x="617" y="352"/>
                  </a:lnTo>
                  <a:lnTo>
                    <a:pt x="608" y="378"/>
                  </a:lnTo>
                  <a:lnTo>
                    <a:pt x="603" y="405"/>
                  </a:lnTo>
                  <a:lnTo>
                    <a:pt x="603" y="433"/>
                  </a:lnTo>
                  <a:lnTo>
                    <a:pt x="605" y="462"/>
                  </a:lnTo>
                  <a:lnTo>
                    <a:pt x="611" y="489"/>
                  </a:lnTo>
                  <a:lnTo>
                    <a:pt x="619" y="517"/>
                  </a:lnTo>
                  <a:lnTo>
                    <a:pt x="628" y="541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7" name="Freeform 1419"/>
            <p:cNvSpPr>
              <a:spLocks/>
            </p:cNvSpPr>
            <p:nvPr/>
          </p:nvSpPr>
          <p:spPr bwMode="auto">
            <a:xfrm>
              <a:off x="485" y="3181"/>
              <a:ext cx="365" cy="249"/>
            </a:xfrm>
            <a:custGeom>
              <a:avLst/>
              <a:gdLst>
                <a:gd name="T0" fmla="*/ 161 w 730"/>
                <a:gd name="T1" fmla="*/ 37 h 498"/>
                <a:gd name="T2" fmla="*/ 0 w 730"/>
                <a:gd name="T3" fmla="*/ 102 h 498"/>
                <a:gd name="T4" fmla="*/ 1 w 730"/>
                <a:gd name="T5" fmla="*/ 108 h 498"/>
                <a:gd name="T6" fmla="*/ 163 w 730"/>
                <a:gd name="T7" fmla="*/ 43 h 498"/>
                <a:gd name="T8" fmla="*/ 173 w 730"/>
                <a:gd name="T9" fmla="*/ 52 h 498"/>
                <a:gd name="T10" fmla="*/ 9 w 730"/>
                <a:gd name="T11" fmla="*/ 119 h 498"/>
                <a:gd name="T12" fmla="*/ 11 w 730"/>
                <a:gd name="T13" fmla="*/ 125 h 498"/>
                <a:gd name="T14" fmla="*/ 183 w 730"/>
                <a:gd name="T15" fmla="*/ 54 h 498"/>
                <a:gd name="T16" fmla="*/ 166 w 730"/>
                <a:gd name="T17" fmla="*/ 38 h 498"/>
                <a:gd name="T18" fmla="*/ 165 w 730"/>
                <a:gd name="T19" fmla="*/ 0 h 498"/>
                <a:gd name="T20" fmla="*/ 160 w 730"/>
                <a:gd name="T21" fmla="*/ 0 h 498"/>
                <a:gd name="T22" fmla="*/ 161 w 730"/>
                <a:gd name="T23" fmla="*/ 12 h 498"/>
                <a:gd name="T24" fmla="*/ 161 w 730"/>
                <a:gd name="T25" fmla="*/ 37 h 4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498"/>
                <a:gd name="T41" fmla="*/ 730 w 730"/>
                <a:gd name="T42" fmla="*/ 498 h 49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498">
                  <a:moveTo>
                    <a:pt x="643" y="148"/>
                  </a:moveTo>
                  <a:lnTo>
                    <a:pt x="0" y="408"/>
                  </a:lnTo>
                  <a:lnTo>
                    <a:pt x="6" y="430"/>
                  </a:lnTo>
                  <a:lnTo>
                    <a:pt x="651" y="170"/>
                  </a:lnTo>
                  <a:lnTo>
                    <a:pt x="691" y="207"/>
                  </a:lnTo>
                  <a:lnTo>
                    <a:pt x="34" y="476"/>
                  </a:lnTo>
                  <a:lnTo>
                    <a:pt x="42" y="498"/>
                  </a:lnTo>
                  <a:lnTo>
                    <a:pt x="730" y="215"/>
                  </a:lnTo>
                  <a:lnTo>
                    <a:pt x="662" y="152"/>
                  </a:lnTo>
                  <a:lnTo>
                    <a:pt x="660" y="0"/>
                  </a:lnTo>
                  <a:lnTo>
                    <a:pt x="640" y="0"/>
                  </a:lnTo>
                  <a:lnTo>
                    <a:pt x="641" y="47"/>
                  </a:lnTo>
                  <a:lnTo>
                    <a:pt x="643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8" name="Freeform 1420"/>
            <p:cNvSpPr>
              <a:spLocks/>
            </p:cNvSpPr>
            <p:nvPr/>
          </p:nvSpPr>
          <p:spPr bwMode="auto">
            <a:xfrm>
              <a:off x="435" y="3031"/>
              <a:ext cx="348" cy="159"/>
            </a:xfrm>
            <a:custGeom>
              <a:avLst/>
              <a:gdLst>
                <a:gd name="T0" fmla="*/ 10 w 694"/>
                <a:gd name="T1" fmla="*/ 40 h 318"/>
                <a:gd name="T2" fmla="*/ 2 w 694"/>
                <a:gd name="T3" fmla="*/ 50 h 318"/>
                <a:gd name="T4" fmla="*/ 0 w 694"/>
                <a:gd name="T5" fmla="*/ 64 h 318"/>
                <a:gd name="T6" fmla="*/ 2 w 694"/>
                <a:gd name="T7" fmla="*/ 74 h 318"/>
                <a:gd name="T8" fmla="*/ 2 w 694"/>
                <a:gd name="T9" fmla="*/ 80 h 318"/>
                <a:gd name="T10" fmla="*/ 173 w 694"/>
                <a:gd name="T11" fmla="*/ 36 h 318"/>
                <a:gd name="T12" fmla="*/ 175 w 694"/>
                <a:gd name="T13" fmla="*/ 0 h 318"/>
                <a:gd name="T14" fmla="*/ 10 w 694"/>
                <a:gd name="T15" fmla="*/ 40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4"/>
                <a:gd name="T25" fmla="*/ 0 h 318"/>
                <a:gd name="T26" fmla="*/ 694 w 694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4" h="318">
                  <a:moveTo>
                    <a:pt x="40" y="159"/>
                  </a:moveTo>
                  <a:lnTo>
                    <a:pt x="5" y="200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90" y="141"/>
                  </a:lnTo>
                  <a:lnTo>
                    <a:pt x="694" y="0"/>
                  </a:lnTo>
                  <a:lnTo>
                    <a:pt x="40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9" name="Freeform 1421"/>
            <p:cNvSpPr>
              <a:spLocks/>
            </p:cNvSpPr>
            <p:nvPr/>
          </p:nvSpPr>
          <p:spPr bwMode="auto">
            <a:xfrm>
              <a:off x="439" y="3103"/>
              <a:ext cx="368" cy="119"/>
            </a:xfrm>
            <a:custGeom>
              <a:avLst/>
              <a:gdLst>
                <a:gd name="T0" fmla="*/ 0 w 735"/>
                <a:gd name="T1" fmla="*/ 46 h 238"/>
                <a:gd name="T2" fmla="*/ 8 w 735"/>
                <a:gd name="T3" fmla="*/ 60 h 238"/>
                <a:gd name="T4" fmla="*/ 184 w 735"/>
                <a:gd name="T5" fmla="*/ 14 h 238"/>
                <a:gd name="T6" fmla="*/ 170 w 735"/>
                <a:gd name="T7" fmla="*/ 0 h 238"/>
                <a:gd name="T8" fmla="*/ 0 w 735"/>
                <a:gd name="T9" fmla="*/ 46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8"/>
                <a:gd name="T17" fmla="*/ 735 w 735"/>
                <a:gd name="T18" fmla="*/ 238 h 2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8">
                  <a:moveTo>
                    <a:pt x="0" y="182"/>
                  </a:moveTo>
                  <a:lnTo>
                    <a:pt x="30" y="238"/>
                  </a:lnTo>
                  <a:lnTo>
                    <a:pt x="735" y="54"/>
                  </a:lnTo>
                  <a:lnTo>
                    <a:pt x="677" y="0"/>
                  </a:lnTo>
                  <a:lnTo>
                    <a:pt x="0" y="18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0" name="Freeform 1422"/>
            <p:cNvSpPr>
              <a:spLocks/>
            </p:cNvSpPr>
            <p:nvPr/>
          </p:nvSpPr>
          <p:spPr bwMode="auto">
            <a:xfrm>
              <a:off x="134" y="2881"/>
              <a:ext cx="688" cy="346"/>
            </a:xfrm>
            <a:custGeom>
              <a:avLst/>
              <a:gdLst>
                <a:gd name="T0" fmla="*/ 163 w 1377"/>
                <a:gd name="T1" fmla="*/ 116 h 693"/>
                <a:gd name="T2" fmla="*/ 344 w 1377"/>
                <a:gd name="T3" fmla="*/ 72 h 693"/>
                <a:gd name="T4" fmla="*/ 189 w 1377"/>
                <a:gd name="T5" fmla="*/ 0 h 693"/>
                <a:gd name="T6" fmla="*/ 7 w 1377"/>
                <a:gd name="T7" fmla="*/ 21 h 693"/>
                <a:gd name="T8" fmla="*/ 6 w 1377"/>
                <a:gd name="T9" fmla="*/ 22 h 693"/>
                <a:gd name="T10" fmla="*/ 4 w 1377"/>
                <a:gd name="T11" fmla="*/ 26 h 693"/>
                <a:gd name="T12" fmla="*/ 2 w 1377"/>
                <a:gd name="T13" fmla="*/ 30 h 693"/>
                <a:gd name="T14" fmla="*/ 0 w 1377"/>
                <a:gd name="T15" fmla="*/ 37 h 693"/>
                <a:gd name="T16" fmla="*/ 0 w 1377"/>
                <a:gd name="T17" fmla="*/ 45 h 693"/>
                <a:gd name="T18" fmla="*/ 0 w 1377"/>
                <a:gd name="T19" fmla="*/ 53 h 693"/>
                <a:gd name="T20" fmla="*/ 4 w 1377"/>
                <a:gd name="T21" fmla="*/ 63 h 693"/>
                <a:gd name="T22" fmla="*/ 10 w 1377"/>
                <a:gd name="T23" fmla="*/ 74 h 693"/>
                <a:gd name="T24" fmla="*/ 10 w 1377"/>
                <a:gd name="T25" fmla="*/ 74 h 693"/>
                <a:gd name="T26" fmla="*/ 11 w 1377"/>
                <a:gd name="T27" fmla="*/ 74 h 693"/>
                <a:gd name="T28" fmla="*/ 11 w 1377"/>
                <a:gd name="T29" fmla="*/ 74 h 693"/>
                <a:gd name="T30" fmla="*/ 11 w 1377"/>
                <a:gd name="T31" fmla="*/ 74 h 693"/>
                <a:gd name="T32" fmla="*/ 11 w 1377"/>
                <a:gd name="T33" fmla="*/ 74 h 693"/>
                <a:gd name="T34" fmla="*/ 11 w 1377"/>
                <a:gd name="T35" fmla="*/ 74 h 693"/>
                <a:gd name="T36" fmla="*/ 161 w 1377"/>
                <a:gd name="T37" fmla="*/ 173 h 693"/>
                <a:gd name="T38" fmla="*/ 161 w 1377"/>
                <a:gd name="T39" fmla="*/ 171 h 693"/>
                <a:gd name="T40" fmla="*/ 159 w 1377"/>
                <a:gd name="T41" fmla="*/ 165 h 693"/>
                <a:gd name="T42" fmla="*/ 159 w 1377"/>
                <a:gd name="T43" fmla="*/ 165 h 693"/>
                <a:gd name="T44" fmla="*/ 159 w 1377"/>
                <a:gd name="T45" fmla="*/ 165 h 693"/>
                <a:gd name="T46" fmla="*/ 159 w 1377"/>
                <a:gd name="T47" fmla="*/ 164 h 693"/>
                <a:gd name="T48" fmla="*/ 157 w 1377"/>
                <a:gd name="T49" fmla="*/ 159 h 693"/>
                <a:gd name="T50" fmla="*/ 155 w 1377"/>
                <a:gd name="T51" fmla="*/ 153 h 693"/>
                <a:gd name="T52" fmla="*/ 153 w 1377"/>
                <a:gd name="T53" fmla="*/ 146 h 693"/>
                <a:gd name="T54" fmla="*/ 153 w 1377"/>
                <a:gd name="T55" fmla="*/ 137 h 693"/>
                <a:gd name="T56" fmla="*/ 154 w 1377"/>
                <a:gd name="T57" fmla="*/ 129 h 693"/>
                <a:gd name="T58" fmla="*/ 157 w 1377"/>
                <a:gd name="T59" fmla="*/ 122 h 693"/>
                <a:gd name="T60" fmla="*/ 163 w 1377"/>
                <a:gd name="T61" fmla="*/ 116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3" y="467"/>
                  </a:moveTo>
                  <a:lnTo>
                    <a:pt x="1377" y="288"/>
                  </a:lnTo>
                  <a:lnTo>
                    <a:pt x="759" y="0"/>
                  </a:lnTo>
                  <a:lnTo>
                    <a:pt x="28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50"/>
                  </a:lnTo>
                  <a:lnTo>
                    <a:pt x="0" y="181"/>
                  </a:lnTo>
                  <a:lnTo>
                    <a:pt x="3" y="215"/>
                  </a:lnTo>
                  <a:lnTo>
                    <a:pt x="17" y="255"/>
                  </a:lnTo>
                  <a:lnTo>
                    <a:pt x="42" y="296"/>
                  </a:lnTo>
                  <a:lnTo>
                    <a:pt x="44" y="296"/>
                  </a:lnTo>
                  <a:lnTo>
                    <a:pt x="44" y="297"/>
                  </a:lnTo>
                  <a:lnTo>
                    <a:pt x="45" y="297"/>
                  </a:lnTo>
                  <a:lnTo>
                    <a:pt x="645" y="693"/>
                  </a:lnTo>
                  <a:lnTo>
                    <a:pt x="646" y="685"/>
                  </a:lnTo>
                  <a:lnTo>
                    <a:pt x="639" y="663"/>
                  </a:lnTo>
                  <a:lnTo>
                    <a:pt x="636" y="656"/>
                  </a:lnTo>
                  <a:lnTo>
                    <a:pt x="629" y="639"/>
                  </a:lnTo>
                  <a:lnTo>
                    <a:pt x="622" y="615"/>
                  </a:lnTo>
                  <a:lnTo>
                    <a:pt x="615" y="584"/>
                  </a:lnTo>
                  <a:lnTo>
                    <a:pt x="613" y="551"/>
                  </a:lnTo>
                  <a:lnTo>
                    <a:pt x="616" y="519"/>
                  </a:lnTo>
                  <a:lnTo>
                    <a:pt x="629" y="490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1" name="Freeform 1423"/>
            <p:cNvSpPr>
              <a:spLocks/>
            </p:cNvSpPr>
            <p:nvPr/>
          </p:nvSpPr>
          <p:spPr bwMode="auto">
            <a:xfrm>
              <a:off x="171" y="2894"/>
              <a:ext cx="615" cy="209"/>
            </a:xfrm>
            <a:custGeom>
              <a:avLst/>
              <a:gdLst>
                <a:gd name="T0" fmla="*/ 308 w 1229"/>
                <a:gd name="T1" fmla="*/ 64 h 417"/>
                <a:gd name="T2" fmla="*/ 146 w 1229"/>
                <a:gd name="T3" fmla="*/ 105 h 417"/>
                <a:gd name="T4" fmla="*/ 0 w 1229"/>
                <a:gd name="T5" fmla="*/ 21 h 417"/>
                <a:gd name="T6" fmla="*/ 171 w 1229"/>
                <a:gd name="T7" fmla="*/ 0 h 417"/>
                <a:gd name="T8" fmla="*/ 308 w 1229"/>
                <a:gd name="T9" fmla="*/ 64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7"/>
                <a:gd name="T17" fmla="*/ 1229 w 1229"/>
                <a:gd name="T18" fmla="*/ 417 h 4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7">
                  <a:moveTo>
                    <a:pt x="1229" y="255"/>
                  </a:moveTo>
                  <a:lnTo>
                    <a:pt x="581" y="417"/>
                  </a:lnTo>
                  <a:lnTo>
                    <a:pt x="0" y="81"/>
                  </a:lnTo>
                  <a:lnTo>
                    <a:pt x="681" y="0"/>
                  </a:lnTo>
                  <a:lnTo>
                    <a:pt x="1229" y="25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2" name="Freeform 1424"/>
            <p:cNvSpPr>
              <a:spLocks/>
            </p:cNvSpPr>
            <p:nvPr/>
          </p:nvSpPr>
          <p:spPr bwMode="auto">
            <a:xfrm>
              <a:off x="145" y="2938"/>
              <a:ext cx="304" cy="264"/>
            </a:xfrm>
            <a:custGeom>
              <a:avLst/>
              <a:gdLst>
                <a:gd name="T0" fmla="*/ 146 w 607"/>
                <a:gd name="T1" fmla="*/ 132 h 528"/>
                <a:gd name="T2" fmla="*/ 10 w 607"/>
                <a:gd name="T3" fmla="*/ 41 h 528"/>
                <a:gd name="T4" fmla="*/ 5 w 607"/>
                <a:gd name="T5" fmla="*/ 33 h 528"/>
                <a:gd name="T6" fmla="*/ 2 w 607"/>
                <a:gd name="T7" fmla="*/ 27 h 528"/>
                <a:gd name="T8" fmla="*/ 1 w 607"/>
                <a:gd name="T9" fmla="*/ 20 h 528"/>
                <a:gd name="T10" fmla="*/ 0 w 607"/>
                <a:gd name="T11" fmla="*/ 15 h 528"/>
                <a:gd name="T12" fmla="*/ 1 w 607"/>
                <a:gd name="T13" fmla="*/ 9 h 528"/>
                <a:gd name="T14" fmla="*/ 2 w 607"/>
                <a:gd name="T15" fmla="*/ 5 h 528"/>
                <a:gd name="T16" fmla="*/ 3 w 607"/>
                <a:gd name="T17" fmla="*/ 2 h 528"/>
                <a:gd name="T18" fmla="*/ 5 w 607"/>
                <a:gd name="T19" fmla="*/ 0 h 528"/>
                <a:gd name="T20" fmla="*/ 152 w 607"/>
                <a:gd name="T21" fmla="*/ 85 h 528"/>
                <a:gd name="T22" fmla="*/ 148 w 607"/>
                <a:gd name="T23" fmla="*/ 89 h 528"/>
                <a:gd name="T24" fmla="*/ 145 w 607"/>
                <a:gd name="T25" fmla="*/ 95 h 528"/>
                <a:gd name="T26" fmla="*/ 143 w 607"/>
                <a:gd name="T27" fmla="*/ 101 h 528"/>
                <a:gd name="T28" fmla="*/ 142 w 607"/>
                <a:gd name="T29" fmla="*/ 107 h 528"/>
                <a:gd name="T30" fmla="*/ 142 w 607"/>
                <a:gd name="T31" fmla="*/ 114 h 528"/>
                <a:gd name="T32" fmla="*/ 143 w 607"/>
                <a:gd name="T33" fmla="*/ 120 h 528"/>
                <a:gd name="T34" fmla="*/ 145 w 607"/>
                <a:gd name="T35" fmla="*/ 126 h 528"/>
                <a:gd name="T36" fmla="*/ 146 w 607"/>
                <a:gd name="T37" fmla="*/ 132 h 52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8"/>
                <a:gd name="T59" fmla="*/ 607 w 607"/>
                <a:gd name="T60" fmla="*/ 528 h 52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8">
                  <a:moveTo>
                    <a:pt x="584" y="528"/>
                  </a:moveTo>
                  <a:lnTo>
                    <a:pt x="37" y="165"/>
                  </a:lnTo>
                  <a:lnTo>
                    <a:pt x="18" y="135"/>
                  </a:lnTo>
                  <a:lnTo>
                    <a:pt x="7" y="108"/>
                  </a:lnTo>
                  <a:lnTo>
                    <a:pt x="1" y="82"/>
                  </a:lnTo>
                  <a:lnTo>
                    <a:pt x="0" y="60"/>
                  </a:lnTo>
                  <a:lnTo>
                    <a:pt x="2" y="39"/>
                  </a:lnTo>
                  <a:lnTo>
                    <a:pt x="7" y="23"/>
                  </a:lnTo>
                  <a:lnTo>
                    <a:pt x="12" y="9"/>
                  </a:lnTo>
                  <a:lnTo>
                    <a:pt x="17" y="0"/>
                  </a:lnTo>
                  <a:lnTo>
                    <a:pt x="607" y="341"/>
                  </a:lnTo>
                  <a:lnTo>
                    <a:pt x="590" y="359"/>
                  </a:lnTo>
                  <a:lnTo>
                    <a:pt x="578" y="381"/>
                  </a:lnTo>
                  <a:lnTo>
                    <a:pt x="571" y="405"/>
                  </a:lnTo>
                  <a:lnTo>
                    <a:pt x="568" y="431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5"/>
                  </a:lnTo>
                  <a:lnTo>
                    <a:pt x="584" y="52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3" name="Freeform 1425"/>
            <p:cNvSpPr>
              <a:spLocks/>
            </p:cNvSpPr>
            <p:nvPr/>
          </p:nvSpPr>
          <p:spPr bwMode="auto">
            <a:xfrm>
              <a:off x="439" y="3031"/>
              <a:ext cx="377" cy="196"/>
            </a:xfrm>
            <a:custGeom>
              <a:avLst/>
              <a:gdLst>
                <a:gd name="T0" fmla="*/ 168 w 753"/>
                <a:gd name="T1" fmla="*/ 34 h 394"/>
                <a:gd name="T2" fmla="*/ 0 w 753"/>
                <a:gd name="T3" fmla="*/ 77 h 394"/>
                <a:gd name="T4" fmla="*/ 1 w 753"/>
                <a:gd name="T5" fmla="*/ 82 h 394"/>
                <a:gd name="T6" fmla="*/ 170 w 753"/>
                <a:gd name="T7" fmla="*/ 39 h 394"/>
                <a:gd name="T8" fmla="*/ 179 w 753"/>
                <a:gd name="T9" fmla="*/ 48 h 394"/>
                <a:gd name="T10" fmla="*/ 7 w 753"/>
                <a:gd name="T11" fmla="*/ 93 h 394"/>
                <a:gd name="T12" fmla="*/ 9 w 753"/>
                <a:gd name="T13" fmla="*/ 98 h 394"/>
                <a:gd name="T14" fmla="*/ 189 w 753"/>
                <a:gd name="T15" fmla="*/ 50 h 394"/>
                <a:gd name="T16" fmla="*/ 173 w 753"/>
                <a:gd name="T17" fmla="*/ 35 h 394"/>
                <a:gd name="T18" fmla="*/ 175 w 753"/>
                <a:gd name="T19" fmla="*/ 0 h 394"/>
                <a:gd name="T20" fmla="*/ 171 w 753"/>
                <a:gd name="T21" fmla="*/ 0 h 394"/>
                <a:gd name="T22" fmla="*/ 170 w 753"/>
                <a:gd name="T23" fmla="*/ 10 h 394"/>
                <a:gd name="T24" fmla="*/ 168 w 753"/>
                <a:gd name="T25" fmla="*/ 34 h 3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4"/>
                <a:gd name="T41" fmla="*/ 753 w 753"/>
                <a:gd name="T42" fmla="*/ 394 h 3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4">
                  <a:moveTo>
                    <a:pt x="670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6"/>
                  </a:lnTo>
                  <a:lnTo>
                    <a:pt x="713" y="193"/>
                  </a:lnTo>
                  <a:lnTo>
                    <a:pt x="28" y="374"/>
                  </a:lnTo>
                  <a:lnTo>
                    <a:pt x="34" y="394"/>
                  </a:lnTo>
                  <a:lnTo>
                    <a:pt x="753" y="204"/>
                  </a:lnTo>
                  <a:lnTo>
                    <a:pt x="690" y="141"/>
                  </a:lnTo>
                  <a:lnTo>
                    <a:pt x="700" y="2"/>
                  </a:lnTo>
                  <a:lnTo>
                    <a:pt x="681" y="0"/>
                  </a:lnTo>
                  <a:lnTo>
                    <a:pt x="677" y="43"/>
                  </a:lnTo>
                  <a:lnTo>
                    <a:pt x="670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4" name="Freeform 1426"/>
            <p:cNvSpPr>
              <a:spLocks/>
            </p:cNvSpPr>
            <p:nvPr/>
          </p:nvSpPr>
          <p:spPr bwMode="auto">
            <a:xfrm>
              <a:off x="442" y="2844"/>
              <a:ext cx="348" cy="159"/>
            </a:xfrm>
            <a:custGeom>
              <a:avLst/>
              <a:gdLst>
                <a:gd name="T0" fmla="*/ 11 w 695"/>
                <a:gd name="T1" fmla="*/ 40 h 317"/>
                <a:gd name="T2" fmla="*/ 2 w 695"/>
                <a:gd name="T3" fmla="*/ 50 h 317"/>
                <a:gd name="T4" fmla="*/ 0 w 695"/>
                <a:gd name="T5" fmla="*/ 64 h 317"/>
                <a:gd name="T6" fmla="*/ 2 w 695"/>
                <a:gd name="T7" fmla="*/ 74 h 317"/>
                <a:gd name="T8" fmla="*/ 3 w 695"/>
                <a:gd name="T9" fmla="*/ 80 h 317"/>
                <a:gd name="T10" fmla="*/ 173 w 695"/>
                <a:gd name="T11" fmla="*/ 35 h 317"/>
                <a:gd name="T12" fmla="*/ 174 w 695"/>
                <a:gd name="T13" fmla="*/ 0 h 317"/>
                <a:gd name="T14" fmla="*/ 11 w 695"/>
                <a:gd name="T15" fmla="*/ 40 h 3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7"/>
                <a:gd name="T26" fmla="*/ 695 w 695"/>
                <a:gd name="T27" fmla="*/ 317 h 3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7">
                  <a:moveTo>
                    <a:pt x="41" y="158"/>
                  </a:moveTo>
                  <a:lnTo>
                    <a:pt x="5" y="199"/>
                  </a:lnTo>
                  <a:lnTo>
                    <a:pt x="0" y="255"/>
                  </a:lnTo>
                  <a:lnTo>
                    <a:pt x="7" y="294"/>
                  </a:lnTo>
                  <a:lnTo>
                    <a:pt x="9" y="317"/>
                  </a:lnTo>
                  <a:lnTo>
                    <a:pt x="691" y="140"/>
                  </a:lnTo>
                  <a:lnTo>
                    <a:pt x="695" y="0"/>
                  </a:lnTo>
                  <a:lnTo>
                    <a:pt x="41" y="1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5" name="Freeform 1427"/>
            <p:cNvSpPr>
              <a:spLocks/>
            </p:cNvSpPr>
            <p:nvPr/>
          </p:nvSpPr>
          <p:spPr bwMode="auto">
            <a:xfrm>
              <a:off x="446" y="2916"/>
              <a:ext cx="368" cy="119"/>
            </a:xfrm>
            <a:custGeom>
              <a:avLst/>
              <a:gdLst>
                <a:gd name="T0" fmla="*/ 0 w 735"/>
                <a:gd name="T1" fmla="*/ 46 h 238"/>
                <a:gd name="T2" fmla="*/ 8 w 735"/>
                <a:gd name="T3" fmla="*/ 60 h 238"/>
                <a:gd name="T4" fmla="*/ 184 w 735"/>
                <a:gd name="T5" fmla="*/ 14 h 238"/>
                <a:gd name="T6" fmla="*/ 170 w 735"/>
                <a:gd name="T7" fmla="*/ 0 h 238"/>
                <a:gd name="T8" fmla="*/ 0 w 735"/>
                <a:gd name="T9" fmla="*/ 46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8"/>
                <a:gd name="T17" fmla="*/ 735 w 735"/>
                <a:gd name="T18" fmla="*/ 238 h 2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8">
                  <a:moveTo>
                    <a:pt x="0" y="181"/>
                  </a:moveTo>
                  <a:lnTo>
                    <a:pt x="29" y="238"/>
                  </a:lnTo>
                  <a:lnTo>
                    <a:pt x="735" y="54"/>
                  </a:lnTo>
                  <a:lnTo>
                    <a:pt x="677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6" name="Freeform 1428"/>
            <p:cNvSpPr>
              <a:spLocks/>
            </p:cNvSpPr>
            <p:nvPr/>
          </p:nvSpPr>
          <p:spPr bwMode="auto">
            <a:xfrm>
              <a:off x="141" y="2695"/>
              <a:ext cx="688" cy="347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6 w 1377"/>
                <a:gd name="T7" fmla="*/ 22 h 693"/>
                <a:gd name="T8" fmla="*/ 6 w 1377"/>
                <a:gd name="T9" fmla="*/ 23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8 h 693"/>
                <a:gd name="T16" fmla="*/ 0 w 1377"/>
                <a:gd name="T17" fmla="*/ 45 h 693"/>
                <a:gd name="T18" fmla="*/ 0 w 1377"/>
                <a:gd name="T19" fmla="*/ 54 h 693"/>
                <a:gd name="T20" fmla="*/ 4 w 1377"/>
                <a:gd name="T21" fmla="*/ 64 h 693"/>
                <a:gd name="T22" fmla="*/ 10 w 1377"/>
                <a:gd name="T23" fmla="*/ 74 h 693"/>
                <a:gd name="T24" fmla="*/ 10 w 1377"/>
                <a:gd name="T25" fmla="*/ 74 h 693"/>
                <a:gd name="T26" fmla="*/ 10 w 1377"/>
                <a:gd name="T27" fmla="*/ 74 h 693"/>
                <a:gd name="T28" fmla="*/ 10 w 1377"/>
                <a:gd name="T29" fmla="*/ 74 h 693"/>
                <a:gd name="T30" fmla="*/ 10 w 1377"/>
                <a:gd name="T31" fmla="*/ 74 h 693"/>
                <a:gd name="T32" fmla="*/ 10 w 1377"/>
                <a:gd name="T33" fmla="*/ 74 h 693"/>
                <a:gd name="T34" fmla="*/ 11 w 1377"/>
                <a:gd name="T35" fmla="*/ 75 h 693"/>
                <a:gd name="T36" fmla="*/ 161 w 1377"/>
                <a:gd name="T37" fmla="*/ 174 h 693"/>
                <a:gd name="T38" fmla="*/ 161 w 1377"/>
                <a:gd name="T39" fmla="*/ 171 h 693"/>
                <a:gd name="T40" fmla="*/ 159 w 1377"/>
                <a:gd name="T41" fmla="*/ 166 h 693"/>
                <a:gd name="T42" fmla="*/ 159 w 1377"/>
                <a:gd name="T43" fmla="*/ 166 h 693"/>
                <a:gd name="T44" fmla="*/ 159 w 1377"/>
                <a:gd name="T45" fmla="*/ 166 h 693"/>
                <a:gd name="T46" fmla="*/ 159 w 1377"/>
                <a:gd name="T47" fmla="*/ 164 h 693"/>
                <a:gd name="T48" fmla="*/ 157 w 1377"/>
                <a:gd name="T49" fmla="*/ 160 h 693"/>
                <a:gd name="T50" fmla="*/ 155 w 1377"/>
                <a:gd name="T51" fmla="*/ 154 h 693"/>
                <a:gd name="T52" fmla="*/ 153 w 1377"/>
                <a:gd name="T53" fmla="*/ 146 h 693"/>
                <a:gd name="T54" fmla="*/ 153 w 1377"/>
                <a:gd name="T55" fmla="*/ 138 h 693"/>
                <a:gd name="T56" fmla="*/ 154 w 1377"/>
                <a:gd name="T57" fmla="*/ 130 h 693"/>
                <a:gd name="T58" fmla="*/ 157 w 1377"/>
                <a:gd name="T59" fmla="*/ 123 h 693"/>
                <a:gd name="T60" fmla="*/ 163 w 1377"/>
                <a:gd name="T61" fmla="*/ 117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3" y="467"/>
                  </a:moveTo>
                  <a:lnTo>
                    <a:pt x="1377" y="287"/>
                  </a:lnTo>
                  <a:lnTo>
                    <a:pt x="759" y="0"/>
                  </a:lnTo>
                  <a:lnTo>
                    <a:pt x="27" y="86"/>
                  </a:lnTo>
                  <a:lnTo>
                    <a:pt x="24" y="90"/>
                  </a:lnTo>
                  <a:lnTo>
                    <a:pt x="17" y="103"/>
                  </a:lnTo>
                  <a:lnTo>
                    <a:pt x="9" y="123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5"/>
                  </a:lnTo>
                  <a:lnTo>
                    <a:pt x="17" y="254"/>
                  </a:lnTo>
                  <a:lnTo>
                    <a:pt x="42" y="295"/>
                  </a:lnTo>
                  <a:lnTo>
                    <a:pt x="43" y="295"/>
                  </a:lnTo>
                  <a:lnTo>
                    <a:pt x="43" y="296"/>
                  </a:lnTo>
                  <a:lnTo>
                    <a:pt x="45" y="298"/>
                  </a:lnTo>
                  <a:lnTo>
                    <a:pt x="645" y="693"/>
                  </a:lnTo>
                  <a:lnTo>
                    <a:pt x="646" y="684"/>
                  </a:lnTo>
                  <a:lnTo>
                    <a:pt x="639" y="662"/>
                  </a:lnTo>
                  <a:lnTo>
                    <a:pt x="638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1" y="614"/>
                  </a:lnTo>
                  <a:lnTo>
                    <a:pt x="615" y="583"/>
                  </a:lnTo>
                  <a:lnTo>
                    <a:pt x="612" y="551"/>
                  </a:lnTo>
                  <a:lnTo>
                    <a:pt x="616" y="518"/>
                  </a:lnTo>
                  <a:lnTo>
                    <a:pt x="629" y="490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7" name="Freeform 1429"/>
            <p:cNvSpPr>
              <a:spLocks/>
            </p:cNvSpPr>
            <p:nvPr/>
          </p:nvSpPr>
          <p:spPr bwMode="auto">
            <a:xfrm>
              <a:off x="178" y="2707"/>
              <a:ext cx="615" cy="209"/>
            </a:xfrm>
            <a:custGeom>
              <a:avLst/>
              <a:gdLst>
                <a:gd name="T0" fmla="*/ 308 w 1230"/>
                <a:gd name="T1" fmla="*/ 63 h 418"/>
                <a:gd name="T2" fmla="*/ 146 w 1230"/>
                <a:gd name="T3" fmla="*/ 105 h 418"/>
                <a:gd name="T4" fmla="*/ 0 w 1230"/>
                <a:gd name="T5" fmla="*/ 21 h 418"/>
                <a:gd name="T6" fmla="*/ 170 w 1230"/>
                <a:gd name="T7" fmla="*/ 0 h 418"/>
                <a:gd name="T8" fmla="*/ 308 w 1230"/>
                <a:gd name="T9" fmla="*/ 63 h 4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0"/>
                <a:gd name="T16" fmla="*/ 0 h 418"/>
                <a:gd name="T17" fmla="*/ 1230 w 1230"/>
                <a:gd name="T18" fmla="*/ 418 h 4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0" h="418">
                  <a:moveTo>
                    <a:pt x="1230" y="255"/>
                  </a:moveTo>
                  <a:lnTo>
                    <a:pt x="581" y="418"/>
                  </a:lnTo>
                  <a:lnTo>
                    <a:pt x="0" y="82"/>
                  </a:lnTo>
                  <a:lnTo>
                    <a:pt x="681" y="0"/>
                  </a:lnTo>
                  <a:lnTo>
                    <a:pt x="1230" y="255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8" name="Freeform 1430"/>
            <p:cNvSpPr>
              <a:spLocks/>
            </p:cNvSpPr>
            <p:nvPr/>
          </p:nvSpPr>
          <p:spPr bwMode="auto">
            <a:xfrm>
              <a:off x="152" y="2752"/>
              <a:ext cx="303" cy="264"/>
            </a:xfrm>
            <a:custGeom>
              <a:avLst/>
              <a:gdLst>
                <a:gd name="T0" fmla="*/ 146 w 607"/>
                <a:gd name="T1" fmla="*/ 132 h 529"/>
                <a:gd name="T2" fmla="*/ 9 w 607"/>
                <a:gd name="T3" fmla="*/ 41 h 529"/>
                <a:gd name="T4" fmla="*/ 4 w 607"/>
                <a:gd name="T5" fmla="*/ 33 h 529"/>
                <a:gd name="T6" fmla="*/ 1 w 607"/>
                <a:gd name="T7" fmla="*/ 27 h 529"/>
                <a:gd name="T8" fmla="*/ 0 w 607"/>
                <a:gd name="T9" fmla="*/ 20 h 529"/>
                <a:gd name="T10" fmla="*/ 0 w 607"/>
                <a:gd name="T11" fmla="*/ 15 h 529"/>
                <a:gd name="T12" fmla="*/ 0 w 607"/>
                <a:gd name="T13" fmla="*/ 10 h 529"/>
                <a:gd name="T14" fmla="*/ 1 w 607"/>
                <a:gd name="T15" fmla="*/ 5 h 529"/>
                <a:gd name="T16" fmla="*/ 2 w 607"/>
                <a:gd name="T17" fmla="*/ 2 h 529"/>
                <a:gd name="T18" fmla="*/ 4 w 607"/>
                <a:gd name="T19" fmla="*/ 0 h 529"/>
                <a:gd name="T20" fmla="*/ 151 w 607"/>
                <a:gd name="T21" fmla="*/ 85 h 529"/>
                <a:gd name="T22" fmla="*/ 147 w 607"/>
                <a:gd name="T23" fmla="*/ 89 h 529"/>
                <a:gd name="T24" fmla="*/ 144 w 607"/>
                <a:gd name="T25" fmla="*/ 95 h 529"/>
                <a:gd name="T26" fmla="*/ 142 w 607"/>
                <a:gd name="T27" fmla="*/ 101 h 529"/>
                <a:gd name="T28" fmla="*/ 142 w 607"/>
                <a:gd name="T29" fmla="*/ 107 h 529"/>
                <a:gd name="T30" fmla="*/ 142 w 607"/>
                <a:gd name="T31" fmla="*/ 114 h 529"/>
                <a:gd name="T32" fmla="*/ 142 w 607"/>
                <a:gd name="T33" fmla="*/ 120 h 529"/>
                <a:gd name="T34" fmla="*/ 144 w 607"/>
                <a:gd name="T35" fmla="*/ 126 h 529"/>
                <a:gd name="T36" fmla="*/ 146 w 607"/>
                <a:gd name="T37" fmla="*/ 132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6" y="165"/>
                  </a:lnTo>
                  <a:lnTo>
                    <a:pt x="18" y="135"/>
                  </a:lnTo>
                  <a:lnTo>
                    <a:pt x="6" y="109"/>
                  </a:lnTo>
                  <a:lnTo>
                    <a:pt x="1" y="82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6" y="23"/>
                  </a:lnTo>
                  <a:lnTo>
                    <a:pt x="11" y="10"/>
                  </a:lnTo>
                  <a:lnTo>
                    <a:pt x="17" y="0"/>
                  </a:lnTo>
                  <a:lnTo>
                    <a:pt x="607" y="341"/>
                  </a:lnTo>
                  <a:lnTo>
                    <a:pt x="590" y="359"/>
                  </a:lnTo>
                  <a:lnTo>
                    <a:pt x="578" y="381"/>
                  </a:lnTo>
                  <a:lnTo>
                    <a:pt x="571" y="405"/>
                  </a:lnTo>
                  <a:lnTo>
                    <a:pt x="568" y="431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9" name="Freeform 1431"/>
            <p:cNvSpPr>
              <a:spLocks/>
            </p:cNvSpPr>
            <p:nvPr/>
          </p:nvSpPr>
          <p:spPr bwMode="auto">
            <a:xfrm>
              <a:off x="446" y="2844"/>
              <a:ext cx="376" cy="198"/>
            </a:xfrm>
            <a:custGeom>
              <a:avLst/>
              <a:gdLst>
                <a:gd name="T0" fmla="*/ 168 w 752"/>
                <a:gd name="T1" fmla="*/ 34 h 394"/>
                <a:gd name="T2" fmla="*/ 0 w 752"/>
                <a:gd name="T3" fmla="*/ 78 h 394"/>
                <a:gd name="T4" fmla="*/ 1 w 752"/>
                <a:gd name="T5" fmla="*/ 83 h 394"/>
                <a:gd name="T6" fmla="*/ 169 w 752"/>
                <a:gd name="T7" fmla="*/ 39 h 394"/>
                <a:gd name="T8" fmla="*/ 179 w 752"/>
                <a:gd name="T9" fmla="*/ 49 h 394"/>
                <a:gd name="T10" fmla="*/ 7 w 752"/>
                <a:gd name="T11" fmla="*/ 94 h 394"/>
                <a:gd name="T12" fmla="*/ 9 w 752"/>
                <a:gd name="T13" fmla="*/ 100 h 394"/>
                <a:gd name="T14" fmla="*/ 188 w 752"/>
                <a:gd name="T15" fmla="*/ 51 h 394"/>
                <a:gd name="T16" fmla="*/ 173 w 752"/>
                <a:gd name="T17" fmla="*/ 35 h 394"/>
                <a:gd name="T18" fmla="*/ 175 w 752"/>
                <a:gd name="T19" fmla="*/ 1 h 394"/>
                <a:gd name="T20" fmla="*/ 170 w 752"/>
                <a:gd name="T21" fmla="*/ 0 h 394"/>
                <a:gd name="T22" fmla="*/ 170 w 752"/>
                <a:gd name="T23" fmla="*/ 10 h 394"/>
                <a:gd name="T24" fmla="*/ 168 w 752"/>
                <a:gd name="T25" fmla="*/ 34 h 3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2"/>
                <a:gd name="T40" fmla="*/ 0 h 394"/>
                <a:gd name="T41" fmla="*/ 752 w 752"/>
                <a:gd name="T42" fmla="*/ 394 h 3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2" h="394">
                  <a:moveTo>
                    <a:pt x="670" y="135"/>
                  </a:moveTo>
                  <a:lnTo>
                    <a:pt x="0" y="310"/>
                  </a:lnTo>
                  <a:lnTo>
                    <a:pt x="4" y="331"/>
                  </a:lnTo>
                  <a:lnTo>
                    <a:pt x="676" y="155"/>
                  </a:lnTo>
                  <a:lnTo>
                    <a:pt x="713" y="193"/>
                  </a:lnTo>
                  <a:lnTo>
                    <a:pt x="28" y="374"/>
                  </a:lnTo>
                  <a:lnTo>
                    <a:pt x="34" y="394"/>
                  </a:lnTo>
                  <a:lnTo>
                    <a:pt x="752" y="203"/>
                  </a:lnTo>
                  <a:lnTo>
                    <a:pt x="690" y="140"/>
                  </a:lnTo>
                  <a:lnTo>
                    <a:pt x="699" y="1"/>
                  </a:lnTo>
                  <a:lnTo>
                    <a:pt x="680" y="0"/>
                  </a:lnTo>
                  <a:lnTo>
                    <a:pt x="677" y="39"/>
                  </a:lnTo>
                  <a:lnTo>
                    <a:pt x="670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0" name="Freeform 1432"/>
            <p:cNvSpPr>
              <a:spLocks/>
            </p:cNvSpPr>
            <p:nvPr/>
          </p:nvSpPr>
          <p:spPr bwMode="auto">
            <a:xfrm>
              <a:off x="461" y="2642"/>
              <a:ext cx="335" cy="209"/>
            </a:xfrm>
            <a:custGeom>
              <a:avLst/>
              <a:gdLst>
                <a:gd name="T0" fmla="*/ 7 w 670"/>
                <a:gd name="T1" fmla="*/ 60 h 417"/>
                <a:gd name="T2" fmla="*/ 0 w 670"/>
                <a:gd name="T3" fmla="*/ 72 h 417"/>
                <a:gd name="T4" fmla="*/ 1 w 670"/>
                <a:gd name="T5" fmla="*/ 88 h 417"/>
                <a:gd name="T6" fmla="*/ 3 w 670"/>
                <a:gd name="T7" fmla="*/ 98 h 417"/>
                <a:gd name="T8" fmla="*/ 3 w 670"/>
                <a:gd name="T9" fmla="*/ 105 h 417"/>
                <a:gd name="T10" fmla="*/ 168 w 670"/>
                <a:gd name="T11" fmla="*/ 39 h 417"/>
                <a:gd name="T12" fmla="*/ 166 w 670"/>
                <a:gd name="T13" fmla="*/ 0 h 417"/>
                <a:gd name="T14" fmla="*/ 7 w 670"/>
                <a:gd name="T15" fmla="*/ 60 h 4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70"/>
                <a:gd name="T25" fmla="*/ 0 h 417"/>
                <a:gd name="T26" fmla="*/ 670 w 670"/>
                <a:gd name="T27" fmla="*/ 417 h 4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70" h="417">
                  <a:moveTo>
                    <a:pt x="30" y="237"/>
                  </a:moveTo>
                  <a:lnTo>
                    <a:pt x="0" y="285"/>
                  </a:lnTo>
                  <a:lnTo>
                    <a:pt x="2" y="349"/>
                  </a:lnTo>
                  <a:lnTo>
                    <a:pt x="12" y="392"/>
                  </a:lnTo>
                  <a:lnTo>
                    <a:pt x="15" y="417"/>
                  </a:lnTo>
                  <a:lnTo>
                    <a:pt x="670" y="155"/>
                  </a:lnTo>
                  <a:lnTo>
                    <a:pt x="662" y="0"/>
                  </a:lnTo>
                  <a:lnTo>
                    <a:pt x="30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1" name="Freeform 1433"/>
            <p:cNvSpPr>
              <a:spLocks/>
            </p:cNvSpPr>
            <p:nvPr/>
          </p:nvSpPr>
          <p:spPr bwMode="auto">
            <a:xfrm>
              <a:off x="469" y="2721"/>
              <a:ext cx="356" cy="164"/>
            </a:xfrm>
            <a:custGeom>
              <a:avLst/>
              <a:gdLst>
                <a:gd name="T0" fmla="*/ 0 w 710"/>
                <a:gd name="T1" fmla="*/ 68 h 328"/>
                <a:gd name="T2" fmla="*/ 9 w 710"/>
                <a:gd name="T3" fmla="*/ 82 h 328"/>
                <a:gd name="T4" fmla="*/ 179 w 710"/>
                <a:gd name="T5" fmla="*/ 13 h 328"/>
                <a:gd name="T6" fmla="*/ 163 w 710"/>
                <a:gd name="T7" fmla="*/ 0 h 328"/>
                <a:gd name="T8" fmla="*/ 0 w 710"/>
                <a:gd name="T9" fmla="*/ 68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0"/>
                <a:gd name="T16" fmla="*/ 0 h 328"/>
                <a:gd name="T17" fmla="*/ 710 w 710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0" h="328">
                  <a:moveTo>
                    <a:pt x="0" y="269"/>
                  </a:moveTo>
                  <a:lnTo>
                    <a:pt x="34" y="328"/>
                  </a:lnTo>
                  <a:lnTo>
                    <a:pt x="710" y="55"/>
                  </a:lnTo>
                  <a:lnTo>
                    <a:pt x="648" y="0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2" name="Freeform 1434"/>
            <p:cNvSpPr>
              <a:spLocks/>
            </p:cNvSpPr>
            <p:nvPr/>
          </p:nvSpPr>
          <p:spPr bwMode="auto">
            <a:xfrm>
              <a:off x="143" y="2499"/>
              <a:ext cx="687" cy="393"/>
            </a:xfrm>
            <a:custGeom>
              <a:avLst/>
              <a:gdLst>
                <a:gd name="T0" fmla="*/ 169 w 1375"/>
                <a:gd name="T1" fmla="*/ 133 h 786"/>
                <a:gd name="T2" fmla="*/ 343 w 1375"/>
                <a:gd name="T3" fmla="*/ 67 h 786"/>
                <a:gd name="T4" fmla="*/ 183 w 1375"/>
                <a:gd name="T5" fmla="*/ 0 h 786"/>
                <a:gd name="T6" fmla="*/ 4 w 1375"/>
                <a:gd name="T7" fmla="*/ 41 h 786"/>
                <a:gd name="T8" fmla="*/ 3 w 1375"/>
                <a:gd name="T9" fmla="*/ 42 h 786"/>
                <a:gd name="T10" fmla="*/ 2 w 1375"/>
                <a:gd name="T11" fmla="*/ 46 h 786"/>
                <a:gd name="T12" fmla="*/ 1 w 1375"/>
                <a:gd name="T13" fmla="*/ 51 h 786"/>
                <a:gd name="T14" fmla="*/ 0 w 1375"/>
                <a:gd name="T15" fmla="*/ 58 h 786"/>
                <a:gd name="T16" fmla="*/ 0 w 1375"/>
                <a:gd name="T17" fmla="*/ 68 h 786"/>
                <a:gd name="T18" fmla="*/ 2 w 1375"/>
                <a:gd name="T19" fmla="*/ 78 h 786"/>
                <a:gd name="T20" fmla="*/ 7 w 1375"/>
                <a:gd name="T21" fmla="*/ 89 h 786"/>
                <a:gd name="T22" fmla="*/ 14 w 1375"/>
                <a:gd name="T23" fmla="*/ 99 h 786"/>
                <a:gd name="T24" fmla="*/ 14 w 1375"/>
                <a:gd name="T25" fmla="*/ 100 h 786"/>
                <a:gd name="T26" fmla="*/ 14 w 1375"/>
                <a:gd name="T27" fmla="*/ 100 h 786"/>
                <a:gd name="T28" fmla="*/ 14 w 1375"/>
                <a:gd name="T29" fmla="*/ 100 h 786"/>
                <a:gd name="T30" fmla="*/ 173 w 1375"/>
                <a:gd name="T31" fmla="*/ 197 h 786"/>
                <a:gd name="T32" fmla="*/ 173 w 1375"/>
                <a:gd name="T33" fmla="*/ 194 h 786"/>
                <a:gd name="T34" fmla="*/ 171 w 1375"/>
                <a:gd name="T35" fmla="*/ 189 h 786"/>
                <a:gd name="T36" fmla="*/ 171 w 1375"/>
                <a:gd name="T37" fmla="*/ 189 h 786"/>
                <a:gd name="T38" fmla="*/ 171 w 1375"/>
                <a:gd name="T39" fmla="*/ 188 h 786"/>
                <a:gd name="T40" fmla="*/ 170 w 1375"/>
                <a:gd name="T41" fmla="*/ 187 h 786"/>
                <a:gd name="T42" fmla="*/ 168 w 1375"/>
                <a:gd name="T43" fmla="*/ 182 h 786"/>
                <a:gd name="T44" fmla="*/ 165 w 1375"/>
                <a:gd name="T45" fmla="*/ 175 h 786"/>
                <a:gd name="T46" fmla="*/ 163 w 1375"/>
                <a:gd name="T47" fmla="*/ 167 h 786"/>
                <a:gd name="T48" fmla="*/ 161 w 1375"/>
                <a:gd name="T49" fmla="*/ 158 h 786"/>
                <a:gd name="T50" fmla="*/ 161 w 1375"/>
                <a:gd name="T51" fmla="*/ 149 h 786"/>
                <a:gd name="T52" fmla="*/ 164 w 1375"/>
                <a:gd name="T53" fmla="*/ 141 h 786"/>
                <a:gd name="T54" fmla="*/ 169 w 1375"/>
                <a:gd name="T55" fmla="*/ 133 h 78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5"/>
                <a:gd name="T85" fmla="*/ 0 h 786"/>
                <a:gd name="T86" fmla="*/ 1375 w 1375"/>
                <a:gd name="T87" fmla="*/ 786 h 78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5" h="786">
                  <a:moveTo>
                    <a:pt x="678" y="532"/>
                  </a:moveTo>
                  <a:lnTo>
                    <a:pt x="1375" y="266"/>
                  </a:lnTo>
                  <a:lnTo>
                    <a:pt x="733" y="0"/>
                  </a:lnTo>
                  <a:lnTo>
                    <a:pt x="18" y="161"/>
                  </a:lnTo>
                  <a:lnTo>
                    <a:pt x="15" y="167"/>
                  </a:lnTo>
                  <a:lnTo>
                    <a:pt x="10" y="182"/>
                  </a:lnTo>
                  <a:lnTo>
                    <a:pt x="4" y="205"/>
                  </a:lnTo>
                  <a:lnTo>
                    <a:pt x="0" y="235"/>
                  </a:lnTo>
                  <a:lnTo>
                    <a:pt x="1" y="271"/>
                  </a:lnTo>
                  <a:lnTo>
                    <a:pt x="10" y="311"/>
                  </a:lnTo>
                  <a:lnTo>
                    <a:pt x="28" y="354"/>
                  </a:lnTo>
                  <a:lnTo>
                    <a:pt x="58" y="398"/>
                  </a:lnTo>
                  <a:lnTo>
                    <a:pt x="59" y="400"/>
                  </a:lnTo>
                  <a:lnTo>
                    <a:pt x="59" y="401"/>
                  </a:lnTo>
                  <a:lnTo>
                    <a:pt x="693" y="786"/>
                  </a:lnTo>
                  <a:lnTo>
                    <a:pt x="694" y="776"/>
                  </a:lnTo>
                  <a:lnTo>
                    <a:pt x="685" y="753"/>
                  </a:lnTo>
                  <a:lnTo>
                    <a:pt x="684" y="752"/>
                  </a:lnTo>
                  <a:lnTo>
                    <a:pt x="680" y="745"/>
                  </a:lnTo>
                  <a:lnTo>
                    <a:pt x="672" y="726"/>
                  </a:lnTo>
                  <a:lnTo>
                    <a:pt x="662" y="699"/>
                  </a:lnTo>
                  <a:lnTo>
                    <a:pt x="653" y="667"/>
                  </a:lnTo>
                  <a:lnTo>
                    <a:pt x="647" y="631"/>
                  </a:lnTo>
                  <a:lnTo>
                    <a:pt x="647" y="594"/>
                  </a:lnTo>
                  <a:lnTo>
                    <a:pt x="656" y="561"/>
                  </a:lnTo>
                  <a:lnTo>
                    <a:pt x="678" y="5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3" name="Freeform 1435"/>
            <p:cNvSpPr>
              <a:spLocks/>
            </p:cNvSpPr>
            <p:nvPr/>
          </p:nvSpPr>
          <p:spPr bwMode="auto">
            <a:xfrm>
              <a:off x="177" y="2514"/>
              <a:ext cx="617" cy="237"/>
            </a:xfrm>
            <a:custGeom>
              <a:avLst/>
              <a:gdLst>
                <a:gd name="T0" fmla="*/ 308 w 1235"/>
                <a:gd name="T1" fmla="*/ 59 h 475"/>
                <a:gd name="T2" fmla="*/ 152 w 1235"/>
                <a:gd name="T3" fmla="*/ 118 h 475"/>
                <a:gd name="T4" fmla="*/ 0 w 1235"/>
                <a:gd name="T5" fmla="*/ 37 h 475"/>
                <a:gd name="T6" fmla="*/ 166 w 1235"/>
                <a:gd name="T7" fmla="*/ 0 h 475"/>
                <a:gd name="T8" fmla="*/ 308 w 1235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5"/>
                <a:gd name="T16" fmla="*/ 0 h 475"/>
                <a:gd name="T17" fmla="*/ 1235 w 1235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5" h="475">
                  <a:moveTo>
                    <a:pt x="1235" y="236"/>
                  </a:moveTo>
                  <a:lnTo>
                    <a:pt x="611" y="475"/>
                  </a:lnTo>
                  <a:lnTo>
                    <a:pt x="0" y="151"/>
                  </a:lnTo>
                  <a:lnTo>
                    <a:pt x="666" y="0"/>
                  </a:lnTo>
                  <a:lnTo>
                    <a:pt x="1235" y="23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4" name="Freeform 1436"/>
            <p:cNvSpPr>
              <a:spLocks/>
            </p:cNvSpPr>
            <p:nvPr/>
          </p:nvSpPr>
          <p:spPr bwMode="auto">
            <a:xfrm>
              <a:off x="154" y="2595"/>
              <a:ext cx="315" cy="271"/>
            </a:xfrm>
            <a:custGeom>
              <a:avLst/>
              <a:gdLst>
                <a:gd name="T0" fmla="*/ 157 w 631"/>
                <a:gd name="T1" fmla="*/ 136 h 542"/>
                <a:gd name="T2" fmla="*/ 12 w 631"/>
                <a:gd name="T3" fmla="*/ 46 h 542"/>
                <a:gd name="T4" fmla="*/ 7 w 631"/>
                <a:gd name="T5" fmla="*/ 38 h 542"/>
                <a:gd name="T6" fmla="*/ 3 w 631"/>
                <a:gd name="T7" fmla="*/ 31 h 542"/>
                <a:gd name="T8" fmla="*/ 1 w 631"/>
                <a:gd name="T9" fmla="*/ 24 h 542"/>
                <a:gd name="T10" fmla="*/ 0 w 631"/>
                <a:gd name="T11" fmla="*/ 17 h 542"/>
                <a:gd name="T12" fmla="*/ 0 w 631"/>
                <a:gd name="T13" fmla="*/ 12 h 542"/>
                <a:gd name="T14" fmla="*/ 0 w 631"/>
                <a:gd name="T15" fmla="*/ 7 h 542"/>
                <a:gd name="T16" fmla="*/ 1 w 631"/>
                <a:gd name="T17" fmla="*/ 3 h 542"/>
                <a:gd name="T18" fmla="*/ 2 w 631"/>
                <a:gd name="T19" fmla="*/ 0 h 542"/>
                <a:gd name="T20" fmla="*/ 157 w 631"/>
                <a:gd name="T21" fmla="*/ 82 h 542"/>
                <a:gd name="T22" fmla="*/ 154 w 631"/>
                <a:gd name="T23" fmla="*/ 88 h 542"/>
                <a:gd name="T24" fmla="*/ 151 w 631"/>
                <a:gd name="T25" fmla="*/ 94 h 542"/>
                <a:gd name="T26" fmla="*/ 150 w 631"/>
                <a:gd name="T27" fmla="*/ 101 h 542"/>
                <a:gd name="T28" fmla="*/ 150 w 631"/>
                <a:gd name="T29" fmla="*/ 108 h 542"/>
                <a:gd name="T30" fmla="*/ 151 w 631"/>
                <a:gd name="T31" fmla="*/ 115 h 542"/>
                <a:gd name="T32" fmla="*/ 152 w 631"/>
                <a:gd name="T33" fmla="*/ 122 h 542"/>
                <a:gd name="T34" fmla="*/ 154 w 631"/>
                <a:gd name="T35" fmla="*/ 130 h 542"/>
                <a:gd name="T36" fmla="*/ 157 w 631"/>
                <a:gd name="T37" fmla="*/ 136 h 5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1"/>
                <a:gd name="T58" fmla="*/ 0 h 542"/>
                <a:gd name="T59" fmla="*/ 631 w 631"/>
                <a:gd name="T60" fmla="*/ 542 h 5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1" h="542">
                  <a:moveTo>
                    <a:pt x="628" y="542"/>
                  </a:moveTo>
                  <a:lnTo>
                    <a:pt x="50" y="187"/>
                  </a:lnTo>
                  <a:lnTo>
                    <a:pt x="28" y="155"/>
                  </a:lnTo>
                  <a:lnTo>
                    <a:pt x="13" y="125"/>
                  </a:lnTo>
                  <a:lnTo>
                    <a:pt x="4" y="96"/>
                  </a:lnTo>
                  <a:lnTo>
                    <a:pt x="0" y="71"/>
                  </a:lnTo>
                  <a:lnTo>
                    <a:pt x="0" y="48"/>
                  </a:lnTo>
                  <a:lnTo>
                    <a:pt x="2" y="28"/>
                  </a:lnTo>
                  <a:lnTo>
                    <a:pt x="6" y="12"/>
                  </a:lnTo>
                  <a:lnTo>
                    <a:pt x="11" y="0"/>
                  </a:lnTo>
                  <a:lnTo>
                    <a:pt x="631" y="331"/>
                  </a:lnTo>
                  <a:lnTo>
                    <a:pt x="616" y="354"/>
                  </a:lnTo>
                  <a:lnTo>
                    <a:pt x="606" y="379"/>
                  </a:lnTo>
                  <a:lnTo>
                    <a:pt x="602" y="407"/>
                  </a:lnTo>
                  <a:lnTo>
                    <a:pt x="602" y="434"/>
                  </a:lnTo>
                  <a:lnTo>
                    <a:pt x="604" y="463"/>
                  </a:lnTo>
                  <a:lnTo>
                    <a:pt x="611" y="491"/>
                  </a:lnTo>
                  <a:lnTo>
                    <a:pt x="619" y="518"/>
                  </a:lnTo>
                  <a:lnTo>
                    <a:pt x="628" y="54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5" name="Freeform 1437"/>
            <p:cNvSpPr>
              <a:spLocks/>
            </p:cNvSpPr>
            <p:nvPr/>
          </p:nvSpPr>
          <p:spPr bwMode="auto">
            <a:xfrm>
              <a:off x="468" y="2642"/>
              <a:ext cx="366" cy="250"/>
            </a:xfrm>
            <a:custGeom>
              <a:avLst/>
              <a:gdLst>
                <a:gd name="T0" fmla="*/ 161 w 732"/>
                <a:gd name="T1" fmla="*/ 38 h 499"/>
                <a:gd name="T2" fmla="*/ 0 w 732"/>
                <a:gd name="T3" fmla="*/ 103 h 499"/>
                <a:gd name="T4" fmla="*/ 1 w 732"/>
                <a:gd name="T5" fmla="*/ 108 h 499"/>
                <a:gd name="T6" fmla="*/ 163 w 732"/>
                <a:gd name="T7" fmla="*/ 43 h 499"/>
                <a:gd name="T8" fmla="*/ 173 w 732"/>
                <a:gd name="T9" fmla="*/ 52 h 499"/>
                <a:gd name="T10" fmla="*/ 9 w 732"/>
                <a:gd name="T11" fmla="*/ 120 h 499"/>
                <a:gd name="T12" fmla="*/ 11 w 732"/>
                <a:gd name="T13" fmla="*/ 125 h 499"/>
                <a:gd name="T14" fmla="*/ 183 w 732"/>
                <a:gd name="T15" fmla="*/ 54 h 499"/>
                <a:gd name="T16" fmla="*/ 166 w 732"/>
                <a:gd name="T17" fmla="*/ 38 h 499"/>
                <a:gd name="T18" fmla="*/ 165 w 732"/>
                <a:gd name="T19" fmla="*/ 0 h 499"/>
                <a:gd name="T20" fmla="*/ 161 w 732"/>
                <a:gd name="T21" fmla="*/ 0 h 499"/>
                <a:gd name="T22" fmla="*/ 161 w 732"/>
                <a:gd name="T23" fmla="*/ 12 h 499"/>
                <a:gd name="T24" fmla="*/ 161 w 732"/>
                <a:gd name="T25" fmla="*/ 38 h 49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2"/>
                <a:gd name="T40" fmla="*/ 0 h 499"/>
                <a:gd name="T41" fmla="*/ 732 w 732"/>
                <a:gd name="T42" fmla="*/ 499 h 49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2" h="499">
                  <a:moveTo>
                    <a:pt x="644" y="149"/>
                  </a:moveTo>
                  <a:lnTo>
                    <a:pt x="0" y="409"/>
                  </a:lnTo>
                  <a:lnTo>
                    <a:pt x="7" y="431"/>
                  </a:lnTo>
                  <a:lnTo>
                    <a:pt x="652" y="170"/>
                  </a:lnTo>
                  <a:lnTo>
                    <a:pt x="692" y="208"/>
                  </a:lnTo>
                  <a:lnTo>
                    <a:pt x="36" y="477"/>
                  </a:lnTo>
                  <a:lnTo>
                    <a:pt x="43" y="499"/>
                  </a:lnTo>
                  <a:lnTo>
                    <a:pt x="732" y="216"/>
                  </a:lnTo>
                  <a:lnTo>
                    <a:pt x="663" y="152"/>
                  </a:lnTo>
                  <a:lnTo>
                    <a:pt x="660" y="0"/>
                  </a:lnTo>
                  <a:lnTo>
                    <a:pt x="642" y="0"/>
                  </a:lnTo>
                  <a:lnTo>
                    <a:pt x="642" y="47"/>
                  </a:lnTo>
                  <a:lnTo>
                    <a:pt x="644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6" name="Freeform 1438"/>
            <p:cNvSpPr>
              <a:spLocks/>
            </p:cNvSpPr>
            <p:nvPr/>
          </p:nvSpPr>
          <p:spPr bwMode="auto">
            <a:xfrm>
              <a:off x="419" y="2492"/>
              <a:ext cx="347" cy="158"/>
            </a:xfrm>
            <a:custGeom>
              <a:avLst/>
              <a:gdLst>
                <a:gd name="T0" fmla="*/ 11 w 694"/>
                <a:gd name="T1" fmla="*/ 39 h 318"/>
                <a:gd name="T2" fmla="*/ 1 w 694"/>
                <a:gd name="T3" fmla="*/ 50 h 318"/>
                <a:gd name="T4" fmla="*/ 0 w 694"/>
                <a:gd name="T5" fmla="*/ 64 h 318"/>
                <a:gd name="T6" fmla="*/ 1 w 694"/>
                <a:gd name="T7" fmla="*/ 73 h 318"/>
                <a:gd name="T8" fmla="*/ 3 w 694"/>
                <a:gd name="T9" fmla="*/ 79 h 318"/>
                <a:gd name="T10" fmla="*/ 173 w 694"/>
                <a:gd name="T11" fmla="*/ 35 h 318"/>
                <a:gd name="T12" fmla="*/ 174 w 694"/>
                <a:gd name="T13" fmla="*/ 0 h 318"/>
                <a:gd name="T14" fmla="*/ 11 w 694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4"/>
                <a:gd name="T25" fmla="*/ 0 h 318"/>
                <a:gd name="T26" fmla="*/ 694 w 694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4" h="318">
                  <a:moveTo>
                    <a:pt x="41" y="159"/>
                  </a:moveTo>
                  <a:lnTo>
                    <a:pt x="5" y="201"/>
                  </a:lnTo>
                  <a:lnTo>
                    <a:pt x="0" y="257"/>
                  </a:lnTo>
                  <a:lnTo>
                    <a:pt x="6" y="295"/>
                  </a:lnTo>
                  <a:lnTo>
                    <a:pt x="9" y="318"/>
                  </a:lnTo>
                  <a:lnTo>
                    <a:pt x="689" y="142"/>
                  </a:lnTo>
                  <a:lnTo>
                    <a:pt x="694" y="0"/>
                  </a:lnTo>
                  <a:lnTo>
                    <a:pt x="41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7" name="Freeform 1439"/>
            <p:cNvSpPr>
              <a:spLocks/>
            </p:cNvSpPr>
            <p:nvPr/>
          </p:nvSpPr>
          <p:spPr bwMode="auto">
            <a:xfrm>
              <a:off x="423" y="2564"/>
              <a:ext cx="368" cy="119"/>
            </a:xfrm>
            <a:custGeom>
              <a:avLst/>
              <a:gdLst>
                <a:gd name="T0" fmla="*/ 0 w 737"/>
                <a:gd name="T1" fmla="*/ 46 h 237"/>
                <a:gd name="T2" fmla="*/ 7 w 737"/>
                <a:gd name="T3" fmla="*/ 60 h 237"/>
                <a:gd name="T4" fmla="*/ 184 w 737"/>
                <a:gd name="T5" fmla="*/ 14 h 237"/>
                <a:gd name="T6" fmla="*/ 169 w 737"/>
                <a:gd name="T7" fmla="*/ 0 h 237"/>
                <a:gd name="T8" fmla="*/ 0 w 737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7"/>
                <a:gd name="T16" fmla="*/ 0 h 237"/>
                <a:gd name="T17" fmla="*/ 737 w 737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7" h="237">
                  <a:moveTo>
                    <a:pt x="0" y="181"/>
                  </a:moveTo>
                  <a:lnTo>
                    <a:pt x="30" y="237"/>
                  </a:lnTo>
                  <a:lnTo>
                    <a:pt x="737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8" name="Freeform 1440"/>
            <p:cNvSpPr>
              <a:spLocks/>
            </p:cNvSpPr>
            <p:nvPr/>
          </p:nvSpPr>
          <p:spPr bwMode="auto">
            <a:xfrm>
              <a:off x="118" y="2343"/>
              <a:ext cx="688" cy="346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6 w 1377"/>
                <a:gd name="T7" fmla="*/ 21 h 693"/>
                <a:gd name="T8" fmla="*/ 6 w 1377"/>
                <a:gd name="T9" fmla="*/ 22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7 h 693"/>
                <a:gd name="T16" fmla="*/ 0 w 1377"/>
                <a:gd name="T17" fmla="*/ 45 h 693"/>
                <a:gd name="T18" fmla="*/ 0 w 1377"/>
                <a:gd name="T19" fmla="*/ 54 h 693"/>
                <a:gd name="T20" fmla="*/ 4 w 1377"/>
                <a:gd name="T21" fmla="*/ 63 h 693"/>
                <a:gd name="T22" fmla="*/ 10 w 1377"/>
                <a:gd name="T23" fmla="*/ 73 h 693"/>
                <a:gd name="T24" fmla="*/ 10 w 1377"/>
                <a:gd name="T25" fmla="*/ 73 h 693"/>
                <a:gd name="T26" fmla="*/ 10 w 1377"/>
                <a:gd name="T27" fmla="*/ 74 h 693"/>
                <a:gd name="T28" fmla="*/ 10 w 1377"/>
                <a:gd name="T29" fmla="*/ 74 h 693"/>
                <a:gd name="T30" fmla="*/ 10 w 1377"/>
                <a:gd name="T31" fmla="*/ 74 h 693"/>
                <a:gd name="T32" fmla="*/ 10 w 1377"/>
                <a:gd name="T33" fmla="*/ 74 h 693"/>
                <a:gd name="T34" fmla="*/ 10 w 1377"/>
                <a:gd name="T35" fmla="*/ 74 h 693"/>
                <a:gd name="T36" fmla="*/ 161 w 1377"/>
                <a:gd name="T37" fmla="*/ 173 h 693"/>
                <a:gd name="T38" fmla="*/ 161 w 1377"/>
                <a:gd name="T39" fmla="*/ 171 h 693"/>
                <a:gd name="T40" fmla="*/ 159 w 1377"/>
                <a:gd name="T41" fmla="*/ 165 h 693"/>
                <a:gd name="T42" fmla="*/ 159 w 1377"/>
                <a:gd name="T43" fmla="*/ 165 h 693"/>
                <a:gd name="T44" fmla="*/ 159 w 1377"/>
                <a:gd name="T45" fmla="*/ 165 h 693"/>
                <a:gd name="T46" fmla="*/ 158 w 1377"/>
                <a:gd name="T47" fmla="*/ 163 h 693"/>
                <a:gd name="T48" fmla="*/ 157 w 1377"/>
                <a:gd name="T49" fmla="*/ 159 h 693"/>
                <a:gd name="T50" fmla="*/ 155 w 1377"/>
                <a:gd name="T51" fmla="*/ 153 h 693"/>
                <a:gd name="T52" fmla="*/ 153 w 1377"/>
                <a:gd name="T53" fmla="*/ 146 h 693"/>
                <a:gd name="T54" fmla="*/ 153 w 1377"/>
                <a:gd name="T55" fmla="*/ 138 h 693"/>
                <a:gd name="T56" fmla="*/ 153 w 1377"/>
                <a:gd name="T57" fmla="*/ 129 h 693"/>
                <a:gd name="T58" fmla="*/ 157 w 1377"/>
                <a:gd name="T59" fmla="*/ 122 h 693"/>
                <a:gd name="T60" fmla="*/ 163 w 1377"/>
                <a:gd name="T61" fmla="*/ 117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2" y="468"/>
                  </a:moveTo>
                  <a:lnTo>
                    <a:pt x="1377" y="288"/>
                  </a:lnTo>
                  <a:lnTo>
                    <a:pt x="758" y="0"/>
                  </a:lnTo>
                  <a:lnTo>
                    <a:pt x="26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4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6"/>
                  </a:lnTo>
                  <a:lnTo>
                    <a:pt x="17" y="254"/>
                  </a:lnTo>
                  <a:lnTo>
                    <a:pt x="42" y="295"/>
                  </a:lnTo>
                  <a:lnTo>
                    <a:pt x="42" y="296"/>
                  </a:lnTo>
                  <a:lnTo>
                    <a:pt x="42" y="297"/>
                  </a:lnTo>
                  <a:lnTo>
                    <a:pt x="43" y="297"/>
                  </a:lnTo>
                  <a:lnTo>
                    <a:pt x="644" y="693"/>
                  </a:lnTo>
                  <a:lnTo>
                    <a:pt x="646" y="684"/>
                  </a:lnTo>
                  <a:lnTo>
                    <a:pt x="638" y="663"/>
                  </a:lnTo>
                  <a:lnTo>
                    <a:pt x="638" y="662"/>
                  </a:lnTo>
                  <a:lnTo>
                    <a:pt x="635" y="655"/>
                  </a:lnTo>
                  <a:lnTo>
                    <a:pt x="628" y="638"/>
                  </a:lnTo>
                  <a:lnTo>
                    <a:pt x="621" y="614"/>
                  </a:lnTo>
                  <a:lnTo>
                    <a:pt x="614" y="584"/>
                  </a:lnTo>
                  <a:lnTo>
                    <a:pt x="612" y="552"/>
                  </a:lnTo>
                  <a:lnTo>
                    <a:pt x="615" y="519"/>
                  </a:lnTo>
                  <a:lnTo>
                    <a:pt x="628" y="491"/>
                  </a:lnTo>
                  <a:lnTo>
                    <a:pt x="652" y="4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9" name="Freeform 1441"/>
            <p:cNvSpPr>
              <a:spLocks/>
            </p:cNvSpPr>
            <p:nvPr/>
          </p:nvSpPr>
          <p:spPr bwMode="auto">
            <a:xfrm>
              <a:off x="155" y="2355"/>
              <a:ext cx="614" cy="209"/>
            </a:xfrm>
            <a:custGeom>
              <a:avLst/>
              <a:gdLst>
                <a:gd name="T0" fmla="*/ 307 w 1229"/>
                <a:gd name="T1" fmla="*/ 64 h 416"/>
                <a:gd name="T2" fmla="*/ 145 w 1229"/>
                <a:gd name="T3" fmla="*/ 105 h 416"/>
                <a:gd name="T4" fmla="*/ 0 w 1229"/>
                <a:gd name="T5" fmla="*/ 20 h 416"/>
                <a:gd name="T6" fmla="*/ 170 w 1229"/>
                <a:gd name="T7" fmla="*/ 0 h 416"/>
                <a:gd name="T8" fmla="*/ 307 w 1229"/>
                <a:gd name="T9" fmla="*/ 64 h 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6"/>
                <a:gd name="T17" fmla="*/ 1229 w 1229"/>
                <a:gd name="T18" fmla="*/ 416 h 4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6">
                  <a:moveTo>
                    <a:pt x="1229" y="254"/>
                  </a:moveTo>
                  <a:lnTo>
                    <a:pt x="581" y="416"/>
                  </a:lnTo>
                  <a:lnTo>
                    <a:pt x="0" y="80"/>
                  </a:lnTo>
                  <a:lnTo>
                    <a:pt x="680" y="0"/>
                  </a:lnTo>
                  <a:lnTo>
                    <a:pt x="1229" y="254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0" name="Freeform 1442"/>
            <p:cNvSpPr>
              <a:spLocks/>
            </p:cNvSpPr>
            <p:nvPr/>
          </p:nvSpPr>
          <p:spPr bwMode="auto">
            <a:xfrm>
              <a:off x="128" y="2399"/>
              <a:ext cx="304" cy="265"/>
            </a:xfrm>
            <a:custGeom>
              <a:avLst/>
              <a:gdLst>
                <a:gd name="T0" fmla="*/ 147 w 608"/>
                <a:gd name="T1" fmla="*/ 133 h 529"/>
                <a:gd name="T2" fmla="*/ 10 w 608"/>
                <a:gd name="T3" fmla="*/ 42 h 529"/>
                <a:gd name="T4" fmla="*/ 5 w 608"/>
                <a:gd name="T5" fmla="*/ 34 h 529"/>
                <a:gd name="T6" fmla="*/ 1 w 608"/>
                <a:gd name="T7" fmla="*/ 27 h 529"/>
                <a:gd name="T8" fmla="*/ 1 w 608"/>
                <a:gd name="T9" fmla="*/ 21 h 529"/>
                <a:gd name="T10" fmla="*/ 0 w 608"/>
                <a:gd name="T11" fmla="*/ 15 h 529"/>
                <a:gd name="T12" fmla="*/ 1 w 608"/>
                <a:gd name="T13" fmla="*/ 10 h 529"/>
                <a:gd name="T14" fmla="*/ 1 w 608"/>
                <a:gd name="T15" fmla="*/ 6 h 529"/>
                <a:gd name="T16" fmla="*/ 3 w 608"/>
                <a:gd name="T17" fmla="*/ 3 h 529"/>
                <a:gd name="T18" fmla="*/ 5 w 608"/>
                <a:gd name="T19" fmla="*/ 0 h 529"/>
                <a:gd name="T20" fmla="*/ 152 w 608"/>
                <a:gd name="T21" fmla="*/ 86 h 529"/>
                <a:gd name="T22" fmla="*/ 148 w 608"/>
                <a:gd name="T23" fmla="*/ 90 h 529"/>
                <a:gd name="T24" fmla="*/ 145 w 608"/>
                <a:gd name="T25" fmla="*/ 96 h 529"/>
                <a:gd name="T26" fmla="*/ 143 w 608"/>
                <a:gd name="T27" fmla="*/ 102 h 529"/>
                <a:gd name="T28" fmla="*/ 143 w 608"/>
                <a:gd name="T29" fmla="*/ 108 h 529"/>
                <a:gd name="T30" fmla="*/ 143 w 608"/>
                <a:gd name="T31" fmla="*/ 115 h 529"/>
                <a:gd name="T32" fmla="*/ 143 w 608"/>
                <a:gd name="T33" fmla="*/ 121 h 529"/>
                <a:gd name="T34" fmla="*/ 145 w 608"/>
                <a:gd name="T35" fmla="*/ 127 h 529"/>
                <a:gd name="T36" fmla="*/ 147 w 608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8"/>
                <a:gd name="T58" fmla="*/ 0 h 529"/>
                <a:gd name="T59" fmla="*/ 608 w 608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8" h="529">
                  <a:moveTo>
                    <a:pt x="585" y="529"/>
                  </a:moveTo>
                  <a:lnTo>
                    <a:pt x="38" y="165"/>
                  </a:lnTo>
                  <a:lnTo>
                    <a:pt x="20" y="136"/>
                  </a:lnTo>
                  <a:lnTo>
                    <a:pt x="7" y="108"/>
                  </a:lnTo>
                  <a:lnTo>
                    <a:pt x="2" y="83"/>
                  </a:lnTo>
                  <a:lnTo>
                    <a:pt x="0" y="60"/>
                  </a:lnTo>
                  <a:lnTo>
                    <a:pt x="3" y="40"/>
                  </a:lnTo>
                  <a:lnTo>
                    <a:pt x="7" y="23"/>
                  </a:lnTo>
                  <a:lnTo>
                    <a:pt x="13" y="9"/>
                  </a:lnTo>
                  <a:lnTo>
                    <a:pt x="18" y="0"/>
                  </a:lnTo>
                  <a:lnTo>
                    <a:pt x="608" y="342"/>
                  </a:lnTo>
                  <a:lnTo>
                    <a:pt x="591" y="360"/>
                  </a:lnTo>
                  <a:lnTo>
                    <a:pt x="579" y="382"/>
                  </a:lnTo>
                  <a:lnTo>
                    <a:pt x="572" y="406"/>
                  </a:lnTo>
                  <a:lnTo>
                    <a:pt x="569" y="432"/>
                  </a:lnTo>
                  <a:lnTo>
                    <a:pt x="570" y="457"/>
                  </a:lnTo>
                  <a:lnTo>
                    <a:pt x="572" y="482"/>
                  </a:lnTo>
                  <a:lnTo>
                    <a:pt x="578" y="506"/>
                  </a:lnTo>
                  <a:lnTo>
                    <a:pt x="585" y="52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1" name="Freeform 1443"/>
            <p:cNvSpPr>
              <a:spLocks/>
            </p:cNvSpPr>
            <p:nvPr/>
          </p:nvSpPr>
          <p:spPr bwMode="auto">
            <a:xfrm>
              <a:off x="423" y="2492"/>
              <a:ext cx="376" cy="197"/>
            </a:xfrm>
            <a:custGeom>
              <a:avLst/>
              <a:gdLst>
                <a:gd name="T0" fmla="*/ 167 w 754"/>
                <a:gd name="T1" fmla="*/ 34 h 393"/>
                <a:gd name="T2" fmla="*/ 0 w 754"/>
                <a:gd name="T3" fmla="*/ 78 h 393"/>
                <a:gd name="T4" fmla="*/ 1 w 754"/>
                <a:gd name="T5" fmla="*/ 83 h 393"/>
                <a:gd name="T6" fmla="*/ 169 w 754"/>
                <a:gd name="T7" fmla="*/ 39 h 393"/>
                <a:gd name="T8" fmla="*/ 178 w 754"/>
                <a:gd name="T9" fmla="*/ 48 h 393"/>
                <a:gd name="T10" fmla="*/ 7 w 754"/>
                <a:gd name="T11" fmla="*/ 94 h 393"/>
                <a:gd name="T12" fmla="*/ 8 w 754"/>
                <a:gd name="T13" fmla="*/ 99 h 393"/>
                <a:gd name="T14" fmla="*/ 188 w 754"/>
                <a:gd name="T15" fmla="*/ 51 h 393"/>
                <a:gd name="T16" fmla="*/ 172 w 754"/>
                <a:gd name="T17" fmla="*/ 35 h 393"/>
                <a:gd name="T18" fmla="*/ 175 w 754"/>
                <a:gd name="T19" fmla="*/ 1 h 393"/>
                <a:gd name="T20" fmla="*/ 170 w 754"/>
                <a:gd name="T21" fmla="*/ 0 h 393"/>
                <a:gd name="T22" fmla="*/ 169 w 754"/>
                <a:gd name="T23" fmla="*/ 11 h 393"/>
                <a:gd name="T24" fmla="*/ 167 w 754"/>
                <a:gd name="T25" fmla="*/ 34 h 39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4"/>
                <a:gd name="T40" fmla="*/ 0 h 393"/>
                <a:gd name="T41" fmla="*/ 754 w 754"/>
                <a:gd name="T42" fmla="*/ 393 h 39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4" h="393">
                  <a:moveTo>
                    <a:pt x="671" y="135"/>
                  </a:moveTo>
                  <a:lnTo>
                    <a:pt x="0" y="309"/>
                  </a:lnTo>
                  <a:lnTo>
                    <a:pt x="5" y="330"/>
                  </a:lnTo>
                  <a:lnTo>
                    <a:pt x="678" y="155"/>
                  </a:lnTo>
                  <a:lnTo>
                    <a:pt x="715" y="192"/>
                  </a:lnTo>
                  <a:lnTo>
                    <a:pt x="29" y="374"/>
                  </a:lnTo>
                  <a:lnTo>
                    <a:pt x="35" y="393"/>
                  </a:lnTo>
                  <a:lnTo>
                    <a:pt x="754" y="203"/>
                  </a:lnTo>
                  <a:lnTo>
                    <a:pt x="691" y="139"/>
                  </a:lnTo>
                  <a:lnTo>
                    <a:pt x="701" y="1"/>
                  </a:lnTo>
                  <a:lnTo>
                    <a:pt x="681" y="0"/>
                  </a:lnTo>
                  <a:lnTo>
                    <a:pt x="679" y="42"/>
                  </a:lnTo>
                  <a:lnTo>
                    <a:pt x="671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2" name="Freeform 1444"/>
            <p:cNvSpPr>
              <a:spLocks/>
            </p:cNvSpPr>
            <p:nvPr/>
          </p:nvSpPr>
          <p:spPr bwMode="auto">
            <a:xfrm>
              <a:off x="452" y="2325"/>
              <a:ext cx="340" cy="156"/>
            </a:xfrm>
            <a:custGeom>
              <a:avLst/>
              <a:gdLst>
                <a:gd name="T0" fmla="*/ 9 w 681"/>
                <a:gd name="T1" fmla="*/ 39 h 312"/>
                <a:gd name="T2" fmla="*/ 1 w 681"/>
                <a:gd name="T3" fmla="*/ 48 h 312"/>
                <a:gd name="T4" fmla="*/ 0 w 681"/>
                <a:gd name="T5" fmla="*/ 62 h 312"/>
                <a:gd name="T6" fmla="*/ 1 w 681"/>
                <a:gd name="T7" fmla="*/ 73 h 312"/>
                <a:gd name="T8" fmla="*/ 2 w 681"/>
                <a:gd name="T9" fmla="*/ 78 h 312"/>
                <a:gd name="T10" fmla="*/ 169 w 681"/>
                <a:gd name="T11" fmla="*/ 35 h 312"/>
                <a:gd name="T12" fmla="*/ 170 w 681"/>
                <a:gd name="T13" fmla="*/ 0 h 312"/>
                <a:gd name="T14" fmla="*/ 9 w 681"/>
                <a:gd name="T15" fmla="*/ 39 h 3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81"/>
                <a:gd name="T25" fmla="*/ 0 h 312"/>
                <a:gd name="T26" fmla="*/ 681 w 681"/>
                <a:gd name="T27" fmla="*/ 312 h 3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81" h="312">
                  <a:moveTo>
                    <a:pt x="39" y="155"/>
                  </a:moveTo>
                  <a:lnTo>
                    <a:pt x="5" y="195"/>
                  </a:lnTo>
                  <a:lnTo>
                    <a:pt x="0" y="251"/>
                  </a:lnTo>
                  <a:lnTo>
                    <a:pt x="7" y="289"/>
                  </a:lnTo>
                  <a:lnTo>
                    <a:pt x="8" y="312"/>
                  </a:lnTo>
                  <a:lnTo>
                    <a:pt x="676" y="138"/>
                  </a:lnTo>
                  <a:lnTo>
                    <a:pt x="681" y="0"/>
                  </a:lnTo>
                  <a:lnTo>
                    <a:pt x="39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3" name="Freeform 1445"/>
            <p:cNvSpPr>
              <a:spLocks/>
            </p:cNvSpPr>
            <p:nvPr/>
          </p:nvSpPr>
          <p:spPr bwMode="auto">
            <a:xfrm>
              <a:off x="456" y="2396"/>
              <a:ext cx="360" cy="116"/>
            </a:xfrm>
            <a:custGeom>
              <a:avLst/>
              <a:gdLst>
                <a:gd name="T0" fmla="*/ 0 w 720"/>
                <a:gd name="T1" fmla="*/ 44 h 234"/>
                <a:gd name="T2" fmla="*/ 7 w 720"/>
                <a:gd name="T3" fmla="*/ 58 h 234"/>
                <a:gd name="T4" fmla="*/ 180 w 720"/>
                <a:gd name="T5" fmla="*/ 13 h 234"/>
                <a:gd name="T6" fmla="*/ 166 w 720"/>
                <a:gd name="T7" fmla="*/ 0 h 234"/>
                <a:gd name="T8" fmla="*/ 0 w 720"/>
                <a:gd name="T9" fmla="*/ 44 h 2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0"/>
                <a:gd name="T16" fmla="*/ 0 h 234"/>
                <a:gd name="T17" fmla="*/ 720 w 720"/>
                <a:gd name="T18" fmla="*/ 234 h 2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0" h="234">
                  <a:moveTo>
                    <a:pt x="0" y="179"/>
                  </a:moveTo>
                  <a:lnTo>
                    <a:pt x="29" y="234"/>
                  </a:lnTo>
                  <a:lnTo>
                    <a:pt x="720" y="54"/>
                  </a:lnTo>
                  <a:lnTo>
                    <a:pt x="664" y="0"/>
                  </a:lnTo>
                  <a:lnTo>
                    <a:pt x="0" y="179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4" name="Freeform 1446"/>
            <p:cNvSpPr>
              <a:spLocks/>
            </p:cNvSpPr>
            <p:nvPr/>
          </p:nvSpPr>
          <p:spPr bwMode="auto">
            <a:xfrm>
              <a:off x="156" y="2179"/>
              <a:ext cx="676" cy="340"/>
            </a:xfrm>
            <a:custGeom>
              <a:avLst/>
              <a:gdLst>
                <a:gd name="T0" fmla="*/ 160 w 1350"/>
                <a:gd name="T1" fmla="*/ 114 h 680"/>
                <a:gd name="T2" fmla="*/ 339 w 1350"/>
                <a:gd name="T3" fmla="*/ 71 h 680"/>
                <a:gd name="T4" fmla="*/ 187 w 1350"/>
                <a:gd name="T5" fmla="*/ 0 h 680"/>
                <a:gd name="T6" fmla="*/ 7 w 1350"/>
                <a:gd name="T7" fmla="*/ 21 h 680"/>
                <a:gd name="T8" fmla="*/ 6 w 1350"/>
                <a:gd name="T9" fmla="*/ 22 h 680"/>
                <a:gd name="T10" fmla="*/ 5 w 1350"/>
                <a:gd name="T11" fmla="*/ 25 h 680"/>
                <a:gd name="T12" fmla="*/ 3 w 1350"/>
                <a:gd name="T13" fmla="*/ 30 h 680"/>
                <a:gd name="T14" fmla="*/ 1 w 1350"/>
                <a:gd name="T15" fmla="*/ 37 h 680"/>
                <a:gd name="T16" fmla="*/ 0 w 1350"/>
                <a:gd name="T17" fmla="*/ 44 h 680"/>
                <a:gd name="T18" fmla="*/ 1 w 1350"/>
                <a:gd name="T19" fmla="*/ 52 h 680"/>
                <a:gd name="T20" fmla="*/ 5 w 1350"/>
                <a:gd name="T21" fmla="*/ 62 h 680"/>
                <a:gd name="T22" fmla="*/ 11 w 1350"/>
                <a:gd name="T23" fmla="*/ 72 h 680"/>
                <a:gd name="T24" fmla="*/ 11 w 1350"/>
                <a:gd name="T25" fmla="*/ 73 h 680"/>
                <a:gd name="T26" fmla="*/ 11 w 1350"/>
                <a:gd name="T27" fmla="*/ 73 h 680"/>
                <a:gd name="T28" fmla="*/ 11 w 1350"/>
                <a:gd name="T29" fmla="*/ 73 h 680"/>
                <a:gd name="T30" fmla="*/ 158 w 1350"/>
                <a:gd name="T31" fmla="*/ 170 h 680"/>
                <a:gd name="T32" fmla="*/ 159 w 1350"/>
                <a:gd name="T33" fmla="*/ 168 h 680"/>
                <a:gd name="T34" fmla="*/ 157 w 1350"/>
                <a:gd name="T35" fmla="*/ 163 h 680"/>
                <a:gd name="T36" fmla="*/ 157 w 1350"/>
                <a:gd name="T37" fmla="*/ 162 h 680"/>
                <a:gd name="T38" fmla="*/ 157 w 1350"/>
                <a:gd name="T39" fmla="*/ 162 h 680"/>
                <a:gd name="T40" fmla="*/ 156 w 1350"/>
                <a:gd name="T41" fmla="*/ 161 h 680"/>
                <a:gd name="T42" fmla="*/ 155 w 1350"/>
                <a:gd name="T43" fmla="*/ 157 h 680"/>
                <a:gd name="T44" fmla="*/ 153 w 1350"/>
                <a:gd name="T45" fmla="*/ 151 h 680"/>
                <a:gd name="T46" fmla="*/ 151 w 1350"/>
                <a:gd name="T47" fmla="*/ 143 h 680"/>
                <a:gd name="T48" fmla="*/ 150 w 1350"/>
                <a:gd name="T49" fmla="*/ 135 h 680"/>
                <a:gd name="T50" fmla="*/ 151 w 1350"/>
                <a:gd name="T51" fmla="*/ 127 h 680"/>
                <a:gd name="T52" fmla="*/ 154 w 1350"/>
                <a:gd name="T53" fmla="*/ 120 h 680"/>
                <a:gd name="T54" fmla="*/ 160 w 1350"/>
                <a:gd name="T55" fmla="*/ 114 h 68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50"/>
                <a:gd name="T85" fmla="*/ 0 h 680"/>
                <a:gd name="T86" fmla="*/ 1350 w 1350"/>
                <a:gd name="T87" fmla="*/ 680 h 68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50" h="680">
                  <a:moveTo>
                    <a:pt x="640" y="457"/>
                  </a:moveTo>
                  <a:lnTo>
                    <a:pt x="1350" y="281"/>
                  </a:lnTo>
                  <a:lnTo>
                    <a:pt x="744" y="0"/>
                  </a:lnTo>
                  <a:lnTo>
                    <a:pt x="27" y="85"/>
                  </a:lnTo>
                  <a:lnTo>
                    <a:pt x="24" y="89"/>
                  </a:lnTo>
                  <a:lnTo>
                    <a:pt x="17" y="101"/>
                  </a:lnTo>
                  <a:lnTo>
                    <a:pt x="9" y="120"/>
                  </a:lnTo>
                  <a:lnTo>
                    <a:pt x="2" y="145"/>
                  </a:lnTo>
                  <a:lnTo>
                    <a:pt x="0" y="176"/>
                  </a:lnTo>
                  <a:lnTo>
                    <a:pt x="4" y="210"/>
                  </a:lnTo>
                  <a:lnTo>
                    <a:pt x="17" y="248"/>
                  </a:lnTo>
                  <a:lnTo>
                    <a:pt x="42" y="288"/>
                  </a:lnTo>
                  <a:lnTo>
                    <a:pt x="43" y="291"/>
                  </a:lnTo>
                  <a:lnTo>
                    <a:pt x="632" y="680"/>
                  </a:lnTo>
                  <a:lnTo>
                    <a:pt x="634" y="670"/>
                  </a:lnTo>
                  <a:lnTo>
                    <a:pt x="627" y="650"/>
                  </a:lnTo>
                  <a:lnTo>
                    <a:pt x="627" y="648"/>
                  </a:lnTo>
                  <a:lnTo>
                    <a:pt x="623" y="642"/>
                  </a:lnTo>
                  <a:lnTo>
                    <a:pt x="617" y="625"/>
                  </a:lnTo>
                  <a:lnTo>
                    <a:pt x="609" y="601"/>
                  </a:lnTo>
                  <a:lnTo>
                    <a:pt x="603" y="571"/>
                  </a:lnTo>
                  <a:lnTo>
                    <a:pt x="600" y="540"/>
                  </a:lnTo>
                  <a:lnTo>
                    <a:pt x="604" y="508"/>
                  </a:lnTo>
                  <a:lnTo>
                    <a:pt x="616" y="480"/>
                  </a:lnTo>
                  <a:lnTo>
                    <a:pt x="640" y="4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5" name="Freeform 1447"/>
            <p:cNvSpPr>
              <a:spLocks/>
            </p:cNvSpPr>
            <p:nvPr/>
          </p:nvSpPr>
          <p:spPr bwMode="auto">
            <a:xfrm>
              <a:off x="193" y="2191"/>
              <a:ext cx="602" cy="205"/>
            </a:xfrm>
            <a:custGeom>
              <a:avLst/>
              <a:gdLst>
                <a:gd name="T0" fmla="*/ 301 w 1205"/>
                <a:gd name="T1" fmla="*/ 63 h 408"/>
                <a:gd name="T2" fmla="*/ 142 w 1205"/>
                <a:gd name="T3" fmla="*/ 103 h 408"/>
                <a:gd name="T4" fmla="*/ 0 w 1205"/>
                <a:gd name="T5" fmla="*/ 20 h 408"/>
                <a:gd name="T6" fmla="*/ 167 w 1205"/>
                <a:gd name="T7" fmla="*/ 0 h 408"/>
                <a:gd name="T8" fmla="*/ 301 w 1205"/>
                <a:gd name="T9" fmla="*/ 63 h 4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5"/>
                <a:gd name="T16" fmla="*/ 0 h 408"/>
                <a:gd name="T17" fmla="*/ 1205 w 1205"/>
                <a:gd name="T18" fmla="*/ 408 h 4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5" h="408">
                  <a:moveTo>
                    <a:pt x="1205" y="250"/>
                  </a:moveTo>
                  <a:lnTo>
                    <a:pt x="570" y="408"/>
                  </a:lnTo>
                  <a:lnTo>
                    <a:pt x="0" y="79"/>
                  </a:lnTo>
                  <a:lnTo>
                    <a:pt x="668" y="0"/>
                  </a:lnTo>
                  <a:lnTo>
                    <a:pt x="1205" y="250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6" name="Freeform 1448"/>
            <p:cNvSpPr>
              <a:spLocks/>
            </p:cNvSpPr>
            <p:nvPr/>
          </p:nvSpPr>
          <p:spPr bwMode="auto">
            <a:xfrm>
              <a:off x="167" y="2234"/>
              <a:ext cx="298" cy="259"/>
            </a:xfrm>
            <a:custGeom>
              <a:avLst/>
              <a:gdLst>
                <a:gd name="T0" fmla="*/ 144 w 594"/>
                <a:gd name="T1" fmla="*/ 129 h 519"/>
                <a:gd name="T2" fmla="*/ 9 w 594"/>
                <a:gd name="T3" fmla="*/ 40 h 519"/>
                <a:gd name="T4" fmla="*/ 5 w 594"/>
                <a:gd name="T5" fmla="*/ 33 h 519"/>
                <a:gd name="T6" fmla="*/ 2 w 594"/>
                <a:gd name="T7" fmla="*/ 26 h 519"/>
                <a:gd name="T8" fmla="*/ 1 w 594"/>
                <a:gd name="T9" fmla="*/ 20 h 519"/>
                <a:gd name="T10" fmla="*/ 0 w 594"/>
                <a:gd name="T11" fmla="*/ 14 h 519"/>
                <a:gd name="T12" fmla="*/ 1 w 594"/>
                <a:gd name="T13" fmla="*/ 9 h 519"/>
                <a:gd name="T14" fmla="*/ 2 w 594"/>
                <a:gd name="T15" fmla="*/ 5 h 519"/>
                <a:gd name="T16" fmla="*/ 3 w 594"/>
                <a:gd name="T17" fmla="*/ 2 h 519"/>
                <a:gd name="T18" fmla="*/ 5 w 594"/>
                <a:gd name="T19" fmla="*/ 0 h 519"/>
                <a:gd name="T20" fmla="*/ 150 w 594"/>
                <a:gd name="T21" fmla="*/ 83 h 519"/>
                <a:gd name="T22" fmla="*/ 145 w 594"/>
                <a:gd name="T23" fmla="*/ 88 h 519"/>
                <a:gd name="T24" fmla="*/ 142 w 594"/>
                <a:gd name="T25" fmla="*/ 93 h 519"/>
                <a:gd name="T26" fmla="*/ 141 w 594"/>
                <a:gd name="T27" fmla="*/ 99 h 519"/>
                <a:gd name="T28" fmla="*/ 140 w 594"/>
                <a:gd name="T29" fmla="*/ 105 h 519"/>
                <a:gd name="T30" fmla="*/ 140 w 594"/>
                <a:gd name="T31" fmla="*/ 112 h 519"/>
                <a:gd name="T32" fmla="*/ 141 w 594"/>
                <a:gd name="T33" fmla="*/ 118 h 519"/>
                <a:gd name="T34" fmla="*/ 142 w 594"/>
                <a:gd name="T35" fmla="*/ 124 h 519"/>
                <a:gd name="T36" fmla="*/ 144 w 594"/>
                <a:gd name="T37" fmla="*/ 129 h 51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94"/>
                <a:gd name="T58" fmla="*/ 0 h 519"/>
                <a:gd name="T59" fmla="*/ 594 w 594"/>
                <a:gd name="T60" fmla="*/ 519 h 51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94" h="519">
                  <a:moveTo>
                    <a:pt x="572" y="519"/>
                  </a:moveTo>
                  <a:lnTo>
                    <a:pt x="36" y="162"/>
                  </a:lnTo>
                  <a:lnTo>
                    <a:pt x="18" y="133"/>
                  </a:lnTo>
                  <a:lnTo>
                    <a:pt x="7" y="106"/>
                  </a:lnTo>
                  <a:lnTo>
                    <a:pt x="1" y="82"/>
                  </a:lnTo>
                  <a:lnTo>
                    <a:pt x="0" y="59"/>
                  </a:lnTo>
                  <a:lnTo>
                    <a:pt x="2" y="39"/>
                  </a:lnTo>
                  <a:lnTo>
                    <a:pt x="7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594" y="335"/>
                  </a:lnTo>
                  <a:lnTo>
                    <a:pt x="578" y="353"/>
                  </a:lnTo>
                  <a:lnTo>
                    <a:pt x="567" y="375"/>
                  </a:lnTo>
                  <a:lnTo>
                    <a:pt x="560" y="398"/>
                  </a:lnTo>
                  <a:lnTo>
                    <a:pt x="556" y="422"/>
                  </a:lnTo>
                  <a:lnTo>
                    <a:pt x="558" y="448"/>
                  </a:lnTo>
                  <a:lnTo>
                    <a:pt x="560" y="473"/>
                  </a:lnTo>
                  <a:lnTo>
                    <a:pt x="566" y="497"/>
                  </a:lnTo>
                  <a:lnTo>
                    <a:pt x="572" y="519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7" name="Freeform 1449"/>
            <p:cNvSpPr>
              <a:spLocks/>
            </p:cNvSpPr>
            <p:nvPr/>
          </p:nvSpPr>
          <p:spPr bwMode="auto">
            <a:xfrm>
              <a:off x="455" y="2325"/>
              <a:ext cx="370" cy="194"/>
            </a:xfrm>
            <a:custGeom>
              <a:avLst/>
              <a:gdLst>
                <a:gd name="T0" fmla="*/ 165 w 738"/>
                <a:gd name="T1" fmla="*/ 33 h 387"/>
                <a:gd name="T2" fmla="*/ 0 w 738"/>
                <a:gd name="T3" fmla="*/ 76 h 387"/>
                <a:gd name="T4" fmla="*/ 2 w 738"/>
                <a:gd name="T5" fmla="*/ 81 h 387"/>
                <a:gd name="T6" fmla="*/ 167 w 738"/>
                <a:gd name="T7" fmla="*/ 38 h 387"/>
                <a:gd name="T8" fmla="*/ 175 w 738"/>
                <a:gd name="T9" fmla="*/ 48 h 387"/>
                <a:gd name="T10" fmla="*/ 8 w 738"/>
                <a:gd name="T11" fmla="*/ 92 h 387"/>
                <a:gd name="T12" fmla="*/ 9 w 738"/>
                <a:gd name="T13" fmla="*/ 97 h 387"/>
                <a:gd name="T14" fmla="*/ 186 w 738"/>
                <a:gd name="T15" fmla="*/ 50 h 387"/>
                <a:gd name="T16" fmla="*/ 170 w 738"/>
                <a:gd name="T17" fmla="*/ 35 h 387"/>
                <a:gd name="T18" fmla="*/ 172 w 738"/>
                <a:gd name="T19" fmla="*/ 1 h 387"/>
                <a:gd name="T20" fmla="*/ 168 w 738"/>
                <a:gd name="T21" fmla="*/ 0 h 387"/>
                <a:gd name="T22" fmla="*/ 167 w 738"/>
                <a:gd name="T23" fmla="*/ 9 h 387"/>
                <a:gd name="T24" fmla="*/ 165 w 738"/>
                <a:gd name="T25" fmla="*/ 33 h 38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8"/>
                <a:gd name="T40" fmla="*/ 0 h 387"/>
                <a:gd name="T41" fmla="*/ 738 w 738"/>
                <a:gd name="T42" fmla="*/ 387 h 38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8" h="387">
                  <a:moveTo>
                    <a:pt x="658" y="132"/>
                  </a:moveTo>
                  <a:lnTo>
                    <a:pt x="0" y="304"/>
                  </a:lnTo>
                  <a:lnTo>
                    <a:pt x="5" y="324"/>
                  </a:lnTo>
                  <a:lnTo>
                    <a:pt x="664" y="152"/>
                  </a:lnTo>
                  <a:lnTo>
                    <a:pt x="699" y="189"/>
                  </a:lnTo>
                  <a:lnTo>
                    <a:pt x="29" y="366"/>
                  </a:lnTo>
                  <a:lnTo>
                    <a:pt x="34" y="387"/>
                  </a:lnTo>
                  <a:lnTo>
                    <a:pt x="738" y="199"/>
                  </a:lnTo>
                  <a:lnTo>
                    <a:pt x="676" y="137"/>
                  </a:lnTo>
                  <a:lnTo>
                    <a:pt x="687" y="1"/>
                  </a:lnTo>
                  <a:lnTo>
                    <a:pt x="668" y="0"/>
                  </a:lnTo>
                  <a:lnTo>
                    <a:pt x="665" y="36"/>
                  </a:lnTo>
                  <a:lnTo>
                    <a:pt x="658" y="1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8" name="Freeform 1450"/>
            <p:cNvSpPr>
              <a:spLocks/>
            </p:cNvSpPr>
            <p:nvPr/>
          </p:nvSpPr>
          <p:spPr bwMode="auto">
            <a:xfrm>
              <a:off x="471" y="2125"/>
              <a:ext cx="321" cy="200"/>
            </a:xfrm>
            <a:custGeom>
              <a:avLst/>
              <a:gdLst>
                <a:gd name="T0" fmla="*/ 7 w 643"/>
                <a:gd name="T1" fmla="*/ 56 h 401"/>
                <a:gd name="T2" fmla="*/ 0 w 643"/>
                <a:gd name="T3" fmla="*/ 68 h 401"/>
                <a:gd name="T4" fmla="*/ 0 w 643"/>
                <a:gd name="T5" fmla="*/ 83 h 401"/>
                <a:gd name="T6" fmla="*/ 2 w 643"/>
                <a:gd name="T7" fmla="*/ 94 h 401"/>
                <a:gd name="T8" fmla="*/ 3 w 643"/>
                <a:gd name="T9" fmla="*/ 100 h 401"/>
                <a:gd name="T10" fmla="*/ 160 w 643"/>
                <a:gd name="T11" fmla="*/ 37 h 401"/>
                <a:gd name="T12" fmla="*/ 158 w 643"/>
                <a:gd name="T13" fmla="*/ 0 h 401"/>
                <a:gd name="T14" fmla="*/ 7 w 643"/>
                <a:gd name="T15" fmla="*/ 56 h 4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43"/>
                <a:gd name="T25" fmla="*/ 0 h 401"/>
                <a:gd name="T26" fmla="*/ 643 w 643"/>
                <a:gd name="T27" fmla="*/ 401 h 4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43" h="401">
                  <a:moveTo>
                    <a:pt x="30" y="227"/>
                  </a:moveTo>
                  <a:lnTo>
                    <a:pt x="0" y="274"/>
                  </a:lnTo>
                  <a:lnTo>
                    <a:pt x="1" y="335"/>
                  </a:lnTo>
                  <a:lnTo>
                    <a:pt x="11" y="377"/>
                  </a:lnTo>
                  <a:lnTo>
                    <a:pt x="15" y="401"/>
                  </a:lnTo>
                  <a:lnTo>
                    <a:pt x="643" y="149"/>
                  </a:lnTo>
                  <a:lnTo>
                    <a:pt x="635" y="0"/>
                  </a:lnTo>
                  <a:lnTo>
                    <a:pt x="30" y="2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9" name="Freeform 1451"/>
            <p:cNvSpPr>
              <a:spLocks/>
            </p:cNvSpPr>
            <p:nvPr/>
          </p:nvSpPr>
          <p:spPr bwMode="auto">
            <a:xfrm>
              <a:off x="478" y="2201"/>
              <a:ext cx="342" cy="157"/>
            </a:xfrm>
            <a:custGeom>
              <a:avLst/>
              <a:gdLst>
                <a:gd name="T0" fmla="*/ 0 w 683"/>
                <a:gd name="T1" fmla="*/ 64 h 316"/>
                <a:gd name="T2" fmla="*/ 9 w 683"/>
                <a:gd name="T3" fmla="*/ 78 h 316"/>
                <a:gd name="T4" fmla="*/ 171 w 683"/>
                <a:gd name="T5" fmla="*/ 13 h 316"/>
                <a:gd name="T6" fmla="*/ 156 w 683"/>
                <a:gd name="T7" fmla="*/ 0 h 316"/>
                <a:gd name="T8" fmla="*/ 0 w 683"/>
                <a:gd name="T9" fmla="*/ 64 h 3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3"/>
                <a:gd name="T16" fmla="*/ 0 h 316"/>
                <a:gd name="T17" fmla="*/ 683 w 683"/>
                <a:gd name="T18" fmla="*/ 316 h 3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3" h="316">
                  <a:moveTo>
                    <a:pt x="0" y="258"/>
                  </a:moveTo>
                  <a:lnTo>
                    <a:pt x="34" y="316"/>
                  </a:lnTo>
                  <a:lnTo>
                    <a:pt x="683" y="52"/>
                  </a:lnTo>
                  <a:lnTo>
                    <a:pt x="623" y="0"/>
                  </a:lnTo>
                  <a:lnTo>
                    <a:pt x="0" y="25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0" name="Freeform 1452"/>
            <p:cNvSpPr>
              <a:spLocks/>
            </p:cNvSpPr>
            <p:nvPr/>
          </p:nvSpPr>
          <p:spPr bwMode="auto">
            <a:xfrm>
              <a:off x="166" y="1988"/>
              <a:ext cx="660" cy="377"/>
            </a:xfrm>
            <a:custGeom>
              <a:avLst/>
              <a:gdLst>
                <a:gd name="T0" fmla="*/ 162 w 1321"/>
                <a:gd name="T1" fmla="*/ 128 h 753"/>
                <a:gd name="T2" fmla="*/ 330 w 1321"/>
                <a:gd name="T3" fmla="*/ 64 h 753"/>
                <a:gd name="T4" fmla="*/ 176 w 1321"/>
                <a:gd name="T5" fmla="*/ 0 h 753"/>
                <a:gd name="T6" fmla="*/ 4 w 1321"/>
                <a:gd name="T7" fmla="*/ 39 h 753"/>
                <a:gd name="T8" fmla="*/ 3 w 1321"/>
                <a:gd name="T9" fmla="*/ 40 h 753"/>
                <a:gd name="T10" fmla="*/ 2 w 1321"/>
                <a:gd name="T11" fmla="*/ 44 h 753"/>
                <a:gd name="T12" fmla="*/ 1 w 1321"/>
                <a:gd name="T13" fmla="*/ 49 h 753"/>
                <a:gd name="T14" fmla="*/ 0 w 1321"/>
                <a:gd name="T15" fmla="*/ 56 h 753"/>
                <a:gd name="T16" fmla="*/ 0 w 1321"/>
                <a:gd name="T17" fmla="*/ 65 h 753"/>
                <a:gd name="T18" fmla="*/ 2 w 1321"/>
                <a:gd name="T19" fmla="*/ 75 h 753"/>
                <a:gd name="T20" fmla="*/ 6 w 1321"/>
                <a:gd name="T21" fmla="*/ 85 h 753"/>
                <a:gd name="T22" fmla="*/ 13 w 1321"/>
                <a:gd name="T23" fmla="*/ 96 h 753"/>
                <a:gd name="T24" fmla="*/ 13 w 1321"/>
                <a:gd name="T25" fmla="*/ 96 h 753"/>
                <a:gd name="T26" fmla="*/ 14 w 1321"/>
                <a:gd name="T27" fmla="*/ 96 h 753"/>
                <a:gd name="T28" fmla="*/ 14 w 1321"/>
                <a:gd name="T29" fmla="*/ 96 h 753"/>
                <a:gd name="T30" fmla="*/ 14 w 1321"/>
                <a:gd name="T31" fmla="*/ 96 h 753"/>
                <a:gd name="T32" fmla="*/ 14 w 1321"/>
                <a:gd name="T33" fmla="*/ 96 h 753"/>
                <a:gd name="T34" fmla="*/ 14 w 1321"/>
                <a:gd name="T35" fmla="*/ 96 h 753"/>
                <a:gd name="T36" fmla="*/ 166 w 1321"/>
                <a:gd name="T37" fmla="*/ 189 h 753"/>
                <a:gd name="T38" fmla="*/ 166 w 1321"/>
                <a:gd name="T39" fmla="*/ 186 h 753"/>
                <a:gd name="T40" fmla="*/ 164 w 1321"/>
                <a:gd name="T41" fmla="*/ 181 h 753"/>
                <a:gd name="T42" fmla="*/ 164 w 1321"/>
                <a:gd name="T43" fmla="*/ 181 h 753"/>
                <a:gd name="T44" fmla="*/ 164 w 1321"/>
                <a:gd name="T45" fmla="*/ 181 h 753"/>
                <a:gd name="T46" fmla="*/ 163 w 1321"/>
                <a:gd name="T47" fmla="*/ 179 h 753"/>
                <a:gd name="T48" fmla="*/ 161 w 1321"/>
                <a:gd name="T49" fmla="*/ 174 h 753"/>
                <a:gd name="T50" fmla="*/ 158 w 1321"/>
                <a:gd name="T51" fmla="*/ 168 h 753"/>
                <a:gd name="T52" fmla="*/ 156 w 1321"/>
                <a:gd name="T53" fmla="*/ 160 h 753"/>
                <a:gd name="T54" fmla="*/ 155 w 1321"/>
                <a:gd name="T55" fmla="*/ 151 h 753"/>
                <a:gd name="T56" fmla="*/ 155 w 1321"/>
                <a:gd name="T57" fmla="*/ 143 h 753"/>
                <a:gd name="T58" fmla="*/ 157 w 1321"/>
                <a:gd name="T59" fmla="*/ 135 h 753"/>
                <a:gd name="T60" fmla="*/ 162 w 1321"/>
                <a:gd name="T61" fmla="*/ 128 h 75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21"/>
                <a:gd name="T94" fmla="*/ 0 h 753"/>
                <a:gd name="T95" fmla="*/ 1321 w 1321"/>
                <a:gd name="T96" fmla="*/ 753 h 75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21" h="753">
                  <a:moveTo>
                    <a:pt x="650" y="509"/>
                  </a:moveTo>
                  <a:lnTo>
                    <a:pt x="1321" y="255"/>
                  </a:lnTo>
                  <a:lnTo>
                    <a:pt x="704" y="0"/>
                  </a:lnTo>
                  <a:lnTo>
                    <a:pt x="17" y="154"/>
                  </a:lnTo>
                  <a:lnTo>
                    <a:pt x="15" y="159"/>
                  </a:lnTo>
                  <a:lnTo>
                    <a:pt x="9" y="173"/>
                  </a:lnTo>
                  <a:lnTo>
                    <a:pt x="4" y="195"/>
                  </a:lnTo>
                  <a:lnTo>
                    <a:pt x="0" y="224"/>
                  </a:lnTo>
                  <a:lnTo>
                    <a:pt x="1" y="258"/>
                  </a:lnTo>
                  <a:lnTo>
                    <a:pt x="9" y="298"/>
                  </a:lnTo>
                  <a:lnTo>
                    <a:pt x="27" y="339"/>
                  </a:lnTo>
                  <a:lnTo>
                    <a:pt x="55" y="382"/>
                  </a:lnTo>
                  <a:lnTo>
                    <a:pt x="57" y="382"/>
                  </a:lnTo>
                  <a:lnTo>
                    <a:pt x="57" y="383"/>
                  </a:lnTo>
                  <a:lnTo>
                    <a:pt x="58" y="384"/>
                  </a:lnTo>
                  <a:lnTo>
                    <a:pt x="666" y="753"/>
                  </a:lnTo>
                  <a:lnTo>
                    <a:pt x="666" y="743"/>
                  </a:lnTo>
                  <a:lnTo>
                    <a:pt x="657" y="721"/>
                  </a:lnTo>
                  <a:lnTo>
                    <a:pt x="654" y="714"/>
                  </a:lnTo>
                  <a:lnTo>
                    <a:pt x="645" y="696"/>
                  </a:lnTo>
                  <a:lnTo>
                    <a:pt x="635" y="670"/>
                  </a:lnTo>
                  <a:lnTo>
                    <a:pt x="626" y="638"/>
                  </a:lnTo>
                  <a:lnTo>
                    <a:pt x="620" y="604"/>
                  </a:lnTo>
                  <a:lnTo>
                    <a:pt x="621" y="569"/>
                  </a:lnTo>
                  <a:lnTo>
                    <a:pt x="629" y="537"/>
                  </a:lnTo>
                  <a:lnTo>
                    <a:pt x="650" y="5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1" name="Freeform 1453"/>
            <p:cNvSpPr>
              <a:spLocks/>
            </p:cNvSpPr>
            <p:nvPr/>
          </p:nvSpPr>
          <p:spPr bwMode="auto">
            <a:xfrm>
              <a:off x="198" y="2002"/>
              <a:ext cx="593" cy="227"/>
            </a:xfrm>
            <a:custGeom>
              <a:avLst/>
              <a:gdLst>
                <a:gd name="T0" fmla="*/ 297 w 1186"/>
                <a:gd name="T1" fmla="*/ 56 h 456"/>
                <a:gd name="T2" fmla="*/ 147 w 1186"/>
                <a:gd name="T3" fmla="*/ 113 h 456"/>
                <a:gd name="T4" fmla="*/ 0 w 1186"/>
                <a:gd name="T5" fmla="*/ 36 h 456"/>
                <a:gd name="T6" fmla="*/ 159 w 1186"/>
                <a:gd name="T7" fmla="*/ 0 h 456"/>
                <a:gd name="T8" fmla="*/ 297 w 1186"/>
                <a:gd name="T9" fmla="*/ 56 h 4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6"/>
                <a:gd name="T16" fmla="*/ 0 h 456"/>
                <a:gd name="T17" fmla="*/ 1186 w 1186"/>
                <a:gd name="T18" fmla="*/ 456 h 4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6" h="456">
                  <a:moveTo>
                    <a:pt x="1186" y="226"/>
                  </a:moveTo>
                  <a:lnTo>
                    <a:pt x="586" y="456"/>
                  </a:lnTo>
                  <a:lnTo>
                    <a:pt x="0" y="144"/>
                  </a:lnTo>
                  <a:lnTo>
                    <a:pt x="639" y="0"/>
                  </a:lnTo>
                  <a:lnTo>
                    <a:pt x="1186" y="226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2" name="Freeform 1454"/>
            <p:cNvSpPr>
              <a:spLocks/>
            </p:cNvSpPr>
            <p:nvPr/>
          </p:nvSpPr>
          <p:spPr bwMode="auto">
            <a:xfrm>
              <a:off x="177" y="2079"/>
              <a:ext cx="302" cy="260"/>
            </a:xfrm>
            <a:custGeom>
              <a:avLst/>
              <a:gdLst>
                <a:gd name="T0" fmla="*/ 150 w 605"/>
                <a:gd name="T1" fmla="*/ 130 h 522"/>
                <a:gd name="T2" fmla="*/ 11 w 605"/>
                <a:gd name="T3" fmla="*/ 45 h 522"/>
                <a:gd name="T4" fmla="*/ 6 w 605"/>
                <a:gd name="T5" fmla="*/ 37 h 522"/>
                <a:gd name="T6" fmla="*/ 3 w 605"/>
                <a:gd name="T7" fmla="*/ 30 h 522"/>
                <a:gd name="T8" fmla="*/ 0 w 605"/>
                <a:gd name="T9" fmla="*/ 23 h 522"/>
                <a:gd name="T10" fmla="*/ 0 w 605"/>
                <a:gd name="T11" fmla="*/ 17 h 522"/>
                <a:gd name="T12" fmla="*/ 0 w 605"/>
                <a:gd name="T13" fmla="*/ 11 h 522"/>
                <a:gd name="T14" fmla="*/ 0 w 605"/>
                <a:gd name="T15" fmla="*/ 6 h 522"/>
                <a:gd name="T16" fmla="*/ 1 w 605"/>
                <a:gd name="T17" fmla="*/ 3 h 522"/>
                <a:gd name="T18" fmla="*/ 2 w 605"/>
                <a:gd name="T19" fmla="*/ 0 h 522"/>
                <a:gd name="T20" fmla="*/ 151 w 605"/>
                <a:gd name="T21" fmla="*/ 79 h 522"/>
                <a:gd name="T22" fmla="*/ 147 w 605"/>
                <a:gd name="T23" fmla="*/ 84 h 522"/>
                <a:gd name="T24" fmla="*/ 145 w 605"/>
                <a:gd name="T25" fmla="*/ 90 h 522"/>
                <a:gd name="T26" fmla="*/ 144 w 605"/>
                <a:gd name="T27" fmla="*/ 97 h 522"/>
                <a:gd name="T28" fmla="*/ 144 w 605"/>
                <a:gd name="T29" fmla="*/ 104 h 522"/>
                <a:gd name="T30" fmla="*/ 145 w 605"/>
                <a:gd name="T31" fmla="*/ 111 h 522"/>
                <a:gd name="T32" fmla="*/ 146 w 605"/>
                <a:gd name="T33" fmla="*/ 117 h 522"/>
                <a:gd name="T34" fmla="*/ 148 w 605"/>
                <a:gd name="T35" fmla="*/ 124 h 522"/>
                <a:gd name="T36" fmla="*/ 150 w 605"/>
                <a:gd name="T37" fmla="*/ 130 h 5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5"/>
                <a:gd name="T58" fmla="*/ 0 h 522"/>
                <a:gd name="T59" fmla="*/ 605 w 605"/>
                <a:gd name="T60" fmla="*/ 522 h 52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5" h="522">
                  <a:moveTo>
                    <a:pt x="602" y="522"/>
                  </a:moveTo>
                  <a:lnTo>
                    <a:pt x="47" y="180"/>
                  </a:lnTo>
                  <a:lnTo>
                    <a:pt x="26" y="149"/>
                  </a:lnTo>
                  <a:lnTo>
                    <a:pt x="12" y="120"/>
                  </a:lnTo>
                  <a:lnTo>
                    <a:pt x="3" y="94"/>
                  </a:lnTo>
                  <a:lnTo>
                    <a:pt x="0" y="68"/>
                  </a:lnTo>
                  <a:lnTo>
                    <a:pt x="0" y="46"/>
                  </a:lnTo>
                  <a:lnTo>
                    <a:pt x="2" y="27"/>
                  </a:lnTo>
                  <a:lnTo>
                    <a:pt x="6" y="12"/>
                  </a:lnTo>
                  <a:lnTo>
                    <a:pt x="9" y="0"/>
                  </a:lnTo>
                  <a:lnTo>
                    <a:pt x="605" y="318"/>
                  </a:lnTo>
                  <a:lnTo>
                    <a:pt x="591" y="340"/>
                  </a:lnTo>
                  <a:lnTo>
                    <a:pt x="582" y="364"/>
                  </a:lnTo>
                  <a:lnTo>
                    <a:pt x="577" y="390"/>
                  </a:lnTo>
                  <a:lnTo>
                    <a:pt x="577" y="418"/>
                  </a:lnTo>
                  <a:lnTo>
                    <a:pt x="580" y="446"/>
                  </a:lnTo>
                  <a:lnTo>
                    <a:pt x="586" y="472"/>
                  </a:lnTo>
                  <a:lnTo>
                    <a:pt x="592" y="497"/>
                  </a:lnTo>
                  <a:lnTo>
                    <a:pt x="602" y="52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3" name="Freeform 1455"/>
            <p:cNvSpPr>
              <a:spLocks/>
            </p:cNvSpPr>
            <p:nvPr/>
          </p:nvSpPr>
          <p:spPr bwMode="auto">
            <a:xfrm>
              <a:off x="478" y="2125"/>
              <a:ext cx="351" cy="240"/>
            </a:xfrm>
            <a:custGeom>
              <a:avLst/>
              <a:gdLst>
                <a:gd name="T0" fmla="*/ 155 w 701"/>
                <a:gd name="T1" fmla="*/ 36 h 480"/>
                <a:gd name="T2" fmla="*/ 0 w 701"/>
                <a:gd name="T3" fmla="*/ 99 h 480"/>
                <a:gd name="T4" fmla="*/ 2 w 701"/>
                <a:gd name="T5" fmla="*/ 104 h 480"/>
                <a:gd name="T6" fmla="*/ 157 w 701"/>
                <a:gd name="T7" fmla="*/ 42 h 480"/>
                <a:gd name="T8" fmla="*/ 166 w 701"/>
                <a:gd name="T9" fmla="*/ 51 h 480"/>
                <a:gd name="T10" fmla="*/ 9 w 701"/>
                <a:gd name="T11" fmla="*/ 115 h 480"/>
                <a:gd name="T12" fmla="*/ 11 w 701"/>
                <a:gd name="T13" fmla="*/ 120 h 480"/>
                <a:gd name="T14" fmla="*/ 176 w 701"/>
                <a:gd name="T15" fmla="*/ 53 h 480"/>
                <a:gd name="T16" fmla="*/ 159 w 701"/>
                <a:gd name="T17" fmla="*/ 37 h 480"/>
                <a:gd name="T18" fmla="*/ 159 w 701"/>
                <a:gd name="T19" fmla="*/ 0 h 480"/>
                <a:gd name="T20" fmla="*/ 154 w 701"/>
                <a:gd name="T21" fmla="*/ 0 h 480"/>
                <a:gd name="T22" fmla="*/ 154 w 701"/>
                <a:gd name="T23" fmla="*/ 12 h 480"/>
                <a:gd name="T24" fmla="*/ 155 w 701"/>
                <a:gd name="T25" fmla="*/ 36 h 4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01"/>
                <a:gd name="T40" fmla="*/ 0 h 480"/>
                <a:gd name="T41" fmla="*/ 701 w 701"/>
                <a:gd name="T42" fmla="*/ 480 h 4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01" h="480">
                  <a:moveTo>
                    <a:pt x="617" y="144"/>
                  </a:moveTo>
                  <a:lnTo>
                    <a:pt x="0" y="394"/>
                  </a:lnTo>
                  <a:lnTo>
                    <a:pt x="6" y="416"/>
                  </a:lnTo>
                  <a:lnTo>
                    <a:pt x="626" y="165"/>
                  </a:lnTo>
                  <a:lnTo>
                    <a:pt x="663" y="201"/>
                  </a:lnTo>
                  <a:lnTo>
                    <a:pt x="33" y="459"/>
                  </a:lnTo>
                  <a:lnTo>
                    <a:pt x="41" y="480"/>
                  </a:lnTo>
                  <a:lnTo>
                    <a:pt x="701" y="209"/>
                  </a:lnTo>
                  <a:lnTo>
                    <a:pt x="636" y="148"/>
                  </a:lnTo>
                  <a:lnTo>
                    <a:pt x="634" y="0"/>
                  </a:lnTo>
                  <a:lnTo>
                    <a:pt x="615" y="0"/>
                  </a:lnTo>
                  <a:lnTo>
                    <a:pt x="616" y="46"/>
                  </a:lnTo>
                  <a:lnTo>
                    <a:pt x="617" y="1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4" name="Freeform 1456"/>
            <p:cNvSpPr>
              <a:spLocks/>
            </p:cNvSpPr>
            <p:nvPr/>
          </p:nvSpPr>
          <p:spPr bwMode="auto">
            <a:xfrm>
              <a:off x="430" y="1973"/>
              <a:ext cx="330" cy="151"/>
            </a:xfrm>
            <a:custGeom>
              <a:avLst/>
              <a:gdLst>
                <a:gd name="T0" fmla="*/ 10 w 659"/>
                <a:gd name="T1" fmla="*/ 38 h 301"/>
                <a:gd name="T2" fmla="*/ 2 w 659"/>
                <a:gd name="T3" fmla="*/ 48 h 301"/>
                <a:gd name="T4" fmla="*/ 0 w 659"/>
                <a:gd name="T5" fmla="*/ 61 h 301"/>
                <a:gd name="T6" fmla="*/ 2 w 659"/>
                <a:gd name="T7" fmla="*/ 70 h 301"/>
                <a:gd name="T8" fmla="*/ 2 w 659"/>
                <a:gd name="T9" fmla="*/ 76 h 301"/>
                <a:gd name="T10" fmla="*/ 164 w 659"/>
                <a:gd name="T11" fmla="*/ 34 h 301"/>
                <a:gd name="T12" fmla="*/ 165 w 659"/>
                <a:gd name="T13" fmla="*/ 0 h 301"/>
                <a:gd name="T14" fmla="*/ 10 w 659"/>
                <a:gd name="T15" fmla="*/ 38 h 3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59"/>
                <a:gd name="T25" fmla="*/ 0 h 301"/>
                <a:gd name="T26" fmla="*/ 659 w 659"/>
                <a:gd name="T27" fmla="*/ 301 h 3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59" h="301">
                  <a:moveTo>
                    <a:pt x="38" y="151"/>
                  </a:moveTo>
                  <a:lnTo>
                    <a:pt x="5" y="190"/>
                  </a:lnTo>
                  <a:lnTo>
                    <a:pt x="0" y="243"/>
                  </a:lnTo>
                  <a:lnTo>
                    <a:pt x="6" y="279"/>
                  </a:lnTo>
                  <a:lnTo>
                    <a:pt x="8" y="301"/>
                  </a:lnTo>
                  <a:lnTo>
                    <a:pt x="655" y="134"/>
                  </a:lnTo>
                  <a:lnTo>
                    <a:pt x="659" y="0"/>
                  </a:lnTo>
                  <a:lnTo>
                    <a:pt x="38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5" name="Freeform 1457"/>
            <p:cNvSpPr>
              <a:spLocks/>
            </p:cNvSpPr>
            <p:nvPr/>
          </p:nvSpPr>
          <p:spPr bwMode="auto">
            <a:xfrm>
              <a:off x="144" y="1832"/>
              <a:ext cx="654" cy="329"/>
            </a:xfrm>
            <a:custGeom>
              <a:avLst/>
              <a:gdLst>
                <a:gd name="T0" fmla="*/ 155 w 1308"/>
                <a:gd name="T1" fmla="*/ 110 h 658"/>
                <a:gd name="T2" fmla="*/ 327 w 1308"/>
                <a:gd name="T3" fmla="*/ 68 h 658"/>
                <a:gd name="T4" fmla="*/ 180 w 1308"/>
                <a:gd name="T5" fmla="*/ 0 h 658"/>
                <a:gd name="T6" fmla="*/ 6 w 1308"/>
                <a:gd name="T7" fmla="*/ 21 h 658"/>
                <a:gd name="T8" fmla="*/ 5 w 1308"/>
                <a:gd name="T9" fmla="*/ 21 h 658"/>
                <a:gd name="T10" fmla="*/ 5 w 1308"/>
                <a:gd name="T11" fmla="*/ 24 h 658"/>
                <a:gd name="T12" fmla="*/ 3 w 1308"/>
                <a:gd name="T13" fmla="*/ 29 h 658"/>
                <a:gd name="T14" fmla="*/ 1 w 1308"/>
                <a:gd name="T15" fmla="*/ 35 h 658"/>
                <a:gd name="T16" fmla="*/ 0 w 1308"/>
                <a:gd name="T17" fmla="*/ 42 h 658"/>
                <a:gd name="T18" fmla="*/ 1 w 1308"/>
                <a:gd name="T19" fmla="*/ 50 h 658"/>
                <a:gd name="T20" fmla="*/ 5 w 1308"/>
                <a:gd name="T21" fmla="*/ 60 h 658"/>
                <a:gd name="T22" fmla="*/ 10 w 1308"/>
                <a:gd name="T23" fmla="*/ 70 h 658"/>
                <a:gd name="T24" fmla="*/ 10 w 1308"/>
                <a:gd name="T25" fmla="*/ 71 h 658"/>
                <a:gd name="T26" fmla="*/ 10 w 1308"/>
                <a:gd name="T27" fmla="*/ 71 h 658"/>
                <a:gd name="T28" fmla="*/ 10 w 1308"/>
                <a:gd name="T29" fmla="*/ 71 h 658"/>
                <a:gd name="T30" fmla="*/ 153 w 1308"/>
                <a:gd name="T31" fmla="*/ 165 h 658"/>
                <a:gd name="T32" fmla="*/ 154 w 1308"/>
                <a:gd name="T33" fmla="*/ 163 h 658"/>
                <a:gd name="T34" fmla="*/ 152 w 1308"/>
                <a:gd name="T35" fmla="*/ 158 h 658"/>
                <a:gd name="T36" fmla="*/ 152 w 1308"/>
                <a:gd name="T37" fmla="*/ 158 h 658"/>
                <a:gd name="T38" fmla="*/ 152 w 1308"/>
                <a:gd name="T39" fmla="*/ 158 h 658"/>
                <a:gd name="T40" fmla="*/ 151 w 1308"/>
                <a:gd name="T41" fmla="*/ 156 h 658"/>
                <a:gd name="T42" fmla="*/ 150 w 1308"/>
                <a:gd name="T43" fmla="*/ 152 h 658"/>
                <a:gd name="T44" fmla="*/ 148 w 1308"/>
                <a:gd name="T45" fmla="*/ 146 h 658"/>
                <a:gd name="T46" fmla="*/ 147 w 1308"/>
                <a:gd name="T47" fmla="*/ 139 h 658"/>
                <a:gd name="T48" fmla="*/ 146 w 1308"/>
                <a:gd name="T49" fmla="*/ 131 h 658"/>
                <a:gd name="T50" fmla="*/ 147 w 1308"/>
                <a:gd name="T51" fmla="*/ 123 h 658"/>
                <a:gd name="T52" fmla="*/ 150 w 1308"/>
                <a:gd name="T53" fmla="*/ 116 h 658"/>
                <a:gd name="T54" fmla="*/ 155 w 1308"/>
                <a:gd name="T55" fmla="*/ 110 h 65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08"/>
                <a:gd name="T85" fmla="*/ 0 h 658"/>
                <a:gd name="T86" fmla="*/ 1308 w 1308"/>
                <a:gd name="T87" fmla="*/ 658 h 65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08" h="658">
                  <a:moveTo>
                    <a:pt x="620" y="443"/>
                  </a:moveTo>
                  <a:lnTo>
                    <a:pt x="1308" y="272"/>
                  </a:lnTo>
                  <a:lnTo>
                    <a:pt x="722" y="0"/>
                  </a:lnTo>
                  <a:lnTo>
                    <a:pt x="26" y="81"/>
                  </a:lnTo>
                  <a:lnTo>
                    <a:pt x="23" y="86"/>
                  </a:lnTo>
                  <a:lnTo>
                    <a:pt x="17" y="98"/>
                  </a:lnTo>
                  <a:lnTo>
                    <a:pt x="9" y="116"/>
                  </a:lnTo>
                  <a:lnTo>
                    <a:pt x="3" y="140"/>
                  </a:lnTo>
                  <a:lnTo>
                    <a:pt x="0" y="170"/>
                  </a:lnTo>
                  <a:lnTo>
                    <a:pt x="4" y="203"/>
                  </a:lnTo>
                  <a:lnTo>
                    <a:pt x="17" y="240"/>
                  </a:lnTo>
                  <a:lnTo>
                    <a:pt x="41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3" y="282"/>
                  </a:lnTo>
                  <a:lnTo>
                    <a:pt x="612" y="658"/>
                  </a:lnTo>
                  <a:lnTo>
                    <a:pt x="615" y="649"/>
                  </a:lnTo>
                  <a:lnTo>
                    <a:pt x="608" y="629"/>
                  </a:lnTo>
                  <a:lnTo>
                    <a:pt x="604" y="622"/>
                  </a:lnTo>
                  <a:lnTo>
                    <a:pt x="599" y="606"/>
                  </a:lnTo>
                  <a:lnTo>
                    <a:pt x="591" y="582"/>
                  </a:lnTo>
                  <a:lnTo>
                    <a:pt x="585" y="553"/>
                  </a:lnTo>
                  <a:lnTo>
                    <a:pt x="581" y="523"/>
                  </a:lnTo>
                  <a:lnTo>
                    <a:pt x="585" y="492"/>
                  </a:lnTo>
                  <a:lnTo>
                    <a:pt x="597" y="465"/>
                  </a:lnTo>
                  <a:lnTo>
                    <a:pt x="620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6" name="Freeform 1458"/>
            <p:cNvSpPr>
              <a:spLocks/>
            </p:cNvSpPr>
            <p:nvPr/>
          </p:nvSpPr>
          <p:spPr bwMode="auto">
            <a:xfrm>
              <a:off x="430" y="1973"/>
              <a:ext cx="330" cy="151"/>
            </a:xfrm>
            <a:custGeom>
              <a:avLst/>
              <a:gdLst>
                <a:gd name="T0" fmla="*/ 10 w 659"/>
                <a:gd name="T1" fmla="*/ 38 h 301"/>
                <a:gd name="T2" fmla="*/ 2 w 659"/>
                <a:gd name="T3" fmla="*/ 48 h 301"/>
                <a:gd name="T4" fmla="*/ 0 w 659"/>
                <a:gd name="T5" fmla="*/ 61 h 301"/>
                <a:gd name="T6" fmla="*/ 2 w 659"/>
                <a:gd name="T7" fmla="*/ 70 h 301"/>
                <a:gd name="T8" fmla="*/ 2 w 659"/>
                <a:gd name="T9" fmla="*/ 76 h 301"/>
                <a:gd name="T10" fmla="*/ 164 w 659"/>
                <a:gd name="T11" fmla="*/ 34 h 301"/>
                <a:gd name="T12" fmla="*/ 165 w 659"/>
                <a:gd name="T13" fmla="*/ 0 h 301"/>
                <a:gd name="T14" fmla="*/ 10 w 659"/>
                <a:gd name="T15" fmla="*/ 38 h 3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59"/>
                <a:gd name="T25" fmla="*/ 0 h 301"/>
                <a:gd name="T26" fmla="*/ 659 w 659"/>
                <a:gd name="T27" fmla="*/ 301 h 3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59" h="301">
                  <a:moveTo>
                    <a:pt x="38" y="151"/>
                  </a:moveTo>
                  <a:lnTo>
                    <a:pt x="5" y="190"/>
                  </a:lnTo>
                  <a:lnTo>
                    <a:pt x="0" y="243"/>
                  </a:lnTo>
                  <a:lnTo>
                    <a:pt x="6" y="279"/>
                  </a:lnTo>
                  <a:lnTo>
                    <a:pt x="8" y="301"/>
                  </a:lnTo>
                  <a:lnTo>
                    <a:pt x="655" y="134"/>
                  </a:lnTo>
                  <a:lnTo>
                    <a:pt x="659" y="0"/>
                  </a:lnTo>
                  <a:lnTo>
                    <a:pt x="38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7" name="Freeform 1459"/>
            <p:cNvSpPr>
              <a:spLocks/>
            </p:cNvSpPr>
            <p:nvPr/>
          </p:nvSpPr>
          <p:spPr bwMode="auto">
            <a:xfrm>
              <a:off x="434" y="2042"/>
              <a:ext cx="349" cy="113"/>
            </a:xfrm>
            <a:custGeom>
              <a:avLst/>
              <a:gdLst>
                <a:gd name="T0" fmla="*/ 0 w 698"/>
                <a:gd name="T1" fmla="*/ 43 h 225"/>
                <a:gd name="T2" fmla="*/ 7 w 698"/>
                <a:gd name="T3" fmla="*/ 57 h 225"/>
                <a:gd name="T4" fmla="*/ 175 w 698"/>
                <a:gd name="T5" fmla="*/ 13 h 225"/>
                <a:gd name="T6" fmla="*/ 161 w 698"/>
                <a:gd name="T7" fmla="*/ 0 h 225"/>
                <a:gd name="T8" fmla="*/ 0 w 698"/>
                <a:gd name="T9" fmla="*/ 43 h 2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8"/>
                <a:gd name="T16" fmla="*/ 0 h 225"/>
                <a:gd name="T17" fmla="*/ 698 w 698"/>
                <a:gd name="T18" fmla="*/ 225 h 2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8" h="225">
                  <a:moveTo>
                    <a:pt x="0" y="171"/>
                  </a:moveTo>
                  <a:lnTo>
                    <a:pt x="29" y="225"/>
                  </a:lnTo>
                  <a:lnTo>
                    <a:pt x="698" y="50"/>
                  </a:lnTo>
                  <a:lnTo>
                    <a:pt x="644" y="0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8" name="Freeform 1460"/>
            <p:cNvSpPr>
              <a:spLocks/>
            </p:cNvSpPr>
            <p:nvPr/>
          </p:nvSpPr>
          <p:spPr bwMode="auto">
            <a:xfrm>
              <a:off x="144" y="1832"/>
              <a:ext cx="654" cy="329"/>
            </a:xfrm>
            <a:custGeom>
              <a:avLst/>
              <a:gdLst>
                <a:gd name="T0" fmla="*/ 155 w 1308"/>
                <a:gd name="T1" fmla="*/ 110 h 658"/>
                <a:gd name="T2" fmla="*/ 327 w 1308"/>
                <a:gd name="T3" fmla="*/ 68 h 658"/>
                <a:gd name="T4" fmla="*/ 180 w 1308"/>
                <a:gd name="T5" fmla="*/ 0 h 658"/>
                <a:gd name="T6" fmla="*/ 6 w 1308"/>
                <a:gd name="T7" fmla="*/ 21 h 658"/>
                <a:gd name="T8" fmla="*/ 5 w 1308"/>
                <a:gd name="T9" fmla="*/ 21 h 658"/>
                <a:gd name="T10" fmla="*/ 5 w 1308"/>
                <a:gd name="T11" fmla="*/ 24 h 658"/>
                <a:gd name="T12" fmla="*/ 3 w 1308"/>
                <a:gd name="T13" fmla="*/ 29 h 658"/>
                <a:gd name="T14" fmla="*/ 1 w 1308"/>
                <a:gd name="T15" fmla="*/ 35 h 658"/>
                <a:gd name="T16" fmla="*/ 0 w 1308"/>
                <a:gd name="T17" fmla="*/ 42 h 658"/>
                <a:gd name="T18" fmla="*/ 1 w 1308"/>
                <a:gd name="T19" fmla="*/ 50 h 658"/>
                <a:gd name="T20" fmla="*/ 5 w 1308"/>
                <a:gd name="T21" fmla="*/ 60 h 658"/>
                <a:gd name="T22" fmla="*/ 10 w 1308"/>
                <a:gd name="T23" fmla="*/ 70 h 658"/>
                <a:gd name="T24" fmla="*/ 10 w 1308"/>
                <a:gd name="T25" fmla="*/ 71 h 658"/>
                <a:gd name="T26" fmla="*/ 10 w 1308"/>
                <a:gd name="T27" fmla="*/ 71 h 658"/>
                <a:gd name="T28" fmla="*/ 10 w 1308"/>
                <a:gd name="T29" fmla="*/ 71 h 658"/>
                <a:gd name="T30" fmla="*/ 153 w 1308"/>
                <a:gd name="T31" fmla="*/ 165 h 658"/>
                <a:gd name="T32" fmla="*/ 154 w 1308"/>
                <a:gd name="T33" fmla="*/ 163 h 658"/>
                <a:gd name="T34" fmla="*/ 152 w 1308"/>
                <a:gd name="T35" fmla="*/ 158 h 658"/>
                <a:gd name="T36" fmla="*/ 152 w 1308"/>
                <a:gd name="T37" fmla="*/ 158 h 658"/>
                <a:gd name="T38" fmla="*/ 152 w 1308"/>
                <a:gd name="T39" fmla="*/ 158 h 658"/>
                <a:gd name="T40" fmla="*/ 151 w 1308"/>
                <a:gd name="T41" fmla="*/ 156 h 658"/>
                <a:gd name="T42" fmla="*/ 150 w 1308"/>
                <a:gd name="T43" fmla="*/ 152 h 658"/>
                <a:gd name="T44" fmla="*/ 148 w 1308"/>
                <a:gd name="T45" fmla="*/ 146 h 658"/>
                <a:gd name="T46" fmla="*/ 147 w 1308"/>
                <a:gd name="T47" fmla="*/ 139 h 658"/>
                <a:gd name="T48" fmla="*/ 146 w 1308"/>
                <a:gd name="T49" fmla="*/ 131 h 658"/>
                <a:gd name="T50" fmla="*/ 147 w 1308"/>
                <a:gd name="T51" fmla="*/ 123 h 658"/>
                <a:gd name="T52" fmla="*/ 150 w 1308"/>
                <a:gd name="T53" fmla="*/ 116 h 658"/>
                <a:gd name="T54" fmla="*/ 155 w 1308"/>
                <a:gd name="T55" fmla="*/ 110 h 65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08"/>
                <a:gd name="T85" fmla="*/ 0 h 658"/>
                <a:gd name="T86" fmla="*/ 1308 w 1308"/>
                <a:gd name="T87" fmla="*/ 658 h 65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08" h="658">
                  <a:moveTo>
                    <a:pt x="620" y="443"/>
                  </a:moveTo>
                  <a:lnTo>
                    <a:pt x="1308" y="272"/>
                  </a:lnTo>
                  <a:lnTo>
                    <a:pt x="722" y="0"/>
                  </a:lnTo>
                  <a:lnTo>
                    <a:pt x="26" y="81"/>
                  </a:lnTo>
                  <a:lnTo>
                    <a:pt x="23" y="86"/>
                  </a:lnTo>
                  <a:lnTo>
                    <a:pt x="17" y="98"/>
                  </a:lnTo>
                  <a:lnTo>
                    <a:pt x="9" y="116"/>
                  </a:lnTo>
                  <a:lnTo>
                    <a:pt x="3" y="140"/>
                  </a:lnTo>
                  <a:lnTo>
                    <a:pt x="0" y="170"/>
                  </a:lnTo>
                  <a:lnTo>
                    <a:pt x="4" y="203"/>
                  </a:lnTo>
                  <a:lnTo>
                    <a:pt x="17" y="240"/>
                  </a:lnTo>
                  <a:lnTo>
                    <a:pt x="41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3" y="282"/>
                  </a:lnTo>
                  <a:lnTo>
                    <a:pt x="612" y="658"/>
                  </a:lnTo>
                  <a:lnTo>
                    <a:pt x="615" y="649"/>
                  </a:lnTo>
                  <a:lnTo>
                    <a:pt x="608" y="629"/>
                  </a:lnTo>
                  <a:lnTo>
                    <a:pt x="604" y="622"/>
                  </a:lnTo>
                  <a:lnTo>
                    <a:pt x="599" y="606"/>
                  </a:lnTo>
                  <a:lnTo>
                    <a:pt x="591" y="582"/>
                  </a:lnTo>
                  <a:lnTo>
                    <a:pt x="585" y="553"/>
                  </a:lnTo>
                  <a:lnTo>
                    <a:pt x="581" y="523"/>
                  </a:lnTo>
                  <a:lnTo>
                    <a:pt x="585" y="492"/>
                  </a:lnTo>
                  <a:lnTo>
                    <a:pt x="597" y="465"/>
                  </a:lnTo>
                  <a:lnTo>
                    <a:pt x="620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9" name="Freeform 1461"/>
            <p:cNvSpPr>
              <a:spLocks/>
            </p:cNvSpPr>
            <p:nvPr/>
          </p:nvSpPr>
          <p:spPr bwMode="auto">
            <a:xfrm>
              <a:off x="179" y="1843"/>
              <a:ext cx="584" cy="199"/>
            </a:xfrm>
            <a:custGeom>
              <a:avLst/>
              <a:gdLst>
                <a:gd name="T0" fmla="*/ 292 w 1167"/>
                <a:gd name="T1" fmla="*/ 61 h 397"/>
                <a:gd name="T2" fmla="*/ 138 w 1167"/>
                <a:gd name="T3" fmla="*/ 100 h 397"/>
                <a:gd name="T4" fmla="*/ 0 w 1167"/>
                <a:gd name="T5" fmla="*/ 20 h 397"/>
                <a:gd name="T6" fmla="*/ 162 w 1167"/>
                <a:gd name="T7" fmla="*/ 0 h 397"/>
                <a:gd name="T8" fmla="*/ 292 w 1167"/>
                <a:gd name="T9" fmla="*/ 61 h 3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7"/>
                <a:gd name="T16" fmla="*/ 0 h 397"/>
                <a:gd name="T17" fmla="*/ 1167 w 1167"/>
                <a:gd name="T18" fmla="*/ 397 h 3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7" h="397">
                  <a:moveTo>
                    <a:pt x="1167" y="243"/>
                  </a:moveTo>
                  <a:lnTo>
                    <a:pt x="551" y="397"/>
                  </a:lnTo>
                  <a:lnTo>
                    <a:pt x="0" y="78"/>
                  </a:lnTo>
                  <a:lnTo>
                    <a:pt x="646" y="0"/>
                  </a:lnTo>
                  <a:lnTo>
                    <a:pt x="1167" y="24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0" name="Freeform 1462"/>
            <p:cNvSpPr>
              <a:spLocks/>
            </p:cNvSpPr>
            <p:nvPr/>
          </p:nvSpPr>
          <p:spPr bwMode="auto">
            <a:xfrm>
              <a:off x="154" y="1885"/>
              <a:ext cx="288" cy="252"/>
            </a:xfrm>
            <a:custGeom>
              <a:avLst/>
              <a:gdLst>
                <a:gd name="T0" fmla="*/ 139 w 576"/>
                <a:gd name="T1" fmla="*/ 126 h 503"/>
                <a:gd name="T2" fmla="*/ 9 w 576"/>
                <a:gd name="T3" fmla="*/ 39 h 503"/>
                <a:gd name="T4" fmla="*/ 5 w 576"/>
                <a:gd name="T5" fmla="*/ 33 h 503"/>
                <a:gd name="T6" fmla="*/ 1 w 576"/>
                <a:gd name="T7" fmla="*/ 26 h 503"/>
                <a:gd name="T8" fmla="*/ 1 w 576"/>
                <a:gd name="T9" fmla="*/ 20 h 503"/>
                <a:gd name="T10" fmla="*/ 0 w 576"/>
                <a:gd name="T11" fmla="*/ 15 h 503"/>
                <a:gd name="T12" fmla="*/ 1 w 576"/>
                <a:gd name="T13" fmla="*/ 10 h 503"/>
                <a:gd name="T14" fmla="*/ 1 w 576"/>
                <a:gd name="T15" fmla="*/ 6 h 503"/>
                <a:gd name="T16" fmla="*/ 3 w 576"/>
                <a:gd name="T17" fmla="*/ 3 h 503"/>
                <a:gd name="T18" fmla="*/ 4 w 576"/>
                <a:gd name="T19" fmla="*/ 0 h 503"/>
                <a:gd name="T20" fmla="*/ 144 w 576"/>
                <a:gd name="T21" fmla="*/ 81 h 503"/>
                <a:gd name="T22" fmla="*/ 140 w 576"/>
                <a:gd name="T23" fmla="*/ 86 h 503"/>
                <a:gd name="T24" fmla="*/ 138 w 576"/>
                <a:gd name="T25" fmla="*/ 91 h 503"/>
                <a:gd name="T26" fmla="*/ 136 w 576"/>
                <a:gd name="T27" fmla="*/ 97 h 503"/>
                <a:gd name="T28" fmla="*/ 135 w 576"/>
                <a:gd name="T29" fmla="*/ 103 h 503"/>
                <a:gd name="T30" fmla="*/ 135 w 576"/>
                <a:gd name="T31" fmla="*/ 109 h 503"/>
                <a:gd name="T32" fmla="*/ 136 w 576"/>
                <a:gd name="T33" fmla="*/ 115 h 503"/>
                <a:gd name="T34" fmla="*/ 137 w 576"/>
                <a:gd name="T35" fmla="*/ 121 h 503"/>
                <a:gd name="T36" fmla="*/ 139 w 576"/>
                <a:gd name="T37" fmla="*/ 126 h 50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76"/>
                <a:gd name="T58" fmla="*/ 0 h 503"/>
                <a:gd name="T59" fmla="*/ 576 w 576"/>
                <a:gd name="T60" fmla="*/ 503 h 50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76" h="503">
                  <a:moveTo>
                    <a:pt x="555" y="503"/>
                  </a:moveTo>
                  <a:lnTo>
                    <a:pt x="36" y="156"/>
                  </a:lnTo>
                  <a:lnTo>
                    <a:pt x="17" y="129"/>
                  </a:lnTo>
                  <a:lnTo>
                    <a:pt x="6" y="102"/>
                  </a:lnTo>
                  <a:lnTo>
                    <a:pt x="1" y="78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6" y="22"/>
                  </a:lnTo>
                  <a:lnTo>
                    <a:pt x="12" y="9"/>
                  </a:lnTo>
                  <a:lnTo>
                    <a:pt x="16" y="0"/>
                  </a:lnTo>
                  <a:lnTo>
                    <a:pt x="576" y="324"/>
                  </a:lnTo>
                  <a:lnTo>
                    <a:pt x="560" y="343"/>
                  </a:lnTo>
                  <a:lnTo>
                    <a:pt x="549" y="362"/>
                  </a:lnTo>
                  <a:lnTo>
                    <a:pt x="542" y="385"/>
                  </a:lnTo>
                  <a:lnTo>
                    <a:pt x="540" y="409"/>
                  </a:lnTo>
                  <a:lnTo>
                    <a:pt x="540" y="434"/>
                  </a:lnTo>
                  <a:lnTo>
                    <a:pt x="543" y="458"/>
                  </a:lnTo>
                  <a:lnTo>
                    <a:pt x="548" y="481"/>
                  </a:lnTo>
                  <a:lnTo>
                    <a:pt x="555" y="50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1" name="Freeform 1463"/>
            <p:cNvSpPr>
              <a:spLocks/>
            </p:cNvSpPr>
            <p:nvPr/>
          </p:nvSpPr>
          <p:spPr bwMode="auto">
            <a:xfrm>
              <a:off x="434" y="1973"/>
              <a:ext cx="357" cy="188"/>
            </a:xfrm>
            <a:custGeom>
              <a:avLst/>
              <a:gdLst>
                <a:gd name="T0" fmla="*/ 159 w 716"/>
                <a:gd name="T1" fmla="*/ 33 h 375"/>
                <a:gd name="T2" fmla="*/ 0 w 716"/>
                <a:gd name="T3" fmla="*/ 74 h 375"/>
                <a:gd name="T4" fmla="*/ 1 w 716"/>
                <a:gd name="T5" fmla="*/ 79 h 375"/>
                <a:gd name="T6" fmla="*/ 160 w 716"/>
                <a:gd name="T7" fmla="*/ 37 h 375"/>
                <a:gd name="T8" fmla="*/ 169 w 716"/>
                <a:gd name="T9" fmla="*/ 46 h 375"/>
                <a:gd name="T10" fmla="*/ 7 w 716"/>
                <a:gd name="T11" fmla="*/ 89 h 375"/>
                <a:gd name="T12" fmla="*/ 8 w 716"/>
                <a:gd name="T13" fmla="*/ 94 h 375"/>
                <a:gd name="T14" fmla="*/ 178 w 716"/>
                <a:gd name="T15" fmla="*/ 49 h 375"/>
                <a:gd name="T16" fmla="*/ 163 w 716"/>
                <a:gd name="T17" fmla="*/ 34 h 375"/>
                <a:gd name="T18" fmla="*/ 166 w 716"/>
                <a:gd name="T19" fmla="*/ 1 h 375"/>
                <a:gd name="T20" fmla="*/ 161 w 716"/>
                <a:gd name="T21" fmla="*/ 0 h 375"/>
                <a:gd name="T22" fmla="*/ 160 w 716"/>
                <a:gd name="T23" fmla="*/ 11 h 375"/>
                <a:gd name="T24" fmla="*/ 159 w 716"/>
                <a:gd name="T25" fmla="*/ 33 h 3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16"/>
                <a:gd name="T40" fmla="*/ 0 h 375"/>
                <a:gd name="T41" fmla="*/ 716 w 716"/>
                <a:gd name="T42" fmla="*/ 375 h 37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16" h="375">
                  <a:moveTo>
                    <a:pt x="637" y="129"/>
                  </a:moveTo>
                  <a:lnTo>
                    <a:pt x="0" y="295"/>
                  </a:lnTo>
                  <a:lnTo>
                    <a:pt x="5" y="315"/>
                  </a:lnTo>
                  <a:lnTo>
                    <a:pt x="643" y="148"/>
                  </a:lnTo>
                  <a:lnTo>
                    <a:pt x="678" y="184"/>
                  </a:lnTo>
                  <a:lnTo>
                    <a:pt x="28" y="355"/>
                  </a:lnTo>
                  <a:lnTo>
                    <a:pt x="32" y="375"/>
                  </a:lnTo>
                  <a:lnTo>
                    <a:pt x="716" y="194"/>
                  </a:lnTo>
                  <a:lnTo>
                    <a:pt x="656" y="133"/>
                  </a:lnTo>
                  <a:lnTo>
                    <a:pt x="665" y="2"/>
                  </a:lnTo>
                  <a:lnTo>
                    <a:pt x="647" y="0"/>
                  </a:lnTo>
                  <a:lnTo>
                    <a:pt x="644" y="41"/>
                  </a:lnTo>
                  <a:lnTo>
                    <a:pt x="637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2" name="Freeform 1464"/>
            <p:cNvSpPr>
              <a:spLocks/>
            </p:cNvSpPr>
            <p:nvPr/>
          </p:nvSpPr>
          <p:spPr bwMode="auto">
            <a:xfrm>
              <a:off x="488" y="1756"/>
              <a:ext cx="311" cy="194"/>
            </a:xfrm>
            <a:custGeom>
              <a:avLst/>
              <a:gdLst>
                <a:gd name="T0" fmla="*/ 7 w 623"/>
                <a:gd name="T1" fmla="*/ 55 h 389"/>
                <a:gd name="T2" fmla="*/ 0 w 623"/>
                <a:gd name="T3" fmla="*/ 66 h 389"/>
                <a:gd name="T4" fmla="*/ 0 w 623"/>
                <a:gd name="T5" fmla="*/ 81 h 389"/>
                <a:gd name="T6" fmla="*/ 2 w 623"/>
                <a:gd name="T7" fmla="*/ 91 h 389"/>
                <a:gd name="T8" fmla="*/ 3 w 623"/>
                <a:gd name="T9" fmla="*/ 97 h 389"/>
                <a:gd name="T10" fmla="*/ 155 w 623"/>
                <a:gd name="T11" fmla="*/ 36 h 389"/>
                <a:gd name="T12" fmla="*/ 153 w 623"/>
                <a:gd name="T13" fmla="*/ 0 h 389"/>
                <a:gd name="T14" fmla="*/ 7 w 623"/>
                <a:gd name="T15" fmla="*/ 55 h 3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23"/>
                <a:gd name="T25" fmla="*/ 0 h 389"/>
                <a:gd name="T26" fmla="*/ 623 w 623"/>
                <a:gd name="T27" fmla="*/ 389 h 3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23" h="389">
                  <a:moveTo>
                    <a:pt x="29" y="221"/>
                  </a:moveTo>
                  <a:lnTo>
                    <a:pt x="0" y="266"/>
                  </a:lnTo>
                  <a:lnTo>
                    <a:pt x="2" y="326"/>
                  </a:lnTo>
                  <a:lnTo>
                    <a:pt x="11" y="365"/>
                  </a:lnTo>
                  <a:lnTo>
                    <a:pt x="15" y="389"/>
                  </a:lnTo>
                  <a:lnTo>
                    <a:pt x="623" y="145"/>
                  </a:lnTo>
                  <a:lnTo>
                    <a:pt x="615" y="0"/>
                  </a:lnTo>
                  <a:lnTo>
                    <a:pt x="29" y="2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3" name="Freeform 1465"/>
            <p:cNvSpPr>
              <a:spLocks/>
            </p:cNvSpPr>
            <p:nvPr/>
          </p:nvSpPr>
          <p:spPr bwMode="auto">
            <a:xfrm>
              <a:off x="496" y="1830"/>
              <a:ext cx="330" cy="153"/>
            </a:xfrm>
            <a:custGeom>
              <a:avLst/>
              <a:gdLst>
                <a:gd name="T0" fmla="*/ 0 w 662"/>
                <a:gd name="T1" fmla="*/ 63 h 305"/>
                <a:gd name="T2" fmla="*/ 8 w 662"/>
                <a:gd name="T3" fmla="*/ 77 h 305"/>
                <a:gd name="T4" fmla="*/ 165 w 662"/>
                <a:gd name="T5" fmla="*/ 13 h 305"/>
                <a:gd name="T6" fmla="*/ 150 w 662"/>
                <a:gd name="T7" fmla="*/ 0 h 305"/>
                <a:gd name="T8" fmla="*/ 0 w 662"/>
                <a:gd name="T9" fmla="*/ 63 h 3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2"/>
                <a:gd name="T16" fmla="*/ 0 h 305"/>
                <a:gd name="T17" fmla="*/ 662 w 662"/>
                <a:gd name="T18" fmla="*/ 305 h 3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2" h="305">
                  <a:moveTo>
                    <a:pt x="0" y="250"/>
                  </a:moveTo>
                  <a:lnTo>
                    <a:pt x="33" y="305"/>
                  </a:lnTo>
                  <a:lnTo>
                    <a:pt x="662" y="51"/>
                  </a:lnTo>
                  <a:lnTo>
                    <a:pt x="604" y="0"/>
                  </a:lnTo>
                  <a:lnTo>
                    <a:pt x="0" y="25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4" name="Freeform 1466"/>
            <p:cNvSpPr>
              <a:spLocks/>
            </p:cNvSpPr>
            <p:nvPr/>
          </p:nvSpPr>
          <p:spPr bwMode="auto">
            <a:xfrm>
              <a:off x="193" y="1624"/>
              <a:ext cx="639" cy="365"/>
            </a:xfrm>
            <a:custGeom>
              <a:avLst/>
              <a:gdLst>
                <a:gd name="T0" fmla="*/ 157 w 1279"/>
                <a:gd name="T1" fmla="*/ 123 h 731"/>
                <a:gd name="T2" fmla="*/ 319 w 1279"/>
                <a:gd name="T3" fmla="*/ 62 h 731"/>
                <a:gd name="T4" fmla="*/ 170 w 1279"/>
                <a:gd name="T5" fmla="*/ 0 h 731"/>
                <a:gd name="T6" fmla="*/ 4 w 1279"/>
                <a:gd name="T7" fmla="*/ 37 h 731"/>
                <a:gd name="T8" fmla="*/ 3 w 1279"/>
                <a:gd name="T9" fmla="*/ 39 h 731"/>
                <a:gd name="T10" fmla="*/ 2 w 1279"/>
                <a:gd name="T11" fmla="*/ 42 h 731"/>
                <a:gd name="T12" fmla="*/ 1 w 1279"/>
                <a:gd name="T13" fmla="*/ 47 h 731"/>
                <a:gd name="T14" fmla="*/ 0 w 1279"/>
                <a:gd name="T15" fmla="*/ 54 h 731"/>
                <a:gd name="T16" fmla="*/ 0 w 1279"/>
                <a:gd name="T17" fmla="*/ 62 h 731"/>
                <a:gd name="T18" fmla="*/ 2 w 1279"/>
                <a:gd name="T19" fmla="*/ 72 h 731"/>
                <a:gd name="T20" fmla="*/ 6 w 1279"/>
                <a:gd name="T21" fmla="*/ 82 h 731"/>
                <a:gd name="T22" fmla="*/ 13 w 1279"/>
                <a:gd name="T23" fmla="*/ 92 h 731"/>
                <a:gd name="T24" fmla="*/ 13 w 1279"/>
                <a:gd name="T25" fmla="*/ 92 h 731"/>
                <a:gd name="T26" fmla="*/ 13 w 1279"/>
                <a:gd name="T27" fmla="*/ 92 h 731"/>
                <a:gd name="T28" fmla="*/ 13 w 1279"/>
                <a:gd name="T29" fmla="*/ 93 h 731"/>
                <a:gd name="T30" fmla="*/ 13 w 1279"/>
                <a:gd name="T31" fmla="*/ 93 h 731"/>
                <a:gd name="T32" fmla="*/ 13 w 1279"/>
                <a:gd name="T33" fmla="*/ 93 h 731"/>
                <a:gd name="T34" fmla="*/ 13 w 1279"/>
                <a:gd name="T35" fmla="*/ 93 h 731"/>
                <a:gd name="T36" fmla="*/ 161 w 1279"/>
                <a:gd name="T37" fmla="*/ 182 h 731"/>
                <a:gd name="T38" fmla="*/ 161 w 1279"/>
                <a:gd name="T39" fmla="*/ 180 h 731"/>
                <a:gd name="T40" fmla="*/ 159 w 1279"/>
                <a:gd name="T41" fmla="*/ 175 h 731"/>
                <a:gd name="T42" fmla="*/ 159 w 1279"/>
                <a:gd name="T43" fmla="*/ 175 h 731"/>
                <a:gd name="T44" fmla="*/ 159 w 1279"/>
                <a:gd name="T45" fmla="*/ 174 h 731"/>
                <a:gd name="T46" fmla="*/ 158 w 1279"/>
                <a:gd name="T47" fmla="*/ 173 h 731"/>
                <a:gd name="T48" fmla="*/ 156 w 1279"/>
                <a:gd name="T49" fmla="*/ 169 h 731"/>
                <a:gd name="T50" fmla="*/ 154 w 1279"/>
                <a:gd name="T51" fmla="*/ 162 h 731"/>
                <a:gd name="T52" fmla="*/ 151 w 1279"/>
                <a:gd name="T53" fmla="*/ 154 h 731"/>
                <a:gd name="T54" fmla="*/ 150 w 1279"/>
                <a:gd name="T55" fmla="*/ 146 h 731"/>
                <a:gd name="T56" fmla="*/ 150 w 1279"/>
                <a:gd name="T57" fmla="*/ 138 h 731"/>
                <a:gd name="T58" fmla="*/ 152 w 1279"/>
                <a:gd name="T59" fmla="*/ 130 h 731"/>
                <a:gd name="T60" fmla="*/ 157 w 1279"/>
                <a:gd name="T61" fmla="*/ 123 h 73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279"/>
                <a:gd name="T94" fmla="*/ 0 h 731"/>
                <a:gd name="T95" fmla="*/ 1279 w 1279"/>
                <a:gd name="T96" fmla="*/ 731 h 73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279" h="731">
                  <a:moveTo>
                    <a:pt x="629" y="495"/>
                  </a:moveTo>
                  <a:lnTo>
                    <a:pt x="1279" y="248"/>
                  </a:lnTo>
                  <a:lnTo>
                    <a:pt x="681" y="0"/>
                  </a:lnTo>
                  <a:lnTo>
                    <a:pt x="16" y="150"/>
                  </a:lnTo>
                  <a:lnTo>
                    <a:pt x="14" y="156"/>
                  </a:lnTo>
                  <a:lnTo>
                    <a:pt x="8" y="169"/>
                  </a:lnTo>
                  <a:lnTo>
                    <a:pt x="4" y="190"/>
                  </a:lnTo>
                  <a:lnTo>
                    <a:pt x="0" y="219"/>
                  </a:lnTo>
                  <a:lnTo>
                    <a:pt x="0" y="251"/>
                  </a:lnTo>
                  <a:lnTo>
                    <a:pt x="8" y="289"/>
                  </a:lnTo>
                  <a:lnTo>
                    <a:pt x="26" y="329"/>
                  </a:lnTo>
                  <a:lnTo>
                    <a:pt x="53" y="371"/>
                  </a:lnTo>
                  <a:lnTo>
                    <a:pt x="54" y="371"/>
                  </a:lnTo>
                  <a:lnTo>
                    <a:pt x="54" y="372"/>
                  </a:lnTo>
                  <a:lnTo>
                    <a:pt x="644" y="731"/>
                  </a:lnTo>
                  <a:lnTo>
                    <a:pt x="646" y="721"/>
                  </a:lnTo>
                  <a:lnTo>
                    <a:pt x="636" y="700"/>
                  </a:lnTo>
                  <a:lnTo>
                    <a:pt x="636" y="699"/>
                  </a:lnTo>
                  <a:lnTo>
                    <a:pt x="633" y="692"/>
                  </a:lnTo>
                  <a:lnTo>
                    <a:pt x="625" y="676"/>
                  </a:lnTo>
                  <a:lnTo>
                    <a:pt x="616" y="650"/>
                  </a:lnTo>
                  <a:lnTo>
                    <a:pt x="606" y="619"/>
                  </a:lnTo>
                  <a:lnTo>
                    <a:pt x="601" y="586"/>
                  </a:lnTo>
                  <a:lnTo>
                    <a:pt x="601" y="553"/>
                  </a:lnTo>
                  <a:lnTo>
                    <a:pt x="610" y="521"/>
                  </a:lnTo>
                  <a:lnTo>
                    <a:pt x="629" y="4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5" name="Freeform 1467"/>
            <p:cNvSpPr>
              <a:spLocks/>
            </p:cNvSpPr>
            <p:nvPr/>
          </p:nvSpPr>
          <p:spPr bwMode="auto">
            <a:xfrm>
              <a:off x="224" y="1637"/>
              <a:ext cx="574" cy="221"/>
            </a:xfrm>
            <a:custGeom>
              <a:avLst/>
              <a:gdLst>
                <a:gd name="T0" fmla="*/ 287 w 1148"/>
                <a:gd name="T1" fmla="*/ 55 h 443"/>
                <a:gd name="T2" fmla="*/ 142 w 1148"/>
                <a:gd name="T3" fmla="*/ 110 h 443"/>
                <a:gd name="T4" fmla="*/ 0 w 1148"/>
                <a:gd name="T5" fmla="*/ 35 h 443"/>
                <a:gd name="T6" fmla="*/ 154 w 1148"/>
                <a:gd name="T7" fmla="*/ 0 h 443"/>
                <a:gd name="T8" fmla="*/ 287 w 1148"/>
                <a:gd name="T9" fmla="*/ 55 h 4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8"/>
                <a:gd name="T16" fmla="*/ 0 h 443"/>
                <a:gd name="T17" fmla="*/ 1148 w 1148"/>
                <a:gd name="T18" fmla="*/ 443 h 4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8" h="443">
                  <a:moveTo>
                    <a:pt x="1148" y="220"/>
                  </a:moveTo>
                  <a:lnTo>
                    <a:pt x="567" y="443"/>
                  </a:lnTo>
                  <a:lnTo>
                    <a:pt x="0" y="140"/>
                  </a:lnTo>
                  <a:lnTo>
                    <a:pt x="619" y="0"/>
                  </a:lnTo>
                  <a:lnTo>
                    <a:pt x="1148" y="22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6" name="Freeform 1468"/>
            <p:cNvSpPr>
              <a:spLocks/>
            </p:cNvSpPr>
            <p:nvPr/>
          </p:nvSpPr>
          <p:spPr bwMode="auto">
            <a:xfrm>
              <a:off x="203" y="1712"/>
              <a:ext cx="293" cy="252"/>
            </a:xfrm>
            <a:custGeom>
              <a:avLst/>
              <a:gdLst>
                <a:gd name="T0" fmla="*/ 146 w 585"/>
                <a:gd name="T1" fmla="*/ 126 h 504"/>
                <a:gd name="T2" fmla="*/ 12 w 585"/>
                <a:gd name="T3" fmla="*/ 44 h 504"/>
                <a:gd name="T4" fmla="*/ 6 w 585"/>
                <a:gd name="T5" fmla="*/ 36 h 504"/>
                <a:gd name="T6" fmla="*/ 3 w 585"/>
                <a:gd name="T7" fmla="*/ 30 h 504"/>
                <a:gd name="T8" fmla="*/ 1 w 585"/>
                <a:gd name="T9" fmla="*/ 23 h 504"/>
                <a:gd name="T10" fmla="*/ 0 w 585"/>
                <a:gd name="T11" fmla="*/ 17 h 504"/>
                <a:gd name="T12" fmla="*/ 0 w 585"/>
                <a:gd name="T13" fmla="*/ 11 h 504"/>
                <a:gd name="T14" fmla="*/ 1 w 585"/>
                <a:gd name="T15" fmla="*/ 7 h 504"/>
                <a:gd name="T16" fmla="*/ 2 w 585"/>
                <a:gd name="T17" fmla="*/ 3 h 504"/>
                <a:gd name="T18" fmla="*/ 3 w 585"/>
                <a:gd name="T19" fmla="*/ 0 h 504"/>
                <a:gd name="T20" fmla="*/ 147 w 585"/>
                <a:gd name="T21" fmla="*/ 77 h 504"/>
                <a:gd name="T22" fmla="*/ 143 w 585"/>
                <a:gd name="T23" fmla="*/ 83 h 504"/>
                <a:gd name="T24" fmla="*/ 141 w 585"/>
                <a:gd name="T25" fmla="*/ 89 h 504"/>
                <a:gd name="T26" fmla="*/ 140 w 585"/>
                <a:gd name="T27" fmla="*/ 95 h 504"/>
                <a:gd name="T28" fmla="*/ 140 w 585"/>
                <a:gd name="T29" fmla="*/ 101 h 504"/>
                <a:gd name="T30" fmla="*/ 141 w 585"/>
                <a:gd name="T31" fmla="*/ 108 h 504"/>
                <a:gd name="T32" fmla="*/ 142 w 585"/>
                <a:gd name="T33" fmla="*/ 115 h 504"/>
                <a:gd name="T34" fmla="*/ 144 w 585"/>
                <a:gd name="T35" fmla="*/ 121 h 504"/>
                <a:gd name="T36" fmla="*/ 146 w 585"/>
                <a:gd name="T37" fmla="*/ 126 h 50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85"/>
                <a:gd name="T58" fmla="*/ 0 h 504"/>
                <a:gd name="T59" fmla="*/ 585 w 585"/>
                <a:gd name="T60" fmla="*/ 504 h 50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85" h="504">
                  <a:moveTo>
                    <a:pt x="583" y="504"/>
                  </a:moveTo>
                  <a:lnTo>
                    <a:pt x="45" y="174"/>
                  </a:lnTo>
                  <a:lnTo>
                    <a:pt x="24" y="144"/>
                  </a:lnTo>
                  <a:lnTo>
                    <a:pt x="10" y="117"/>
                  </a:lnTo>
                  <a:lnTo>
                    <a:pt x="2" y="90"/>
                  </a:lnTo>
                  <a:lnTo>
                    <a:pt x="0" y="66"/>
                  </a:lnTo>
                  <a:lnTo>
                    <a:pt x="0" y="44"/>
                  </a:lnTo>
                  <a:lnTo>
                    <a:pt x="2" y="26"/>
                  </a:lnTo>
                  <a:lnTo>
                    <a:pt x="6" y="11"/>
                  </a:lnTo>
                  <a:lnTo>
                    <a:pt x="9" y="0"/>
                  </a:lnTo>
                  <a:lnTo>
                    <a:pt x="585" y="308"/>
                  </a:lnTo>
                  <a:lnTo>
                    <a:pt x="572" y="330"/>
                  </a:lnTo>
                  <a:lnTo>
                    <a:pt x="562" y="353"/>
                  </a:lnTo>
                  <a:lnTo>
                    <a:pt x="559" y="378"/>
                  </a:lnTo>
                  <a:lnTo>
                    <a:pt x="559" y="404"/>
                  </a:lnTo>
                  <a:lnTo>
                    <a:pt x="561" y="431"/>
                  </a:lnTo>
                  <a:lnTo>
                    <a:pt x="567" y="457"/>
                  </a:lnTo>
                  <a:lnTo>
                    <a:pt x="574" y="481"/>
                  </a:lnTo>
                  <a:lnTo>
                    <a:pt x="583" y="50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7" name="Freeform 1469"/>
            <p:cNvSpPr>
              <a:spLocks/>
            </p:cNvSpPr>
            <p:nvPr/>
          </p:nvSpPr>
          <p:spPr bwMode="auto">
            <a:xfrm>
              <a:off x="495" y="1757"/>
              <a:ext cx="339" cy="232"/>
            </a:xfrm>
            <a:custGeom>
              <a:avLst/>
              <a:gdLst>
                <a:gd name="T0" fmla="*/ 149 w 680"/>
                <a:gd name="T1" fmla="*/ 34 h 465"/>
                <a:gd name="T2" fmla="*/ 0 w 680"/>
                <a:gd name="T3" fmla="*/ 95 h 465"/>
                <a:gd name="T4" fmla="*/ 1 w 680"/>
                <a:gd name="T5" fmla="*/ 100 h 465"/>
                <a:gd name="T6" fmla="*/ 151 w 680"/>
                <a:gd name="T7" fmla="*/ 39 h 465"/>
                <a:gd name="T8" fmla="*/ 160 w 680"/>
                <a:gd name="T9" fmla="*/ 48 h 465"/>
                <a:gd name="T10" fmla="*/ 8 w 680"/>
                <a:gd name="T11" fmla="*/ 111 h 465"/>
                <a:gd name="T12" fmla="*/ 10 w 680"/>
                <a:gd name="T13" fmla="*/ 116 h 465"/>
                <a:gd name="T14" fmla="*/ 169 w 680"/>
                <a:gd name="T15" fmla="*/ 50 h 465"/>
                <a:gd name="T16" fmla="*/ 154 w 680"/>
                <a:gd name="T17" fmla="*/ 35 h 465"/>
                <a:gd name="T18" fmla="*/ 153 w 680"/>
                <a:gd name="T19" fmla="*/ 0 h 465"/>
                <a:gd name="T20" fmla="*/ 149 w 680"/>
                <a:gd name="T21" fmla="*/ 0 h 465"/>
                <a:gd name="T22" fmla="*/ 149 w 680"/>
                <a:gd name="T23" fmla="*/ 11 h 465"/>
                <a:gd name="T24" fmla="*/ 149 w 680"/>
                <a:gd name="T25" fmla="*/ 34 h 4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0"/>
                <a:gd name="T40" fmla="*/ 0 h 465"/>
                <a:gd name="T41" fmla="*/ 680 w 680"/>
                <a:gd name="T42" fmla="*/ 465 h 46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80" h="465">
                  <a:moveTo>
                    <a:pt x="599" y="139"/>
                  </a:moveTo>
                  <a:lnTo>
                    <a:pt x="0" y="381"/>
                  </a:lnTo>
                  <a:lnTo>
                    <a:pt x="7" y="402"/>
                  </a:lnTo>
                  <a:lnTo>
                    <a:pt x="606" y="159"/>
                  </a:lnTo>
                  <a:lnTo>
                    <a:pt x="643" y="193"/>
                  </a:lnTo>
                  <a:lnTo>
                    <a:pt x="33" y="444"/>
                  </a:lnTo>
                  <a:lnTo>
                    <a:pt x="40" y="465"/>
                  </a:lnTo>
                  <a:lnTo>
                    <a:pt x="680" y="201"/>
                  </a:lnTo>
                  <a:lnTo>
                    <a:pt x="617" y="142"/>
                  </a:lnTo>
                  <a:lnTo>
                    <a:pt x="614" y="0"/>
                  </a:lnTo>
                  <a:lnTo>
                    <a:pt x="597" y="0"/>
                  </a:lnTo>
                  <a:lnTo>
                    <a:pt x="597" y="44"/>
                  </a:lnTo>
                  <a:lnTo>
                    <a:pt x="599" y="1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8" name="Freeform 1470"/>
            <p:cNvSpPr>
              <a:spLocks/>
            </p:cNvSpPr>
            <p:nvPr/>
          </p:nvSpPr>
          <p:spPr bwMode="auto">
            <a:xfrm>
              <a:off x="442" y="1589"/>
              <a:ext cx="323" cy="148"/>
            </a:xfrm>
            <a:custGeom>
              <a:avLst/>
              <a:gdLst>
                <a:gd name="T0" fmla="*/ 9 w 647"/>
                <a:gd name="T1" fmla="*/ 37 h 296"/>
                <a:gd name="T2" fmla="*/ 1 w 647"/>
                <a:gd name="T3" fmla="*/ 46 h 296"/>
                <a:gd name="T4" fmla="*/ 0 w 647"/>
                <a:gd name="T5" fmla="*/ 59 h 296"/>
                <a:gd name="T6" fmla="*/ 1 w 647"/>
                <a:gd name="T7" fmla="*/ 69 h 296"/>
                <a:gd name="T8" fmla="*/ 2 w 647"/>
                <a:gd name="T9" fmla="*/ 74 h 296"/>
                <a:gd name="T10" fmla="*/ 160 w 647"/>
                <a:gd name="T11" fmla="*/ 33 h 296"/>
                <a:gd name="T12" fmla="*/ 161 w 647"/>
                <a:gd name="T13" fmla="*/ 0 h 296"/>
                <a:gd name="T14" fmla="*/ 9 w 647"/>
                <a:gd name="T15" fmla="*/ 37 h 2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47"/>
                <a:gd name="T25" fmla="*/ 0 h 296"/>
                <a:gd name="T26" fmla="*/ 647 w 647"/>
                <a:gd name="T27" fmla="*/ 296 h 2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47" h="296">
                  <a:moveTo>
                    <a:pt x="38" y="149"/>
                  </a:moveTo>
                  <a:lnTo>
                    <a:pt x="5" y="185"/>
                  </a:lnTo>
                  <a:lnTo>
                    <a:pt x="0" y="238"/>
                  </a:lnTo>
                  <a:lnTo>
                    <a:pt x="7" y="274"/>
                  </a:lnTo>
                  <a:lnTo>
                    <a:pt x="9" y="296"/>
                  </a:lnTo>
                  <a:lnTo>
                    <a:pt x="642" y="131"/>
                  </a:lnTo>
                  <a:lnTo>
                    <a:pt x="647" y="0"/>
                  </a:lnTo>
                  <a:lnTo>
                    <a:pt x="38" y="1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9" name="Freeform 1471"/>
            <p:cNvSpPr>
              <a:spLocks/>
            </p:cNvSpPr>
            <p:nvPr/>
          </p:nvSpPr>
          <p:spPr bwMode="auto">
            <a:xfrm>
              <a:off x="446" y="1656"/>
              <a:ext cx="342" cy="111"/>
            </a:xfrm>
            <a:custGeom>
              <a:avLst/>
              <a:gdLst>
                <a:gd name="T0" fmla="*/ 0 w 685"/>
                <a:gd name="T1" fmla="*/ 43 h 221"/>
                <a:gd name="T2" fmla="*/ 7 w 685"/>
                <a:gd name="T3" fmla="*/ 56 h 221"/>
                <a:gd name="T4" fmla="*/ 171 w 685"/>
                <a:gd name="T5" fmla="*/ 13 h 221"/>
                <a:gd name="T6" fmla="*/ 157 w 685"/>
                <a:gd name="T7" fmla="*/ 0 h 221"/>
                <a:gd name="T8" fmla="*/ 0 w 685"/>
                <a:gd name="T9" fmla="*/ 43 h 2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5"/>
                <a:gd name="T16" fmla="*/ 0 h 221"/>
                <a:gd name="T17" fmla="*/ 685 w 685"/>
                <a:gd name="T18" fmla="*/ 221 h 2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5" h="221">
                  <a:moveTo>
                    <a:pt x="0" y="169"/>
                  </a:moveTo>
                  <a:lnTo>
                    <a:pt x="29" y="221"/>
                  </a:lnTo>
                  <a:lnTo>
                    <a:pt x="685" y="50"/>
                  </a:lnTo>
                  <a:lnTo>
                    <a:pt x="631" y="0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0" name="Freeform 1472"/>
            <p:cNvSpPr>
              <a:spLocks/>
            </p:cNvSpPr>
            <p:nvPr/>
          </p:nvSpPr>
          <p:spPr bwMode="auto">
            <a:xfrm>
              <a:off x="162" y="1450"/>
              <a:ext cx="640" cy="323"/>
            </a:xfrm>
            <a:custGeom>
              <a:avLst/>
              <a:gdLst>
                <a:gd name="T0" fmla="*/ 152 w 1281"/>
                <a:gd name="T1" fmla="*/ 109 h 644"/>
                <a:gd name="T2" fmla="*/ 320 w 1281"/>
                <a:gd name="T3" fmla="*/ 67 h 644"/>
                <a:gd name="T4" fmla="*/ 176 w 1281"/>
                <a:gd name="T5" fmla="*/ 0 h 644"/>
                <a:gd name="T6" fmla="*/ 6 w 1281"/>
                <a:gd name="T7" fmla="*/ 21 h 644"/>
                <a:gd name="T8" fmla="*/ 5 w 1281"/>
                <a:gd name="T9" fmla="*/ 21 h 644"/>
                <a:gd name="T10" fmla="*/ 4 w 1281"/>
                <a:gd name="T11" fmla="*/ 24 h 644"/>
                <a:gd name="T12" fmla="*/ 2 w 1281"/>
                <a:gd name="T13" fmla="*/ 29 h 644"/>
                <a:gd name="T14" fmla="*/ 0 w 1281"/>
                <a:gd name="T15" fmla="*/ 35 h 644"/>
                <a:gd name="T16" fmla="*/ 0 w 1281"/>
                <a:gd name="T17" fmla="*/ 42 h 644"/>
                <a:gd name="T18" fmla="*/ 1 w 1281"/>
                <a:gd name="T19" fmla="*/ 50 h 644"/>
                <a:gd name="T20" fmla="*/ 4 w 1281"/>
                <a:gd name="T21" fmla="*/ 59 h 644"/>
                <a:gd name="T22" fmla="*/ 9 w 1281"/>
                <a:gd name="T23" fmla="*/ 69 h 644"/>
                <a:gd name="T24" fmla="*/ 9 w 1281"/>
                <a:gd name="T25" fmla="*/ 69 h 644"/>
                <a:gd name="T26" fmla="*/ 10 w 1281"/>
                <a:gd name="T27" fmla="*/ 69 h 644"/>
                <a:gd name="T28" fmla="*/ 10 w 1281"/>
                <a:gd name="T29" fmla="*/ 69 h 644"/>
                <a:gd name="T30" fmla="*/ 10 w 1281"/>
                <a:gd name="T31" fmla="*/ 69 h 644"/>
                <a:gd name="T32" fmla="*/ 10 w 1281"/>
                <a:gd name="T33" fmla="*/ 69 h 644"/>
                <a:gd name="T34" fmla="*/ 10 w 1281"/>
                <a:gd name="T35" fmla="*/ 69 h 644"/>
                <a:gd name="T36" fmla="*/ 150 w 1281"/>
                <a:gd name="T37" fmla="*/ 162 h 644"/>
                <a:gd name="T38" fmla="*/ 150 w 1281"/>
                <a:gd name="T39" fmla="*/ 160 h 644"/>
                <a:gd name="T40" fmla="*/ 148 w 1281"/>
                <a:gd name="T41" fmla="*/ 155 h 644"/>
                <a:gd name="T42" fmla="*/ 148 w 1281"/>
                <a:gd name="T43" fmla="*/ 155 h 644"/>
                <a:gd name="T44" fmla="*/ 148 w 1281"/>
                <a:gd name="T45" fmla="*/ 155 h 644"/>
                <a:gd name="T46" fmla="*/ 148 w 1281"/>
                <a:gd name="T47" fmla="*/ 153 h 644"/>
                <a:gd name="T48" fmla="*/ 146 w 1281"/>
                <a:gd name="T49" fmla="*/ 149 h 644"/>
                <a:gd name="T50" fmla="*/ 144 w 1281"/>
                <a:gd name="T51" fmla="*/ 143 h 644"/>
                <a:gd name="T52" fmla="*/ 143 w 1281"/>
                <a:gd name="T53" fmla="*/ 136 h 644"/>
                <a:gd name="T54" fmla="*/ 142 w 1281"/>
                <a:gd name="T55" fmla="*/ 129 h 644"/>
                <a:gd name="T56" fmla="*/ 143 w 1281"/>
                <a:gd name="T57" fmla="*/ 121 h 644"/>
                <a:gd name="T58" fmla="*/ 146 w 1281"/>
                <a:gd name="T59" fmla="*/ 115 h 644"/>
                <a:gd name="T60" fmla="*/ 152 w 1281"/>
                <a:gd name="T61" fmla="*/ 109 h 6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281"/>
                <a:gd name="T94" fmla="*/ 0 h 644"/>
                <a:gd name="T95" fmla="*/ 1281 w 1281"/>
                <a:gd name="T96" fmla="*/ 644 h 6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281" h="644">
                  <a:moveTo>
                    <a:pt x="608" y="434"/>
                  </a:moveTo>
                  <a:lnTo>
                    <a:pt x="1281" y="267"/>
                  </a:lnTo>
                  <a:lnTo>
                    <a:pt x="705" y="0"/>
                  </a:lnTo>
                  <a:lnTo>
                    <a:pt x="26" y="81"/>
                  </a:lnTo>
                  <a:lnTo>
                    <a:pt x="22" y="84"/>
                  </a:lnTo>
                  <a:lnTo>
                    <a:pt x="16" y="95"/>
                  </a:lnTo>
                  <a:lnTo>
                    <a:pt x="8" y="114"/>
                  </a:lnTo>
                  <a:lnTo>
                    <a:pt x="3" y="138"/>
                  </a:lnTo>
                  <a:lnTo>
                    <a:pt x="0" y="167"/>
                  </a:lnTo>
                  <a:lnTo>
                    <a:pt x="4" y="200"/>
                  </a:lnTo>
                  <a:lnTo>
                    <a:pt x="16" y="236"/>
                  </a:lnTo>
                  <a:lnTo>
                    <a:pt x="39" y="275"/>
                  </a:lnTo>
                  <a:lnTo>
                    <a:pt x="41" y="275"/>
                  </a:lnTo>
                  <a:lnTo>
                    <a:pt x="41" y="276"/>
                  </a:lnTo>
                  <a:lnTo>
                    <a:pt x="42" y="276"/>
                  </a:lnTo>
                  <a:lnTo>
                    <a:pt x="600" y="644"/>
                  </a:lnTo>
                  <a:lnTo>
                    <a:pt x="602" y="636"/>
                  </a:lnTo>
                  <a:lnTo>
                    <a:pt x="595" y="617"/>
                  </a:lnTo>
                  <a:lnTo>
                    <a:pt x="594" y="616"/>
                  </a:lnTo>
                  <a:lnTo>
                    <a:pt x="592" y="610"/>
                  </a:lnTo>
                  <a:lnTo>
                    <a:pt x="585" y="594"/>
                  </a:lnTo>
                  <a:lnTo>
                    <a:pt x="578" y="571"/>
                  </a:lnTo>
                  <a:lnTo>
                    <a:pt x="572" y="543"/>
                  </a:lnTo>
                  <a:lnTo>
                    <a:pt x="570" y="513"/>
                  </a:lnTo>
                  <a:lnTo>
                    <a:pt x="573" y="483"/>
                  </a:lnTo>
                  <a:lnTo>
                    <a:pt x="585" y="456"/>
                  </a:lnTo>
                  <a:lnTo>
                    <a:pt x="608" y="4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1" name="Freeform 1473"/>
            <p:cNvSpPr>
              <a:spLocks/>
            </p:cNvSpPr>
            <p:nvPr/>
          </p:nvSpPr>
          <p:spPr bwMode="auto">
            <a:xfrm>
              <a:off x="197" y="1462"/>
              <a:ext cx="571" cy="194"/>
            </a:xfrm>
            <a:custGeom>
              <a:avLst/>
              <a:gdLst>
                <a:gd name="T0" fmla="*/ 285 w 1143"/>
                <a:gd name="T1" fmla="*/ 59 h 389"/>
                <a:gd name="T2" fmla="*/ 135 w 1143"/>
                <a:gd name="T3" fmla="*/ 97 h 389"/>
                <a:gd name="T4" fmla="*/ 0 w 1143"/>
                <a:gd name="T5" fmla="*/ 19 h 389"/>
                <a:gd name="T6" fmla="*/ 158 w 1143"/>
                <a:gd name="T7" fmla="*/ 0 h 389"/>
                <a:gd name="T8" fmla="*/ 285 w 1143"/>
                <a:gd name="T9" fmla="*/ 59 h 3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3"/>
                <a:gd name="T16" fmla="*/ 0 h 389"/>
                <a:gd name="T17" fmla="*/ 1143 w 1143"/>
                <a:gd name="T18" fmla="*/ 389 h 3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3" h="389">
                  <a:moveTo>
                    <a:pt x="1143" y="237"/>
                  </a:moveTo>
                  <a:lnTo>
                    <a:pt x="540" y="389"/>
                  </a:lnTo>
                  <a:lnTo>
                    <a:pt x="0" y="76"/>
                  </a:lnTo>
                  <a:lnTo>
                    <a:pt x="633" y="0"/>
                  </a:lnTo>
                  <a:lnTo>
                    <a:pt x="1143" y="237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2" name="Freeform 1474"/>
            <p:cNvSpPr>
              <a:spLocks/>
            </p:cNvSpPr>
            <p:nvPr/>
          </p:nvSpPr>
          <p:spPr bwMode="auto">
            <a:xfrm>
              <a:off x="172" y="1503"/>
              <a:ext cx="282" cy="246"/>
            </a:xfrm>
            <a:custGeom>
              <a:avLst/>
              <a:gdLst>
                <a:gd name="T0" fmla="*/ 136 w 565"/>
                <a:gd name="T1" fmla="*/ 123 h 492"/>
                <a:gd name="T2" fmla="*/ 8 w 565"/>
                <a:gd name="T3" fmla="*/ 39 h 492"/>
                <a:gd name="T4" fmla="*/ 4 w 565"/>
                <a:gd name="T5" fmla="*/ 31 h 492"/>
                <a:gd name="T6" fmla="*/ 1 w 565"/>
                <a:gd name="T7" fmla="*/ 26 h 492"/>
                <a:gd name="T8" fmla="*/ 0 w 565"/>
                <a:gd name="T9" fmla="*/ 20 h 492"/>
                <a:gd name="T10" fmla="*/ 0 w 565"/>
                <a:gd name="T11" fmla="*/ 14 h 492"/>
                <a:gd name="T12" fmla="*/ 0 w 565"/>
                <a:gd name="T13" fmla="*/ 10 h 492"/>
                <a:gd name="T14" fmla="*/ 1 w 565"/>
                <a:gd name="T15" fmla="*/ 6 h 492"/>
                <a:gd name="T16" fmla="*/ 2 w 565"/>
                <a:gd name="T17" fmla="*/ 3 h 492"/>
                <a:gd name="T18" fmla="*/ 4 w 565"/>
                <a:gd name="T19" fmla="*/ 0 h 492"/>
                <a:gd name="T20" fmla="*/ 141 w 565"/>
                <a:gd name="T21" fmla="*/ 80 h 492"/>
                <a:gd name="T22" fmla="*/ 137 w 565"/>
                <a:gd name="T23" fmla="*/ 84 h 492"/>
                <a:gd name="T24" fmla="*/ 134 w 565"/>
                <a:gd name="T25" fmla="*/ 89 h 492"/>
                <a:gd name="T26" fmla="*/ 132 w 565"/>
                <a:gd name="T27" fmla="*/ 95 h 492"/>
                <a:gd name="T28" fmla="*/ 132 w 565"/>
                <a:gd name="T29" fmla="*/ 101 h 492"/>
                <a:gd name="T30" fmla="*/ 132 w 565"/>
                <a:gd name="T31" fmla="*/ 106 h 492"/>
                <a:gd name="T32" fmla="*/ 133 w 565"/>
                <a:gd name="T33" fmla="*/ 112 h 492"/>
                <a:gd name="T34" fmla="*/ 134 w 565"/>
                <a:gd name="T35" fmla="*/ 118 h 492"/>
                <a:gd name="T36" fmla="*/ 136 w 565"/>
                <a:gd name="T37" fmla="*/ 123 h 4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65"/>
                <a:gd name="T58" fmla="*/ 0 h 492"/>
                <a:gd name="T59" fmla="*/ 565 w 565"/>
                <a:gd name="T60" fmla="*/ 492 h 49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65" h="492">
                  <a:moveTo>
                    <a:pt x="544" y="492"/>
                  </a:moveTo>
                  <a:lnTo>
                    <a:pt x="34" y="154"/>
                  </a:lnTo>
                  <a:lnTo>
                    <a:pt x="17" y="126"/>
                  </a:lnTo>
                  <a:lnTo>
                    <a:pt x="7" y="101"/>
                  </a:lnTo>
                  <a:lnTo>
                    <a:pt x="1" y="78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7" y="22"/>
                  </a:lnTo>
                  <a:lnTo>
                    <a:pt x="11" y="9"/>
                  </a:lnTo>
                  <a:lnTo>
                    <a:pt x="16" y="0"/>
                  </a:lnTo>
                  <a:lnTo>
                    <a:pt x="565" y="318"/>
                  </a:lnTo>
                  <a:lnTo>
                    <a:pt x="549" y="336"/>
                  </a:lnTo>
                  <a:lnTo>
                    <a:pt x="538" y="356"/>
                  </a:lnTo>
                  <a:lnTo>
                    <a:pt x="531" y="378"/>
                  </a:lnTo>
                  <a:lnTo>
                    <a:pt x="529" y="401"/>
                  </a:lnTo>
                  <a:lnTo>
                    <a:pt x="529" y="424"/>
                  </a:lnTo>
                  <a:lnTo>
                    <a:pt x="532" y="448"/>
                  </a:lnTo>
                  <a:lnTo>
                    <a:pt x="537" y="471"/>
                  </a:lnTo>
                  <a:lnTo>
                    <a:pt x="544" y="492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3" name="Freeform 1475"/>
            <p:cNvSpPr>
              <a:spLocks/>
            </p:cNvSpPr>
            <p:nvPr/>
          </p:nvSpPr>
          <p:spPr bwMode="auto">
            <a:xfrm>
              <a:off x="446" y="1589"/>
              <a:ext cx="350" cy="184"/>
            </a:xfrm>
            <a:custGeom>
              <a:avLst/>
              <a:gdLst>
                <a:gd name="T0" fmla="*/ 156 w 701"/>
                <a:gd name="T1" fmla="*/ 26 h 367"/>
                <a:gd name="T2" fmla="*/ 156 w 701"/>
                <a:gd name="T3" fmla="*/ 32 h 367"/>
                <a:gd name="T4" fmla="*/ 0 w 701"/>
                <a:gd name="T5" fmla="*/ 73 h 367"/>
                <a:gd name="T6" fmla="*/ 1 w 701"/>
                <a:gd name="T7" fmla="*/ 78 h 367"/>
                <a:gd name="T8" fmla="*/ 157 w 701"/>
                <a:gd name="T9" fmla="*/ 37 h 367"/>
                <a:gd name="T10" fmla="*/ 166 w 701"/>
                <a:gd name="T11" fmla="*/ 45 h 367"/>
                <a:gd name="T12" fmla="*/ 7 w 701"/>
                <a:gd name="T13" fmla="*/ 88 h 367"/>
                <a:gd name="T14" fmla="*/ 8 w 701"/>
                <a:gd name="T15" fmla="*/ 92 h 367"/>
                <a:gd name="T16" fmla="*/ 175 w 701"/>
                <a:gd name="T17" fmla="*/ 48 h 367"/>
                <a:gd name="T18" fmla="*/ 160 w 701"/>
                <a:gd name="T19" fmla="*/ 33 h 367"/>
                <a:gd name="T20" fmla="*/ 162 w 701"/>
                <a:gd name="T21" fmla="*/ 1 h 367"/>
                <a:gd name="T22" fmla="*/ 158 w 701"/>
                <a:gd name="T23" fmla="*/ 0 h 367"/>
                <a:gd name="T24" fmla="*/ 157 w 701"/>
                <a:gd name="T25" fmla="*/ 11 h 367"/>
                <a:gd name="T26" fmla="*/ 156 w 701"/>
                <a:gd name="T27" fmla="*/ 26 h 3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01"/>
                <a:gd name="T43" fmla="*/ 0 h 367"/>
                <a:gd name="T44" fmla="*/ 701 w 701"/>
                <a:gd name="T45" fmla="*/ 367 h 36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01" h="367">
                  <a:moveTo>
                    <a:pt x="626" y="104"/>
                  </a:moveTo>
                  <a:lnTo>
                    <a:pt x="625" y="127"/>
                  </a:lnTo>
                  <a:lnTo>
                    <a:pt x="0" y="289"/>
                  </a:lnTo>
                  <a:lnTo>
                    <a:pt x="5" y="309"/>
                  </a:lnTo>
                  <a:lnTo>
                    <a:pt x="631" y="146"/>
                  </a:lnTo>
                  <a:lnTo>
                    <a:pt x="664" y="180"/>
                  </a:lnTo>
                  <a:lnTo>
                    <a:pt x="28" y="349"/>
                  </a:lnTo>
                  <a:lnTo>
                    <a:pt x="33" y="367"/>
                  </a:lnTo>
                  <a:lnTo>
                    <a:pt x="701" y="190"/>
                  </a:lnTo>
                  <a:lnTo>
                    <a:pt x="642" y="131"/>
                  </a:lnTo>
                  <a:lnTo>
                    <a:pt x="651" y="3"/>
                  </a:lnTo>
                  <a:lnTo>
                    <a:pt x="634" y="0"/>
                  </a:lnTo>
                  <a:lnTo>
                    <a:pt x="631" y="41"/>
                  </a:lnTo>
                  <a:lnTo>
                    <a:pt x="626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4" name="Freeform 1476"/>
            <p:cNvSpPr>
              <a:spLocks/>
            </p:cNvSpPr>
            <p:nvPr/>
          </p:nvSpPr>
          <p:spPr bwMode="auto">
            <a:xfrm>
              <a:off x="480" y="1376"/>
              <a:ext cx="301" cy="188"/>
            </a:xfrm>
            <a:custGeom>
              <a:avLst/>
              <a:gdLst>
                <a:gd name="T0" fmla="*/ 7 w 603"/>
                <a:gd name="T1" fmla="*/ 53 h 376"/>
                <a:gd name="T2" fmla="*/ 0 w 603"/>
                <a:gd name="T3" fmla="*/ 64 h 376"/>
                <a:gd name="T4" fmla="*/ 0 w 603"/>
                <a:gd name="T5" fmla="*/ 79 h 376"/>
                <a:gd name="T6" fmla="*/ 2 w 603"/>
                <a:gd name="T7" fmla="*/ 89 h 376"/>
                <a:gd name="T8" fmla="*/ 3 w 603"/>
                <a:gd name="T9" fmla="*/ 94 h 376"/>
                <a:gd name="T10" fmla="*/ 150 w 603"/>
                <a:gd name="T11" fmla="*/ 35 h 376"/>
                <a:gd name="T12" fmla="*/ 148 w 603"/>
                <a:gd name="T13" fmla="*/ 0 h 376"/>
                <a:gd name="T14" fmla="*/ 7 w 603"/>
                <a:gd name="T15" fmla="*/ 53 h 37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376"/>
                <a:gd name="T26" fmla="*/ 603 w 603"/>
                <a:gd name="T27" fmla="*/ 376 h 37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376">
                  <a:moveTo>
                    <a:pt x="28" y="212"/>
                  </a:moveTo>
                  <a:lnTo>
                    <a:pt x="0" y="256"/>
                  </a:lnTo>
                  <a:lnTo>
                    <a:pt x="1" y="314"/>
                  </a:lnTo>
                  <a:lnTo>
                    <a:pt x="11" y="353"/>
                  </a:lnTo>
                  <a:lnTo>
                    <a:pt x="14" y="376"/>
                  </a:lnTo>
                  <a:lnTo>
                    <a:pt x="603" y="139"/>
                  </a:lnTo>
                  <a:lnTo>
                    <a:pt x="595" y="0"/>
                  </a:lnTo>
                  <a:lnTo>
                    <a:pt x="28" y="2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5" name="Freeform 1477"/>
            <p:cNvSpPr>
              <a:spLocks/>
            </p:cNvSpPr>
            <p:nvPr/>
          </p:nvSpPr>
          <p:spPr bwMode="auto">
            <a:xfrm>
              <a:off x="487" y="1448"/>
              <a:ext cx="320" cy="147"/>
            </a:xfrm>
            <a:custGeom>
              <a:avLst/>
              <a:gdLst>
                <a:gd name="T0" fmla="*/ 0 w 641"/>
                <a:gd name="T1" fmla="*/ 60 h 296"/>
                <a:gd name="T2" fmla="*/ 8 w 641"/>
                <a:gd name="T3" fmla="*/ 73 h 296"/>
                <a:gd name="T4" fmla="*/ 160 w 641"/>
                <a:gd name="T5" fmla="*/ 12 h 296"/>
                <a:gd name="T6" fmla="*/ 146 w 641"/>
                <a:gd name="T7" fmla="*/ 0 h 296"/>
                <a:gd name="T8" fmla="*/ 0 w 641"/>
                <a:gd name="T9" fmla="*/ 60 h 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1"/>
                <a:gd name="T16" fmla="*/ 0 h 296"/>
                <a:gd name="T17" fmla="*/ 641 w 641"/>
                <a:gd name="T18" fmla="*/ 296 h 2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1" h="296">
                  <a:moveTo>
                    <a:pt x="0" y="242"/>
                  </a:moveTo>
                  <a:lnTo>
                    <a:pt x="32" y="296"/>
                  </a:lnTo>
                  <a:lnTo>
                    <a:pt x="641" y="49"/>
                  </a:lnTo>
                  <a:lnTo>
                    <a:pt x="586" y="0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6" name="Freeform 1478"/>
            <p:cNvSpPr>
              <a:spLocks/>
            </p:cNvSpPr>
            <p:nvPr/>
          </p:nvSpPr>
          <p:spPr bwMode="auto">
            <a:xfrm>
              <a:off x="193" y="1248"/>
              <a:ext cx="619" cy="353"/>
            </a:xfrm>
            <a:custGeom>
              <a:avLst/>
              <a:gdLst>
                <a:gd name="T0" fmla="*/ 153 w 1238"/>
                <a:gd name="T1" fmla="*/ 119 h 706"/>
                <a:gd name="T2" fmla="*/ 310 w 1238"/>
                <a:gd name="T3" fmla="*/ 59 h 706"/>
                <a:gd name="T4" fmla="*/ 165 w 1238"/>
                <a:gd name="T5" fmla="*/ 0 h 706"/>
                <a:gd name="T6" fmla="*/ 4 w 1238"/>
                <a:gd name="T7" fmla="*/ 36 h 706"/>
                <a:gd name="T8" fmla="*/ 3 w 1238"/>
                <a:gd name="T9" fmla="*/ 37 h 706"/>
                <a:gd name="T10" fmla="*/ 2 w 1238"/>
                <a:gd name="T11" fmla="*/ 41 h 706"/>
                <a:gd name="T12" fmla="*/ 1 w 1238"/>
                <a:gd name="T13" fmla="*/ 46 h 706"/>
                <a:gd name="T14" fmla="*/ 0 w 1238"/>
                <a:gd name="T15" fmla="*/ 52 h 706"/>
                <a:gd name="T16" fmla="*/ 1 w 1238"/>
                <a:gd name="T17" fmla="*/ 60 h 706"/>
                <a:gd name="T18" fmla="*/ 2 w 1238"/>
                <a:gd name="T19" fmla="*/ 70 h 706"/>
                <a:gd name="T20" fmla="*/ 6 w 1238"/>
                <a:gd name="T21" fmla="*/ 80 h 706"/>
                <a:gd name="T22" fmla="*/ 13 w 1238"/>
                <a:gd name="T23" fmla="*/ 89 h 706"/>
                <a:gd name="T24" fmla="*/ 13 w 1238"/>
                <a:gd name="T25" fmla="*/ 89 h 706"/>
                <a:gd name="T26" fmla="*/ 13 w 1238"/>
                <a:gd name="T27" fmla="*/ 90 h 706"/>
                <a:gd name="T28" fmla="*/ 13 w 1238"/>
                <a:gd name="T29" fmla="*/ 90 h 706"/>
                <a:gd name="T30" fmla="*/ 156 w 1238"/>
                <a:gd name="T31" fmla="*/ 177 h 706"/>
                <a:gd name="T32" fmla="*/ 156 w 1238"/>
                <a:gd name="T33" fmla="*/ 175 h 706"/>
                <a:gd name="T34" fmla="*/ 154 w 1238"/>
                <a:gd name="T35" fmla="*/ 170 h 706"/>
                <a:gd name="T36" fmla="*/ 154 w 1238"/>
                <a:gd name="T37" fmla="*/ 170 h 706"/>
                <a:gd name="T38" fmla="*/ 154 w 1238"/>
                <a:gd name="T39" fmla="*/ 170 h 706"/>
                <a:gd name="T40" fmla="*/ 153 w 1238"/>
                <a:gd name="T41" fmla="*/ 168 h 706"/>
                <a:gd name="T42" fmla="*/ 152 w 1238"/>
                <a:gd name="T43" fmla="*/ 164 h 706"/>
                <a:gd name="T44" fmla="*/ 149 w 1238"/>
                <a:gd name="T45" fmla="*/ 158 h 706"/>
                <a:gd name="T46" fmla="*/ 147 w 1238"/>
                <a:gd name="T47" fmla="*/ 150 h 706"/>
                <a:gd name="T48" fmla="*/ 146 w 1238"/>
                <a:gd name="T49" fmla="*/ 142 h 706"/>
                <a:gd name="T50" fmla="*/ 146 w 1238"/>
                <a:gd name="T51" fmla="*/ 134 h 706"/>
                <a:gd name="T52" fmla="*/ 148 w 1238"/>
                <a:gd name="T53" fmla="*/ 126 h 706"/>
                <a:gd name="T54" fmla="*/ 153 w 1238"/>
                <a:gd name="T55" fmla="*/ 119 h 70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38"/>
                <a:gd name="T85" fmla="*/ 0 h 706"/>
                <a:gd name="T86" fmla="*/ 1238 w 1238"/>
                <a:gd name="T87" fmla="*/ 706 h 70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38" h="706">
                  <a:moveTo>
                    <a:pt x="610" y="479"/>
                  </a:moveTo>
                  <a:lnTo>
                    <a:pt x="1238" y="239"/>
                  </a:lnTo>
                  <a:lnTo>
                    <a:pt x="661" y="0"/>
                  </a:lnTo>
                  <a:lnTo>
                    <a:pt x="16" y="144"/>
                  </a:lnTo>
                  <a:lnTo>
                    <a:pt x="14" y="148"/>
                  </a:lnTo>
                  <a:lnTo>
                    <a:pt x="10" y="162"/>
                  </a:lnTo>
                  <a:lnTo>
                    <a:pt x="4" y="184"/>
                  </a:lnTo>
                  <a:lnTo>
                    <a:pt x="0" y="211"/>
                  </a:lnTo>
                  <a:lnTo>
                    <a:pt x="2" y="243"/>
                  </a:lnTo>
                  <a:lnTo>
                    <a:pt x="10" y="278"/>
                  </a:lnTo>
                  <a:lnTo>
                    <a:pt x="26" y="318"/>
                  </a:lnTo>
                  <a:lnTo>
                    <a:pt x="52" y="358"/>
                  </a:lnTo>
                  <a:lnTo>
                    <a:pt x="53" y="359"/>
                  </a:lnTo>
                  <a:lnTo>
                    <a:pt x="53" y="360"/>
                  </a:lnTo>
                  <a:lnTo>
                    <a:pt x="54" y="360"/>
                  </a:lnTo>
                  <a:lnTo>
                    <a:pt x="624" y="706"/>
                  </a:lnTo>
                  <a:lnTo>
                    <a:pt x="625" y="697"/>
                  </a:lnTo>
                  <a:lnTo>
                    <a:pt x="616" y="677"/>
                  </a:lnTo>
                  <a:lnTo>
                    <a:pt x="612" y="670"/>
                  </a:lnTo>
                  <a:lnTo>
                    <a:pt x="605" y="653"/>
                  </a:lnTo>
                  <a:lnTo>
                    <a:pt x="596" y="629"/>
                  </a:lnTo>
                  <a:lnTo>
                    <a:pt x="587" y="599"/>
                  </a:lnTo>
                  <a:lnTo>
                    <a:pt x="582" y="567"/>
                  </a:lnTo>
                  <a:lnTo>
                    <a:pt x="582" y="535"/>
                  </a:lnTo>
                  <a:lnTo>
                    <a:pt x="590" y="504"/>
                  </a:lnTo>
                  <a:lnTo>
                    <a:pt x="610" y="4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7" name="Freeform 1479"/>
            <p:cNvSpPr>
              <a:spLocks/>
            </p:cNvSpPr>
            <p:nvPr/>
          </p:nvSpPr>
          <p:spPr bwMode="auto">
            <a:xfrm>
              <a:off x="224" y="1261"/>
              <a:ext cx="555" cy="214"/>
            </a:xfrm>
            <a:custGeom>
              <a:avLst/>
              <a:gdLst>
                <a:gd name="T0" fmla="*/ 277 w 1112"/>
                <a:gd name="T1" fmla="*/ 54 h 428"/>
                <a:gd name="T2" fmla="*/ 137 w 1112"/>
                <a:gd name="T3" fmla="*/ 107 h 428"/>
                <a:gd name="T4" fmla="*/ 0 w 1112"/>
                <a:gd name="T5" fmla="*/ 34 h 428"/>
                <a:gd name="T6" fmla="*/ 149 w 1112"/>
                <a:gd name="T7" fmla="*/ 0 h 428"/>
                <a:gd name="T8" fmla="*/ 277 w 1112"/>
                <a:gd name="T9" fmla="*/ 54 h 4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428"/>
                <a:gd name="T17" fmla="*/ 1112 w 1112"/>
                <a:gd name="T18" fmla="*/ 428 h 4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428">
                  <a:moveTo>
                    <a:pt x="1112" y="213"/>
                  </a:moveTo>
                  <a:lnTo>
                    <a:pt x="549" y="428"/>
                  </a:lnTo>
                  <a:lnTo>
                    <a:pt x="0" y="136"/>
                  </a:lnTo>
                  <a:lnTo>
                    <a:pt x="598" y="0"/>
                  </a:lnTo>
                  <a:lnTo>
                    <a:pt x="1112" y="213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8" name="Freeform 1480"/>
            <p:cNvSpPr>
              <a:spLocks/>
            </p:cNvSpPr>
            <p:nvPr/>
          </p:nvSpPr>
          <p:spPr bwMode="auto">
            <a:xfrm>
              <a:off x="203" y="1334"/>
              <a:ext cx="284" cy="244"/>
            </a:xfrm>
            <a:custGeom>
              <a:avLst/>
              <a:gdLst>
                <a:gd name="T0" fmla="*/ 142 w 568"/>
                <a:gd name="T1" fmla="*/ 122 h 488"/>
                <a:gd name="T2" fmla="*/ 11 w 568"/>
                <a:gd name="T3" fmla="*/ 42 h 488"/>
                <a:gd name="T4" fmla="*/ 6 w 568"/>
                <a:gd name="T5" fmla="*/ 35 h 488"/>
                <a:gd name="T6" fmla="*/ 2 w 568"/>
                <a:gd name="T7" fmla="*/ 28 h 488"/>
                <a:gd name="T8" fmla="*/ 1 w 568"/>
                <a:gd name="T9" fmla="*/ 22 h 488"/>
                <a:gd name="T10" fmla="*/ 1 w 568"/>
                <a:gd name="T11" fmla="*/ 16 h 488"/>
                <a:gd name="T12" fmla="*/ 0 w 568"/>
                <a:gd name="T13" fmla="*/ 11 h 488"/>
                <a:gd name="T14" fmla="*/ 1 w 568"/>
                <a:gd name="T15" fmla="*/ 7 h 488"/>
                <a:gd name="T16" fmla="*/ 1 w 568"/>
                <a:gd name="T17" fmla="*/ 3 h 488"/>
                <a:gd name="T18" fmla="*/ 2 w 568"/>
                <a:gd name="T19" fmla="*/ 0 h 488"/>
                <a:gd name="T20" fmla="*/ 142 w 568"/>
                <a:gd name="T21" fmla="*/ 75 h 488"/>
                <a:gd name="T22" fmla="*/ 139 w 568"/>
                <a:gd name="T23" fmla="*/ 80 h 488"/>
                <a:gd name="T24" fmla="*/ 137 w 568"/>
                <a:gd name="T25" fmla="*/ 86 h 488"/>
                <a:gd name="T26" fmla="*/ 136 w 568"/>
                <a:gd name="T27" fmla="*/ 92 h 488"/>
                <a:gd name="T28" fmla="*/ 136 w 568"/>
                <a:gd name="T29" fmla="*/ 98 h 488"/>
                <a:gd name="T30" fmla="*/ 136 w 568"/>
                <a:gd name="T31" fmla="*/ 105 h 488"/>
                <a:gd name="T32" fmla="*/ 138 w 568"/>
                <a:gd name="T33" fmla="*/ 111 h 488"/>
                <a:gd name="T34" fmla="*/ 140 w 568"/>
                <a:gd name="T35" fmla="*/ 117 h 488"/>
                <a:gd name="T36" fmla="*/ 142 w 568"/>
                <a:gd name="T37" fmla="*/ 122 h 4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68"/>
                <a:gd name="T58" fmla="*/ 0 h 488"/>
                <a:gd name="T59" fmla="*/ 568 w 568"/>
                <a:gd name="T60" fmla="*/ 488 h 4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68" h="488">
                  <a:moveTo>
                    <a:pt x="565" y="488"/>
                  </a:moveTo>
                  <a:lnTo>
                    <a:pt x="45" y="168"/>
                  </a:lnTo>
                  <a:lnTo>
                    <a:pt x="25" y="140"/>
                  </a:lnTo>
                  <a:lnTo>
                    <a:pt x="11" y="112"/>
                  </a:lnTo>
                  <a:lnTo>
                    <a:pt x="5" y="87"/>
                  </a:lnTo>
                  <a:lnTo>
                    <a:pt x="1" y="64"/>
                  </a:lnTo>
                  <a:lnTo>
                    <a:pt x="0" y="43"/>
                  </a:lnTo>
                  <a:lnTo>
                    <a:pt x="2" y="25"/>
                  </a:lnTo>
                  <a:lnTo>
                    <a:pt x="6" y="11"/>
                  </a:lnTo>
                  <a:lnTo>
                    <a:pt x="9" y="0"/>
                  </a:lnTo>
                  <a:lnTo>
                    <a:pt x="568" y="297"/>
                  </a:lnTo>
                  <a:lnTo>
                    <a:pt x="554" y="318"/>
                  </a:lnTo>
                  <a:lnTo>
                    <a:pt x="546" y="341"/>
                  </a:lnTo>
                  <a:lnTo>
                    <a:pt x="542" y="365"/>
                  </a:lnTo>
                  <a:lnTo>
                    <a:pt x="542" y="390"/>
                  </a:lnTo>
                  <a:lnTo>
                    <a:pt x="544" y="417"/>
                  </a:lnTo>
                  <a:lnTo>
                    <a:pt x="550" y="442"/>
                  </a:lnTo>
                  <a:lnTo>
                    <a:pt x="557" y="466"/>
                  </a:lnTo>
                  <a:lnTo>
                    <a:pt x="565" y="488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9" name="Freeform 1481"/>
            <p:cNvSpPr>
              <a:spLocks/>
            </p:cNvSpPr>
            <p:nvPr/>
          </p:nvSpPr>
          <p:spPr bwMode="auto">
            <a:xfrm>
              <a:off x="486" y="1377"/>
              <a:ext cx="329" cy="224"/>
            </a:xfrm>
            <a:custGeom>
              <a:avLst/>
              <a:gdLst>
                <a:gd name="T0" fmla="*/ 145 w 658"/>
                <a:gd name="T1" fmla="*/ 28 h 448"/>
                <a:gd name="T2" fmla="*/ 145 w 658"/>
                <a:gd name="T3" fmla="*/ 34 h 448"/>
                <a:gd name="T4" fmla="*/ 0 w 658"/>
                <a:gd name="T5" fmla="*/ 92 h 448"/>
                <a:gd name="T6" fmla="*/ 1 w 658"/>
                <a:gd name="T7" fmla="*/ 97 h 448"/>
                <a:gd name="T8" fmla="*/ 147 w 658"/>
                <a:gd name="T9" fmla="*/ 39 h 448"/>
                <a:gd name="T10" fmla="*/ 156 w 658"/>
                <a:gd name="T11" fmla="*/ 47 h 448"/>
                <a:gd name="T12" fmla="*/ 7 w 658"/>
                <a:gd name="T13" fmla="*/ 108 h 448"/>
                <a:gd name="T14" fmla="*/ 10 w 658"/>
                <a:gd name="T15" fmla="*/ 112 h 448"/>
                <a:gd name="T16" fmla="*/ 165 w 658"/>
                <a:gd name="T17" fmla="*/ 49 h 448"/>
                <a:gd name="T18" fmla="*/ 150 w 658"/>
                <a:gd name="T19" fmla="*/ 35 h 448"/>
                <a:gd name="T20" fmla="*/ 149 w 658"/>
                <a:gd name="T21" fmla="*/ 0 h 448"/>
                <a:gd name="T22" fmla="*/ 145 w 658"/>
                <a:gd name="T23" fmla="*/ 0 h 448"/>
                <a:gd name="T24" fmla="*/ 145 w 658"/>
                <a:gd name="T25" fmla="*/ 11 h 448"/>
                <a:gd name="T26" fmla="*/ 145 w 658"/>
                <a:gd name="T27" fmla="*/ 28 h 4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8"/>
                <a:gd name="T43" fmla="*/ 0 h 448"/>
                <a:gd name="T44" fmla="*/ 658 w 658"/>
                <a:gd name="T45" fmla="*/ 448 h 4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8" h="448">
                  <a:moveTo>
                    <a:pt x="578" y="109"/>
                  </a:moveTo>
                  <a:lnTo>
                    <a:pt x="580" y="134"/>
                  </a:lnTo>
                  <a:lnTo>
                    <a:pt x="0" y="368"/>
                  </a:lnTo>
                  <a:lnTo>
                    <a:pt x="6" y="387"/>
                  </a:lnTo>
                  <a:lnTo>
                    <a:pt x="587" y="153"/>
                  </a:lnTo>
                  <a:lnTo>
                    <a:pt x="622" y="186"/>
                  </a:lnTo>
                  <a:lnTo>
                    <a:pt x="31" y="429"/>
                  </a:lnTo>
                  <a:lnTo>
                    <a:pt x="38" y="448"/>
                  </a:lnTo>
                  <a:lnTo>
                    <a:pt x="658" y="194"/>
                  </a:lnTo>
                  <a:lnTo>
                    <a:pt x="597" y="137"/>
                  </a:lnTo>
                  <a:lnTo>
                    <a:pt x="595" y="0"/>
                  </a:lnTo>
                  <a:lnTo>
                    <a:pt x="577" y="0"/>
                  </a:lnTo>
                  <a:lnTo>
                    <a:pt x="577" y="41"/>
                  </a:lnTo>
                  <a:lnTo>
                    <a:pt x="578" y="1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107" name="Заголовок 1"/>
          <p:cNvSpPr txBox="1">
            <a:spLocks/>
          </p:cNvSpPr>
          <p:nvPr/>
        </p:nvSpPr>
        <p:spPr>
          <a:xfrm>
            <a:off x="814397" y="13225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7" y="332655"/>
            <a:ext cx="7128793" cy="593796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700" i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700" i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-й </a:t>
            </a:r>
            <a:r>
              <a:rPr lang="ru-RU" sz="2700" i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Реши задачу: «Два поезда идут навстречу друг другу со станций, расстояние между которыми 485 км. Первый вышел раньше на 2 ч и движется со скоростью 53км/ч. Через 3ч после выхода второго поезда они встретились. Какова скорость второго поезда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?»</a:t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2-й уровень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 обратную 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задачу.</a:t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7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-й </a:t>
            </a:r>
            <a:r>
              <a:rPr lang="ru-RU" sz="27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Измени условие задачи так, чтобы она решалась меньшим количеством действий.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  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379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6"/>
          <p:cNvSpPr>
            <a:spLocks noChangeArrowheads="1"/>
          </p:cNvSpPr>
          <p:nvPr/>
        </p:nvSpPr>
        <p:spPr bwMode="auto">
          <a:xfrm>
            <a:off x="0" y="0"/>
            <a:ext cx="1524000" cy="6858000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147" name="Rectangle 1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grpSp>
        <p:nvGrpSpPr>
          <p:cNvPr id="6148" name="Group 1388" descr="Stack of books"/>
          <p:cNvGrpSpPr>
            <a:grpSpLocks noChangeAspect="1"/>
          </p:cNvGrpSpPr>
          <p:nvPr/>
        </p:nvGrpSpPr>
        <p:grpSpPr bwMode="auto">
          <a:xfrm>
            <a:off x="152400" y="1981200"/>
            <a:ext cx="1196975" cy="4525963"/>
            <a:chOff x="96" y="1248"/>
            <a:chExt cx="754" cy="2851"/>
          </a:xfrm>
        </p:grpSpPr>
        <p:sp>
          <p:nvSpPr>
            <p:cNvPr id="6156" name="AutoShape 1387"/>
            <p:cNvSpPr>
              <a:spLocks noChangeAspect="1" noChangeArrowheads="1" noTextEdit="1"/>
            </p:cNvSpPr>
            <p:nvPr/>
          </p:nvSpPr>
          <p:spPr bwMode="auto">
            <a:xfrm>
              <a:off x="96" y="1248"/>
              <a:ext cx="754" cy="2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7" name="Freeform 1389"/>
            <p:cNvSpPr>
              <a:spLocks/>
            </p:cNvSpPr>
            <p:nvPr/>
          </p:nvSpPr>
          <p:spPr bwMode="auto">
            <a:xfrm>
              <a:off x="450" y="3902"/>
              <a:ext cx="347" cy="158"/>
            </a:xfrm>
            <a:custGeom>
              <a:avLst/>
              <a:gdLst>
                <a:gd name="T0" fmla="*/ 10 w 693"/>
                <a:gd name="T1" fmla="*/ 39 h 318"/>
                <a:gd name="T2" fmla="*/ 1 w 693"/>
                <a:gd name="T3" fmla="*/ 49 h 318"/>
                <a:gd name="T4" fmla="*/ 0 w 693"/>
                <a:gd name="T5" fmla="*/ 64 h 318"/>
                <a:gd name="T6" fmla="*/ 2 w 693"/>
                <a:gd name="T7" fmla="*/ 73 h 318"/>
                <a:gd name="T8" fmla="*/ 2 w 693"/>
                <a:gd name="T9" fmla="*/ 79 h 318"/>
                <a:gd name="T10" fmla="*/ 173 w 693"/>
                <a:gd name="T11" fmla="*/ 35 h 318"/>
                <a:gd name="T12" fmla="*/ 174 w 693"/>
                <a:gd name="T13" fmla="*/ 0 h 318"/>
                <a:gd name="T14" fmla="*/ 10 w 693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3"/>
                <a:gd name="T25" fmla="*/ 0 h 318"/>
                <a:gd name="T26" fmla="*/ 693 w 693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3" h="318">
                  <a:moveTo>
                    <a:pt x="39" y="159"/>
                  </a:moveTo>
                  <a:lnTo>
                    <a:pt x="4" y="199"/>
                  </a:lnTo>
                  <a:lnTo>
                    <a:pt x="0" y="257"/>
                  </a:lnTo>
                  <a:lnTo>
                    <a:pt x="5" y="295"/>
                  </a:lnTo>
                  <a:lnTo>
                    <a:pt x="8" y="318"/>
                  </a:lnTo>
                  <a:lnTo>
                    <a:pt x="689" y="142"/>
                  </a:lnTo>
                  <a:lnTo>
                    <a:pt x="693" y="0"/>
                  </a:lnTo>
                  <a:lnTo>
                    <a:pt x="39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8" name="Freeform 1390"/>
            <p:cNvSpPr>
              <a:spLocks/>
            </p:cNvSpPr>
            <p:nvPr/>
          </p:nvSpPr>
          <p:spPr bwMode="auto">
            <a:xfrm>
              <a:off x="454" y="3974"/>
              <a:ext cx="367" cy="119"/>
            </a:xfrm>
            <a:custGeom>
              <a:avLst/>
              <a:gdLst>
                <a:gd name="T0" fmla="*/ 0 w 735"/>
                <a:gd name="T1" fmla="*/ 46 h 237"/>
                <a:gd name="T2" fmla="*/ 7 w 735"/>
                <a:gd name="T3" fmla="*/ 60 h 237"/>
                <a:gd name="T4" fmla="*/ 183 w 735"/>
                <a:gd name="T5" fmla="*/ 14 h 237"/>
                <a:gd name="T6" fmla="*/ 169 w 735"/>
                <a:gd name="T7" fmla="*/ 0 h 237"/>
                <a:gd name="T8" fmla="*/ 0 w 735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7"/>
                <a:gd name="T17" fmla="*/ 735 w 73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7">
                  <a:moveTo>
                    <a:pt x="0" y="181"/>
                  </a:moveTo>
                  <a:lnTo>
                    <a:pt x="30" y="237"/>
                  </a:lnTo>
                  <a:lnTo>
                    <a:pt x="735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9" name="Freeform 1391"/>
            <p:cNvSpPr>
              <a:spLocks/>
            </p:cNvSpPr>
            <p:nvPr/>
          </p:nvSpPr>
          <p:spPr bwMode="auto">
            <a:xfrm>
              <a:off x="148" y="3753"/>
              <a:ext cx="689" cy="346"/>
            </a:xfrm>
            <a:custGeom>
              <a:avLst/>
              <a:gdLst>
                <a:gd name="T0" fmla="*/ 164 w 1378"/>
                <a:gd name="T1" fmla="*/ 116 h 693"/>
                <a:gd name="T2" fmla="*/ 345 w 1378"/>
                <a:gd name="T3" fmla="*/ 71 h 693"/>
                <a:gd name="T4" fmla="*/ 189 w 1378"/>
                <a:gd name="T5" fmla="*/ 0 h 693"/>
                <a:gd name="T6" fmla="*/ 6 w 1378"/>
                <a:gd name="T7" fmla="*/ 21 h 693"/>
                <a:gd name="T8" fmla="*/ 6 w 1378"/>
                <a:gd name="T9" fmla="*/ 22 h 693"/>
                <a:gd name="T10" fmla="*/ 5 w 1378"/>
                <a:gd name="T11" fmla="*/ 26 h 693"/>
                <a:gd name="T12" fmla="*/ 3 w 1378"/>
                <a:gd name="T13" fmla="*/ 30 h 693"/>
                <a:gd name="T14" fmla="*/ 1 w 1378"/>
                <a:gd name="T15" fmla="*/ 37 h 693"/>
                <a:gd name="T16" fmla="*/ 0 w 1378"/>
                <a:gd name="T17" fmla="*/ 45 h 693"/>
                <a:gd name="T18" fmla="*/ 1 w 1378"/>
                <a:gd name="T19" fmla="*/ 54 h 693"/>
                <a:gd name="T20" fmla="*/ 5 w 1378"/>
                <a:gd name="T21" fmla="*/ 63 h 693"/>
                <a:gd name="T22" fmla="*/ 11 w 1378"/>
                <a:gd name="T23" fmla="*/ 73 h 693"/>
                <a:gd name="T24" fmla="*/ 11 w 1378"/>
                <a:gd name="T25" fmla="*/ 74 h 693"/>
                <a:gd name="T26" fmla="*/ 11 w 1378"/>
                <a:gd name="T27" fmla="*/ 74 h 693"/>
                <a:gd name="T28" fmla="*/ 11 w 1378"/>
                <a:gd name="T29" fmla="*/ 74 h 693"/>
                <a:gd name="T30" fmla="*/ 162 w 1378"/>
                <a:gd name="T31" fmla="*/ 173 h 693"/>
                <a:gd name="T32" fmla="*/ 162 w 1378"/>
                <a:gd name="T33" fmla="*/ 171 h 693"/>
                <a:gd name="T34" fmla="*/ 160 w 1378"/>
                <a:gd name="T35" fmla="*/ 165 h 693"/>
                <a:gd name="T36" fmla="*/ 160 w 1378"/>
                <a:gd name="T37" fmla="*/ 165 h 693"/>
                <a:gd name="T38" fmla="*/ 160 w 1378"/>
                <a:gd name="T39" fmla="*/ 165 h 693"/>
                <a:gd name="T40" fmla="*/ 159 w 1378"/>
                <a:gd name="T41" fmla="*/ 163 h 693"/>
                <a:gd name="T42" fmla="*/ 158 w 1378"/>
                <a:gd name="T43" fmla="*/ 159 h 693"/>
                <a:gd name="T44" fmla="*/ 156 w 1378"/>
                <a:gd name="T45" fmla="*/ 153 h 693"/>
                <a:gd name="T46" fmla="*/ 154 w 1378"/>
                <a:gd name="T47" fmla="*/ 146 h 693"/>
                <a:gd name="T48" fmla="*/ 154 w 1378"/>
                <a:gd name="T49" fmla="*/ 137 h 693"/>
                <a:gd name="T50" fmla="*/ 154 w 1378"/>
                <a:gd name="T51" fmla="*/ 129 h 693"/>
                <a:gd name="T52" fmla="*/ 158 w 1378"/>
                <a:gd name="T53" fmla="*/ 122 h 693"/>
                <a:gd name="T54" fmla="*/ 164 w 1378"/>
                <a:gd name="T55" fmla="*/ 116 h 6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8"/>
                <a:gd name="T85" fmla="*/ 0 h 693"/>
                <a:gd name="T86" fmla="*/ 1378 w 1378"/>
                <a:gd name="T87" fmla="*/ 693 h 6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8" h="693">
                  <a:moveTo>
                    <a:pt x="653" y="467"/>
                  </a:moveTo>
                  <a:lnTo>
                    <a:pt x="1378" y="287"/>
                  </a:lnTo>
                  <a:lnTo>
                    <a:pt x="759" y="0"/>
                  </a:lnTo>
                  <a:lnTo>
                    <a:pt x="27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6"/>
                  </a:lnTo>
                  <a:lnTo>
                    <a:pt x="17" y="253"/>
                  </a:lnTo>
                  <a:lnTo>
                    <a:pt x="42" y="295"/>
                  </a:lnTo>
                  <a:lnTo>
                    <a:pt x="43" y="296"/>
                  </a:lnTo>
                  <a:lnTo>
                    <a:pt x="45" y="297"/>
                  </a:lnTo>
                  <a:lnTo>
                    <a:pt x="645" y="693"/>
                  </a:lnTo>
                  <a:lnTo>
                    <a:pt x="647" y="684"/>
                  </a:lnTo>
                  <a:lnTo>
                    <a:pt x="639" y="663"/>
                  </a:lnTo>
                  <a:lnTo>
                    <a:pt x="639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2" y="614"/>
                  </a:lnTo>
                  <a:lnTo>
                    <a:pt x="615" y="584"/>
                  </a:lnTo>
                  <a:lnTo>
                    <a:pt x="613" y="551"/>
                  </a:lnTo>
                  <a:lnTo>
                    <a:pt x="616" y="519"/>
                  </a:lnTo>
                  <a:lnTo>
                    <a:pt x="629" y="491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0" name="Freeform 1392"/>
            <p:cNvSpPr>
              <a:spLocks/>
            </p:cNvSpPr>
            <p:nvPr/>
          </p:nvSpPr>
          <p:spPr bwMode="auto">
            <a:xfrm>
              <a:off x="186" y="3765"/>
              <a:ext cx="615" cy="209"/>
            </a:xfrm>
            <a:custGeom>
              <a:avLst/>
              <a:gdLst>
                <a:gd name="T0" fmla="*/ 308 w 1228"/>
                <a:gd name="T1" fmla="*/ 64 h 416"/>
                <a:gd name="T2" fmla="*/ 145 w 1228"/>
                <a:gd name="T3" fmla="*/ 105 h 416"/>
                <a:gd name="T4" fmla="*/ 0 w 1228"/>
                <a:gd name="T5" fmla="*/ 20 h 416"/>
                <a:gd name="T6" fmla="*/ 170 w 1228"/>
                <a:gd name="T7" fmla="*/ 0 h 416"/>
                <a:gd name="T8" fmla="*/ 308 w 1228"/>
                <a:gd name="T9" fmla="*/ 64 h 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8"/>
                <a:gd name="T16" fmla="*/ 0 h 416"/>
                <a:gd name="T17" fmla="*/ 1228 w 1228"/>
                <a:gd name="T18" fmla="*/ 416 h 4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8" h="416">
                  <a:moveTo>
                    <a:pt x="1228" y="254"/>
                  </a:moveTo>
                  <a:lnTo>
                    <a:pt x="579" y="416"/>
                  </a:lnTo>
                  <a:lnTo>
                    <a:pt x="0" y="80"/>
                  </a:lnTo>
                  <a:lnTo>
                    <a:pt x="679" y="0"/>
                  </a:lnTo>
                  <a:lnTo>
                    <a:pt x="1228" y="25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1" name="Freeform 1393"/>
            <p:cNvSpPr>
              <a:spLocks/>
            </p:cNvSpPr>
            <p:nvPr/>
          </p:nvSpPr>
          <p:spPr bwMode="auto">
            <a:xfrm>
              <a:off x="159" y="3809"/>
              <a:ext cx="304" cy="265"/>
            </a:xfrm>
            <a:custGeom>
              <a:avLst/>
              <a:gdLst>
                <a:gd name="T0" fmla="*/ 146 w 607"/>
                <a:gd name="T1" fmla="*/ 133 h 529"/>
                <a:gd name="T2" fmla="*/ 10 w 607"/>
                <a:gd name="T3" fmla="*/ 42 h 529"/>
                <a:gd name="T4" fmla="*/ 5 w 607"/>
                <a:gd name="T5" fmla="*/ 34 h 529"/>
                <a:gd name="T6" fmla="*/ 2 w 607"/>
                <a:gd name="T7" fmla="*/ 27 h 529"/>
                <a:gd name="T8" fmla="*/ 1 w 607"/>
                <a:gd name="T9" fmla="*/ 21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6 h 529"/>
                <a:gd name="T16" fmla="*/ 3 w 607"/>
                <a:gd name="T17" fmla="*/ 3 h 529"/>
                <a:gd name="T18" fmla="*/ 5 w 607"/>
                <a:gd name="T19" fmla="*/ 0 h 529"/>
                <a:gd name="T20" fmla="*/ 152 w 607"/>
                <a:gd name="T21" fmla="*/ 86 h 529"/>
                <a:gd name="T22" fmla="*/ 148 w 607"/>
                <a:gd name="T23" fmla="*/ 90 h 529"/>
                <a:gd name="T24" fmla="*/ 145 w 607"/>
                <a:gd name="T25" fmla="*/ 96 h 529"/>
                <a:gd name="T26" fmla="*/ 143 w 607"/>
                <a:gd name="T27" fmla="*/ 102 h 529"/>
                <a:gd name="T28" fmla="*/ 142 w 607"/>
                <a:gd name="T29" fmla="*/ 108 h 529"/>
                <a:gd name="T30" fmla="*/ 143 w 607"/>
                <a:gd name="T31" fmla="*/ 115 h 529"/>
                <a:gd name="T32" fmla="*/ 143 w 607"/>
                <a:gd name="T33" fmla="*/ 121 h 529"/>
                <a:gd name="T34" fmla="*/ 145 w 607"/>
                <a:gd name="T35" fmla="*/ 127 h 529"/>
                <a:gd name="T36" fmla="*/ 146 w 607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7" y="165"/>
                  </a:lnTo>
                  <a:lnTo>
                    <a:pt x="19" y="136"/>
                  </a:lnTo>
                  <a:lnTo>
                    <a:pt x="6" y="108"/>
                  </a:lnTo>
                  <a:lnTo>
                    <a:pt x="1" y="83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6" y="23"/>
                  </a:lnTo>
                  <a:lnTo>
                    <a:pt x="12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8" y="382"/>
                  </a:lnTo>
                  <a:lnTo>
                    <a:pt x="571" y="406"/>
                  </a:lnTo>
                  <a:lnTo>
                    <a:pt x="568" y="432"/>
                  </a:lnTo>
                  <a:lnTo>
                    <a:pt x="569" y="457"/>
                  </a:lnTo>
                  <a:lnTo>
                    <a:pt x="571" y="482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2" name="Freeform 1394"/>
            <p:cNvSpPr>
              <a:spLocks/>
            </p:cNvSpPr>
            <p:nvPr/>
          </p:nvSpPr>
          <p:spPr bwMode="auto">
            <a:xfrm>
              <a:off x="454" y="3902"/>
              <a:ext cx="376" cy="197"/>
            </a:xfrm>
            <a:custGeom>
              <a:avLst/>
              <a:gdLst>
                <a:gd name="T0" fmla="*/ 167 w 754"/>
                <a:gd name="T1" fmla="*/ 34 h 395"/>
                <a:gd name="T2" fmla="*/ 0 w 754"/>
                <a:gd name="T3" fmla="*/ 77 h 395"/>
                <a:gd name="T4" fmla="*/ 1 w 754"/>
                <a:gd name="T5" fmla="*/ 83 h 395"/>
                <a:gd name="T6" fmla="*/ 169 w 754"/>
                <a:gd name="T7" fmla="*/ 39 h 395"/>
                <a:gd name="T8" fmla="*/ 178 w 754"/>
                <a:gd name="T9" fmla="*/ 48 h 395"/>
                <a:gd name="T10" fmla="*/ 7 w 754"/>
                <a:gd name="T11" fmla="*/ 93 h 395"/>
                <a:gd name="T12" fmla="*/ 8 w 754"/>
                <a:gd name="T13" fmla="*/ 98 h 395"/>
                <a:gd name="T14" fmla="*/ 188 w 754"/>
                <a:gd name="T15" fmla="*/ 51 h 395"/>
                <a:gd name="T16" fmla="*/ 172 w 754"/>
                <a:gd name="T17" fmla="*/ 35 h 395"/>
                <a:gd name="T18" fmla="*/ 175 w 754"/>
                <a:gd name="T19" fmla="*/ 0 h 395"/>
                <a:gd name="T20" fmla="*/ 170 w 754"/>
                <a:gd name="T21" fmla="*/ 0 h 395"/>
                <a:gd name="T22" fmla="*/ 169 w 754"/>
                <a:gd name="T23" fmla="*/ 11 h 395"/>
                <a:gd name="T24" fmla="*/ 167 w 754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4"/>
                <a:gd name="T40" fmla="*/ 0 h 395"/>
                <a:gd name="T41" fmla="*/ 754 w 754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4" h="395">
                  <a:moveTo>
                    <a:pt x="671" y="137"/>
                  </a:moveTo>
                  <a:lnTo>
                    <a:pt x="0" y="311"/>
                  </a:lnTo>
                  <a:lnTo>
                    <a:pt x="5" y="332"/>
                  </a:lnTo>
                  <a:lnTo>
                    <a:pt x="678" y="157"/>
                  </a:lnTo>
                  <a:lnTo>
                    <a:pt x="714" y="194"/>
                  </a:lnTo>
                  <a:lnTo>
                    <a:pt x="29" y="375"/>
                  </a:lnTo>
                  <a:lnTo>
                    <a:pt x="35" y="395"/>
                  </a:lnTo>
                  <a:lnTo>
                    <a:pt x="754" y="205"/>
                  </a:lnTo>
                  <a:lnTo>
                    <a:pt x="691" y="141"/>
                  </a:lnTo>
                  <a:lnTo>
                    <a:pt x="701" y="3"/>
                  </a:lnTo>
                  <a:lnTo>
                    <a:pt x="681" y="0"/>
                  </a:lnTo>
                  <a:lnTo>
                    <a:pt x="678" y="44"/>
                  </a:lnTo>
                  <a:lnTo>
                    <a:pt x="671" y="1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3" name="Freeform 1395"/>
            <p:cNvSpPr>
              <a:spLocks/>
            </p:cNvSpPr>
            <p:nvPr/>
          </p:nvSpPr>
          <p:spPr bwMode="auto">
            <a:xfrm>
              <a:off x="469" y="3700"/>
              <a:ext cx="334" cy="209"/>
            </a:xfrm>
            <a:custGeom>
              <a:avLst/>
              <a:gdLst>
                <a:gd name="T0" fmla="*/ 7 w 670"/>
                <a:gd name="T1" fmla="*/ 59 h 417"/>
                <a:gd name="T2" fmla="*/ 0 w 670"/>
                <a:gd name="T3" fmla="*/ 72 h 417"/>
                <a:gd name="T4" fmla="*/ 0 w 670"/>
                <a:gd name="T5" fmla="*/ 87 h 417"/>
                <a:gd name="T6" fmla="*/ 3 w 670"/>
                <a:gd name="T7" fmla="*/ 98 h 417"/>
                <a:gd name="T8" fmla="*/ 4 w 670"/>
                <a:gd name="T9" fmla="*/ 105 h 417"/>
                <a:gd name="T10" fmla="*/ 167 w 670"/>
                <a:gd name="T11" fmla="*/ 39 h 417"/>
                <a:gd name="T12" fmla="*/ 165 w 670"/>
                <a:gd name="T13" fmla="*/ 0 h 417"/>
                <a:gd name="T14" fmla="*/ 7 w 670"/>
                <a:gd name="T15" fmla="*/ 59 h 4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70"/>
                <a:gd name="T25" fmla="*/ 0 h 417"/>
                <a:gd name="T26" fmla="*/ 670 w 670"/>
                <a:gd name="T27" fmla="*/ 417 h 4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70" h="417">
                  <a:moveTo>
                    <a:pt x="31" y="235"/>
                  </a:moveTo>
                  <a:lnTo>
                    <a:pt x="0" y="285"/>
                  </a:lnTo>
                  <a:lnTo>
                    <a:pt x="2" y="348"/>
                  </a:lnTo>
                  <a:lnTo>
                    <a:pt x="12" y="391"/>
                  </a:lnTo>
                  <a:lnTo>
                    <a:pt x="16" y="417"/>
                  </a:lnTo>
                  <a:lnTo>
                    <a:pt x="670" y="154"/>
                  </a:lnTo>
                  <a:lnTo>
                    <a:pt x="662" y="0"/>
                  </a:lnTo>
                  <a:lnTo>
                    <a:pt x="31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4" name="Freeform 1396"/>
            <p:cNvSpPr>
              <a:spLocks/>
            </p:cNvSpPr>
            <p:nvPr/>
          </p:nvSpPr>
          <p:spPr bwMode="auto">
            <a:xfrm>
              <a:off x="477" y="3779"/>
              <a:ext cx="356" cy="164"/>
            </a:xfrm>
            <a:custGeom>
              <a:avLst/>
              <a:gdLst>
                <a:gd name="T0" fmla="*/ 0 w 712"/>
                <a:gd name="T1" fmla="*/ 67 h 328"/>
                <a:gd name="T2" fmla="*/ 9 w 712"/>
                <a:gd name="T3" fmla="*/ 82 h 328"/>
                <a:gd name="T4" fmla="*/ 178 w 712"/>
                <a:gd name="T5" fmla="*/ 13 h 328"/>
                <a:gd name="T6" fmla="*/ 163 w 712"/>
                <a:gd name="T7" fmla="*/ 0 h 328"/>
                <a:gd name="T8" fmla="*/ 0 w 712"/>
                <a:gd name="T9" fmla="*/ 67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8"/>
                <a:gd name="T17" fmla="*/ 712 w 712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8">
                  <a:moveTo>
                    <a:pt x="0" y="268"/>
                  </a:moveTo>
                  <a:lnTo>
                    <a:pt x="36" y="328"/>
                  </a:lnTo>
                  <a:lnTo>
                    <a:pt x="712" y="54"/>
                  </a:lnTo>
                  <a:lnTo>
                    <a:pt x="650" y="0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5" name="Freeform 1397"/>
            <p:cNvSpPr>
              <a:spLocks/>
            </p:cNvSpPr>
            <p:nvPr/>
          </p:nvSpPr>
          <p:spPr bwMode="auto">
            <a:xfrm>
              <a:off x="477" y="3779"/>
              <a:ext cx="356" cy="164"/>
            </a:xfrm>
            <a:custGeom>
              <a:avLst/>
              <a:gdLst>
                <a:gd name="T0" fmla="*/ 0 w 712"/>
                <a:gd name="T1" fmla="*/ 67 h 328"/>
                <a:gd name="T2" fmla="*/ 9 w 712"/>
                <a:gd name="T3" fmla="*/ 82 h 328"/>
                <a:gd name="T4" fmla="*/ 178 w 712"/>
                <a:gd name="T5" fmla="*/ 13 h 328"/>
                <a:gd name="T6" fmla="*/ 163 w 712"/>
                <a:gd name="T7" fmla="*/ 0 h 328"/>
                <a:gd name="T8" fmla="*/ 0 w 712"/>
                <a:gd name="T9" fmla="*/ 67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8"/>
                <a:gd name="T17" fmla="*/ 712 w 712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8">
                  <a:moveTo>
                    <a:pt x="0" y="268"/>
                  </a:moveTo>
                  <a:lnTo>
                    <a:pt x="36" y="328"/>
                  </a:lnTo>
                  <a:lnTo>
                    <a:pt x="712" y="54"/>
                  </a:lnTo>
                  <a:lnTo>
                    <a:pt x="650" y="0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6" name="Freeform 1398"/>
            <p:cNvSpPr>
              <a:spLocks/>
            </p:cNvSpPr>
            <p:nvPr/>
          </p:nvSpPr>
          <p:spPr bwMode="auto">
            <a:xfrm>
              <a:off x="151" y="3557"/>
              <a:ext cx="687" cy="393"/>
            </a:xfrm>
            <a:custGeom>
              <a:avLst/>
              <a:gdLst>
                <a:gd name="T0" fmla="*/ 169 w 1376"/>
                <a:gd name="T1" fmla="*/ 133 h 786"/>
                <a:gd name="T2" fmla="*/ 343 w 1376"/>
                <a:gd name="T3" fmla="*/ 67 h 786"/>
                <a:gd name="T4" fmla="*/ 183 w 1376"/>
                <a:gd name="T5" fmla="*/ 0 h 786"/>
                <a:gd name="T6" fmla="*/ 4 w 1376"/>
                <a:gd name="T7" fmla="*/ 40 h 786"/>
                <a:gd name="T8" fmla="*/ 3 w 1376"/>
                <a:gd name="T9" fmla="*/ 42 h 786"/>
                <a:gd name="T10" fmla="*/ 2 w 1376"/>
                <a:gd name="T11" fmla="*/ 46 h 786"/>
                <a:gd name="T12" fmla="*/ 1 w 1376"/>
                <a:gd name="T13" fmla="*/ 51 h 786"/>
                <a:gd name="T14" fmla="*/ 0 w 1376"/>
                <a:gd name="T15" fmla="*/ 58 h 786"/>
                <a:gd name="T16" fmla="*/ 0 w 1376"/>
                <a:gd name="T17" fmla="*/ 68 h 786"/>
                <a:gd name="T18" fmla="*/ 2 w 1376"/>
                <a:gd name="T19" fmla="*/ 78 h 786"/>
                <a:gd name="T20" fmla="*/ 7 w 1376"/>
                <a:gd name="T21" fmla="*/ 89 h 786"/>
                <a:gd name="T22" fmla="*/ 14 w 1376"/>
                <a:gd name="T23" fmla="*/ 99 h 786"/>
                <a:gd name="T24" fmla="*/ 14 w 1376"/>
                <a:gd name="T25" fmla="*/ 99 h 786"/>
                <a:gd name="T26" fmla="*/ 14 w 1376"/>
                <a:gd name="T27" fmla="*/ 99 h 786"/>
                <a:gd name="T28" fmla="*/ 15 w 1376"/>
                <a:gd name="T29" fmla="*/ 100 h 786"/>
                <a:gd name="T30" fmla="*/ 173 w 1376"/>
                <a:gd name="T31" fmla="*/ 197 h 786"/>
                <a:gd name="T32" fmla="*/ 173 w 1376"/>
                <a:gd name="T33" fmla="*/ 194 h 786"/>
                <a:gd name="T34" fmla="*/ 171 w 1376"/>
                <a:gd name="T35" fmla="*/ 188 h 786"/>
                <a:gd name="T36" fmla="*/ 171 w 1376"/>
                <a:gd name="T37" fmla="*/ 188 h 786"/>
                <a:gd name="T38" fmla="*/ 171 w 1376"/>
                <a:gd name="T39" fmla="*/ 188 h 786"/>
                <a:gd name="T40" fmla="*/ 170 w 1376"/>
                <a:gd name="T41" fmla="*/ 187 h 786"/>
                <a:gd name="T42" fmla="*/ 168 w 1376"/>
                <a:gd name="T43" fmla="*/ 182 h 786"/>
                <a:gd name="T44" fmla="*/ 165 w 1376"/>
                <a:gd name="T45" fmla="*/ 175 h 786"/>
                <a:gd name="T46" fmla="*/ 163 w 1376"/>
                <a:gd name="T47" fmla="*/ 167 h 786"/>
                <a:gd name="T48" fmla="*/ 161 w 1376"/>
                <a:gd name="T49" fmla="*/ 158 h 786"/>
                <a:gd name="T50" fmla="*/ 161 w 1376"/>
                <a:gd name="T51" fmla="*/ 149 h 786"/>
                <a:gd name="T52" fmla="*/ 164 w 1376"/>
                <a:gd name="T53" fmla="*/ 141 h 786"/>
                <a:gd name="T54" fmla="*/ 169 w 1376"/>
                <a:gd name="T55" fmla="*/ 133 h 78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6"/>
                <a:gd name="T85" fmla="*/ 0 h 786"/>
                <a:gd name="T86" fmla="*/ 1376 w 1376"/>
                <a:gd name="T87" fmla="*/ 786 h 78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6" h="786">
                  <a:moveTo>
                    <a:pt x="678" y="532"/>
                  </a:moveTo>
                  <a:lnTo>
                    <a:pt x="1376" y="266"/>
                  </a:lnTo>
                  <a:lnTo>
                    <a:pt x="734" y="0"/>
                  </a:lnTo>
                  <a:lnTo>
                    <a:pt x="18" y="160"/>
                  </a:lnTo>
                  <a:lnTo>
                    <a:pt x="15" y="166"/>
                  </a:lnTo>
                  <a:lnTo>
                    <a:pt x="9" y="181"/>
                  </a:lnTo>
                  <a:lnTo>
                    <a:pt x="4" y="204"/>
                  </a:lnTo>
                  <a:lnTo>
                    <a:pt x="0" y="234"/>
                  </a:lnTo>
                  <a:lnTo>
                    <a:pt x="1" y="271"/>
                  </a:lnTo>
                  <a:lnTo>
                    <a:pt x="9" y="310"/>
                  </a:lnTo>
                  <a:lnTo>
                    <a:pt x="28" y="353"/>
                  </a:lnTo>
                  <a:lnTo>
                    <a:pt x="58" y="398"/>
                  </a:lnTo>
                  <a:lnTo>
                    <a:pt x="59" y="399"/>
                  </a:lnTo>
                  <a:lnTo>
                    <a:pt x="60" y="401"/>
                  </a:lnTo>
                  <a:lnTo>
                    <a:pt x="694" y="786"/>
                  </a:lnTo>
                  <a:lnTo>
                    <a:pt x="694" y="775"/>
                  </a:lnTo>
                  <a:lnTo>
                    <a:pt x="685" y="751"/>
                  </a:lnTo>
                  <a:lnTo>
                    <a:pt x="681" y="745"/>
                  </a:lnTo>
                  <a:lnTo>
                    <a:pt x="673" y="726"/>
                  </a:lnTo>
                  <a:lnTo>
                    <a:pt x="663" y="699"/>
                  </a:lnTo>
                  <a:lnTo>
                    <a:pt x="652" y="666"/>
                  </a:lnTo>
                  <a:lnTo>
                    <a:pt x="647" y="631"/>
                  </a:lnTo>
                  <a:lnTo>
                    <a:pt x="647" y="594"/>
                  </a:lnTo>
                  <a:lnTo>
                    <a:pt x="657" y="561"/>
                  </a:lnTo>
                  <a:lnTo>
                    <a:pt x="678" y="5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7" name="Freeform 1399"/>
            <p:cNvSpPr>
              <a:spLocks/>
            </p:cNvSpPr>
            <p:nvPr/>
          </p:nvSpPr>
          <p:spPr bwMode="auto">
            <a:xfrm>
              <a:off x="184" y="3571"/>
              <a:ext cx="618" cy="238"/>
            </a:xfrm>
            <a:custGeom>
              <a:avLst/>
              <a:gdLst>
                <a:gd name="T0" fmla="*/ 309 w 1235"/>
                <a:gd name="T1" fmla="*/ 59 h 475"/>
                <a:gd name="T2" fmla="*/ 153 w 1235"/>
                <a:gd name="T3" fmla="*/ 119 h 475"/>
                <a:gd name="T4" fmla="*/ 0 w 1235"/>
                <a:gd name="T5" fmla="*/ 38 h 475"/>
                <a:gd name="T6" fmla="*/ 167 w 1235"/>
                <a:gd name="T7" fmla="*/ 0 h 475"/>
                <a:gd name="T8" fmla="*/ 309 w 1235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5"/>
                <a:gd name="T16" fmla="*/ 0 h 475"/>
                <a:gd name="T17" fmla="*/ 1235 w 1235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5" h="475">
                  <a:moveTo>
                    <a:pt x="1235" y="236"/>
                  </a:moveTo>
                  <a:lnTo>
                    <a:pt x="611" y="475"/>
                  </a:lnTo>
                  <a:lnTo>
                    <a:pt x="0" y="151"/>
                  </a:lnTo>
                  <a:lnTo>
                    <a:pt x="666" y="0"/>
                  </a:lnTo>
                  <a:lnTo>
                    <a:pt x="1235" y="236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8" name="Freeform 1400"/>
            <p:cNvSpPr>
              <a:spLocks/>
            </p:cNvSpPr>
            <p:nvPr/>
          </p:nvSpPr>
          <p:spPr bwMode="auto">
            <a:xfrm>
              <a:off x="162" y="3652"/>
              <a:ext cx="315" cy="272"/>
            </a:xfrm>
            <a:custGeom>
              <a:avLst/>
              <a:gdLst>
                <a:gd name="T0" fmla="*/ 157 w 630"/>
                <a:gd name="T1" fmla="*/ 136 h 543"/>
                <a:gd name="T2" fmla="*/ 12 w 630"/>
                <a:gd name="T3" fmla="*/ 47 h 543"/>
                <a:gd name="T4" fmla="*/ 7 w 630"/>
                <a:gd name="T5" fmla="*/ 39 h 543"/>
                <a:gd name="T6" fmla="*/ 3 w 630"/>
                <a:gd name="T7" fmla="*/ 31 h 543"/>
                <a:gd name="T8" fmla="*/ 1 w 630"/>
                <a:gd name="T9" fmla="*/ 24 h 543"/>
                <a:gd name="T10" fmla="*/ 1 w 630"/>
                <a:gd name="T11" fmla="*/ 18 h 543"/>
                <a:gd name="T12" fmla="*/ 0 w 630"/>
                <a:gd name="T13" fmla="*/ 12 h 543"/>
                <a:gd name="T14" fmla="*/ 1 w 630"/>
                <a:gd name="T15" fmla="*/ 7 h 543"/>
                <a:gd name="T16" fmla="*/ 1 w 630"/>
                <a:gd name="T17" fmla="*/ 3 h 543"/>
                <a:gd name="T18" fmla="*/ 2 w 630"/>
                <a:gd name="T19" fmla="*/ 0 h 543"/>
                <a:gd name="T20" fmla="*/ 158 w 630"/>
                <a:gd name="T21" fmla="*/ 83 h 543"/>
                <a:gd name="T22" fmla="*/ 154 w 630"/>
                <a:gd name="T23" fmla="*/ 89 h 543"/>
                <a:gd name="T24" fmla="*/ 152 w 630"/>
                <a:gd name="T25" fmla="*/ 95 h 543"/>
                <a:gd name="T26" fmla="*/ 151 w 630"/>
                <a:gd name="T27" fmla="*/ 102 h 543"/>
                <a:gd name="T28" fmla="*/ 151 w 630"/>
                <a:gd name="T29" fmla="*/ 109 h 543"/>
                <a:gd name="T30" fmla="*/ 152 w 630"/>
                <a:gd name="T31" fmla="*/ 116 h 543"/>
                <a:gd name="T32" fmla="*/ 153 w 630"/>
                <a:gd name="T33" fmla="*/ 123 h 543"/>
                <a:gd name="T34" fmla="*/ 155 w 630"/>
                <a:gd name="T35" fmla="*/ 130 h 543"/>
                <a:gd name="T36" fmla="*/ 157 w 630"/>
                <a:gd name="T37" fmla="*/ 136 h 54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0"/>
                <a:gd name="T58" fmla="*/ 0 h 543"/>
                <a:gd name="T59" fmla="*/ 630 w 630"/>
                <a:gd name="T60" fmla="*/ 543 h 54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0" h="543">
                  <a:moveTo>
                    <a:pt x="628" y="543"/>
                  </a:moveTo>
                  <a:lnTo>
                    <a:pt x="50" y="186"/>
                  </a:lnTo>
                  <a:lnTo>
                    <a:pt x="28" y="154"/>
                  </a:lnTo>
                  <a:lnTo>
                    <a:pt x="13" y="124"/>
                  </a:lnTo>
                  <a:lnTo>
                    <a:pt x="5" y="96"/>
                  </a:lnTo>
                  <a:lnTo>
                    <a:pt x="1" y="70"/>
                  </a:lnTo>
                  <a:lnTo>
                    <a:pt x="0" y="47"/>
                  </a:lnTo>
                  <a:lnTo>
                    <a:pt x="4" y="28"/>
                  </a:lnTo>
                  <a:lnTo>
                    <a:pt x="7" y="12"/>
                  </a:lnTo>
                  <a:lnTo>
                    <a:pt x="10" y="0"/>
                  </a:lnTo>
                  <a:lnTo>
                    <a:pt x="630" y="330"/>
                  </a:lnTo>
                  <a:lnTo>
                    <a:pt x="616" y="353"/>
                  </a:lnTo>
                  <a:lnTo>
                    <a:pt x="606" y="379"/>
                  </a:lnTo>
                  <a:lnTo>
                    <a:pt x="603" y="406"/>
                  </a:lnTo>
                  <a:lnTo>
                    <a:pt x="602" y="434"/>
                  </a:lnTo>
                  <a:lnTo>
                    <a:pt x="605" y="463"/>
                  </a:lnTo>
                  <a:lnTo>
                    <a:pt x="611" y="491"/>
                  </a:lnTo>
                  <a:lnTo>
                    <a:pt x="619" y="518"/>
                  </a:lnTo>
                  <a:lnTo>
                    <a:pt x="628" y="54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9" name="Freeform 1401"/>
            <p:cNvSpPr>
              <a:spLocks/>
            </p:cNvSpPr>
            <p:nvPr/>
          </p:nvSpPr>
          <p:spPr bwMode="auto">
            <a:xfrm>
              <a:off x="476" y="3700"/>
              <a:ext cx="365" cy="250"/>
            </a:xfrm>
            <a:custGeom>
              <a:avLst/>
              <a:gdLst>
                <a:gd name="T0" fmla="*/ 160 w 731"/>
                <a:gd name="T1" fmla="*/ 38 h 500"/>
                <a:gd name="T2" fmla="*/ 0 w 731"/>
                <a:gd name="T3" fmla="*/ 103 h 500"/>
                <a:gd name="T4" fmla="*/ 1 w 731"/>
                <a:gd name="T5" fmla="*/ 108 h 500"/>
                <a:gd name="T6" fmla="*/ 162 w 731"/>
                <a:gd name="T7" fmla="*/ 43 h 500"/>
                <a:gd name="T8" fmla="*/ 172 w 731"/>
                <a:gd name="T9" fmla="*/ 52 h 500"/>
                <a:gd name="T10" fmla="*/ 8 w 731"/>
                <a:gd name="T11" fmla="*/ 120 h 500"/>
                <a:gd name="T12" fmla="*/ 10 w 731"/>
                <a:gd name="T13" fmla="*/ 125 h 500"/>
                <a:gd name="T14" fmla="*/ 182 w 731"/>
                <a:gd name="T15" fmla="*/ 54 h 500"/>
                <a:gd name="T16" fmla="*/ 165 w 731"/>
                <a:gd name="T17" fmla="*/ 39 h 500"/>
                <a:gd name="T18" fmla="*/ 165 w 731"/>
                <a:gd name="T19" fmla="*/ 1 h 500"/>
                <a:gd name="T20" fmla="*/ 160 w 731"/>
                <a:gd name="T21" fmla="*/ 0 h 500"/>
                <a:gd name="T22" fmla="*/ 160 w 731"/>
                <a:gd name="T23" fmla="*/ 12 h 500"/>
                <a:gd name="T24" fmla="*/ 160 w 731"/>
                <a:gd name="T25" fmla="*/ 38 h 5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1"/>
                <a:gd name="T40" fmla="*/ 0 h 500"/>
                <a:gd name="T41" fmla="*/ 731 w 731"/>
                <a:gd name="T42" fmla="*/ 500 h 50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1" h="500">
                  <a:moveTo>
                    <a:pt x="643" y="149"/>
                  </a:moveTo>
                  <a:lnTo>
                    <a:pt x="0" y="409"/>
                  </a:lnTo>
                  <a:lnTo>
                    <a:pt x="6" y="432"/>
                  </a:lnTo>
                  <a:lnTo>
                    <a:pt x="651" y="171"/>
                  </a:lnTo>
                  <a:lnTo>
                    <a:pt x="690" y="208"/>
                  </a:lnTo>
                  <a:lnTo>
                    <a:pt x="35" y="477"/>
                  </a:lnTo>
                  <a:lnTo>
                    <a:pt x="43" y="500"/>
                  </a:lnTo>
                  <a:lnTo>
                    <a:pt x="731" y="216"/>
                  </a:lnTo>
                  <a:lnTo>
                    <a:pt x="663" y="153"/>
                  </a:lnTo>
                  <a:lnTo>
                    <a:pt x="661" y="1"/>
                  </a:lnTo>
                  <a:lnTo>
                    <a:pt x="641" y="0"/>
                  </a:lnTo>
                  <a:lnTo>
                    <a:pt x="642" y="47"/>
                  </a:lnTo>
                  <a:lnTo>
                    <a:pt x="643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0" name="Freeform 1402"/>
            <p:cNvSpPr>
              <a:spLocks/>
            </p:cNvSpPr>
            <p:nvPr/>
          </p:nvSpPr>
          <p:spPr bwMode="auto">
            <a:xfrm>
              <a:off x="427" y="3550"/>
              <a:ext cx="347" cy="158"/>
            </a:xfrm>
            <a:custGeom>
              <a:avLst/>
              <a:gdLst>
                <a:gd name="T0" fmla="*/ 10 w 695"/>
                <a:gd name="T1" fmla="*/ 39 h 318"/>
                <a:gd name="T2" fmla="*/ 1 w 695"/>
                <a:gd name="T3" fmla="*/ 49 h 318"/>
                <a:gd name="T4" fmla="*/ 0 w 695"/>
                <a:gd name="T5" fmla="*/ 63 h 318"/>
                <a:gd name="T6" fmla="*/ 1 w 695"/>
                <a:gd name="T7" fmla="*/ 73 h 318"/>
                <a:gd name="T8" fmla="*/ 2 w 695"/>
                <a:gd name="T9" fmla="*/ 79 h 318"/>
                <a:gd name="T10" fmla="*/ 172 w 695"/>
                <a:gd name="T11" fmla="*/ 35 h 318"/>
                <a:gd name="T12" fmla="*/ 173 w 695"/>
                <a:gd name="T13" fmla="*/ 0 h 318"/>
                <a:gd name="T14" fmla="*/ 10 w 695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8"/>
                <a:gd name="T26" fmla="*/ 695 w 695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8">
                  <a:moveTo>
                    <a:pt x="41" y="159"/>
                  </a:moveTo>
                  <a:lnTo>
                    <a:pt x="5" y="199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91" y="141"/>
                  </a:lnTo>
                  <a:lnTo>
                    <a:pt x="695" y="0"/>
                  </a:lnTo>
                  <a:lnTo>
                    <a:pt x="41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1" name="Freeform 1403"/>
            <p:cNvSpPr>
              <a:spLocks/>
            </p:cNvSpPr>
            <p:nvPr/>
          </p:nvSpPr>
          <p:spPr bwMode="auto">
            <a:xfrm>
              <a:off x="431" y="3622"/>
              <a:ext cx="367" cy="119"/>
            </a:xfrm>
            <a:custGeom>
              <a:avLst/>
              <a:gdLst>
                <a:gd name="T0" fmla="*/ 0 w 735"/>
                <a:gd name="T1" fmla="*/ 46 h 237"/>
                <a:gd name="T2" fmla="*/ 7 w 735"/>
                <a:gd name="T3" fmla="*/ 60 h 237"/>
                <a:gd name="T4" fmla="*/ 183 w 735"/>
                <a:gd name="T5" fmla="*/ 14 h 237"/>
                <a:gd name="T6" fmla="*/ 169 w 735"/>
                <a:gd name="T7" fmla="*/ 0 h 237"/>
                <a:gd name="T8" fmla="*/ 0 w 735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7"/>
                <a:gd name="T17" fmla="*/ 735 w 73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7">
                  <a:moveTo>
                    <a:pt x="0" y="181"/>
                  </a:moveTo>
                  <a:lnTo>
                    <a:pt x="30" y="237"/>
                  </a:lnTo>
                  <a:lnTo>
                    <a:pt x="735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2" name="Freeform 1404"/>
            <p:cNvSpPr>
              <a:spLocks/>
            </p:cNvSpPr>
            <p:nvPr/>
          </p:nvSpPr>
          <p:spPr bwMode="auto">
            <a:xfrm>
              <a:off x="125" y="3400"/>
              <a:ext cx="689" cy="347"/>
            </a:xfrm>
            <a:custGeom>
              <a:avLst/>
              <a:gdLst>
                <a:gd name="T0" fmla="*/ 163 w 1377"/>
                <a:gd name="T1" fmla="*/ 116 h 694"/>
                <a:gd name="T2" fmla="*/ 345 w 1377"/>
                <a:gd name="T3" fmla="*/ 72 h 694"/>
                <a:gd name="T4" fmla="*/ 190 w 1377"/>
                <a:gd name="T5" fmla="*/ 0 h 694"/>
                <a:gd name="T6" fmla="*/ 7 w 1377"/>
                <a:gd name="T7" fmla="*/ 22 h 694"/>
                <a:gd name="T8" fmla="*/ 6 w 1377"/>
                <a:gd name="T9" fmla="*/ 22 h 694"/>
                <a:gd name="T10" fmla="*/ 5 w 1377"/>
                <a:gd name="T11" fmla="*/ 26 h 694"/>
                <a:gd name="T12" fmla="*/ 3 w 1377"/>
                <a:gd name="T13" fmla="*/ 30 h 694"/>
                <a:gd name="T14" fmla="*/ 1 w 1377"/>
                <a:gd name="T15" fmla="*/ 38 h 694"/>
                <a:gd name="T16" fmla="*/ 0 w 1377"/>
                <a:gd name="T17" fmla="*/ 45 h 694"/>
                <a:gd name="T18" fmla="*/ 1 w 1377"/>
                <a:gd name="T19" fmla="*/ 53 h 694"/>
                <a:gd name="T20" fmla="*/ 5 w 1377"/>
                <a:gd name="T21" fmla="*/ 63 h 694"/>
                <a:gd name="T22" fmla="*/ 11 w 1377"/>
                <a:gd name="T23" fmla="*/ 74 h 694"/>
                <a:gd name="T24" fmla="*/ 11 w 1377"/>
                <a:gd name="T25" fmla="*/ 74 h 694"/>
                <a:gd name="T26" fmla="*/ 11 w 1377"/>
                <a:gd name="T27" fmla="*/ 74 h 694"/>
                <a:gd name="T28" fmla="*/ 11 w 1377"/>
                <a:gd name="T29" fmla="*/ 75 h 694"/>
                <a:gd name="T30" fmla="*/ 11 w 1377"/>
                <a:gd name="T31" fmla="*/ 75 h 694"/>
                <a:gd name="T32" fmla="*/ 11 w 1377"/>
                <a:gd name="T33" fmla="*/ 75 h 694"/>
                <a:gd name="T34" fmla="*/ 12 w 1377"/>
                <a:gd name="T35" fmla="*/ 75 h 694"/>
                <a:gd name="T36" fmla="*/ 161 w 1377"/>
                <a:gd name="T37" fmla="*/ 174 h 694"/>
                <a:gd name="T38" fmla="*/ 162 w 1377"/>
                <a:gd name="T39" fmla="*/ 172 h 694"/>
                <a:gd name="T40" fmla="*/ 160 w 1377"/>
                <a:gd name="T41" fmla="*/ 166 h 694"/>
                <a:gd name="T42" fmla="*/ 160 w 1377"/>
                <a:gd name="T43" fmla="*/ 166 h 694"/>
                <a:gd name="T44" fmla="*/ 160 w 1377"/>
                <a:gd name="T45" fmla="*/ 166 h 694"/>
                <a:gd name="T46" fmla="*/ 159 w 1377"/>
                <a:gd name="T47" fmla="*/ 164 h 694"/>
                <a:gd name="T48" fmla="*/ 158 w 1377"/>
                <a:gd name="T49" fmla="*/ 160 h 694"/>
                <a:gd name="T50" fmla="*/ 156 w 1377"/>
                <a:gd name="T51" fmla="*/ 154 h 694"/>
                <a:gd name="T52" fmla="*/ 154 w 1377"/>
                <a:gd name="T53" fmla="*/ 146 h 694"/>
                <a:gd name="T54" fmla="*/ 153 w 1377"/>
                <a:gd name="T55" fmla="*/ 138 h 694"/>
                <a:gd name="T56" fmla="*/ 154 w 1377"/>
                <a:gd name="T57" fmla="*/ 130 h 694"/>
                <a:gd name="T58" fmla="*/ 157 w 1377"/>
                <a:gd name="T59" fmla="*/ 122 h 694"/>
                <a:gd name="T60" fmla="*/ 163 w 1377"/>
                <a:gd name="T61" fmla="*/ 11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4"/>
                <a:gd name="T95" fmla="*/ 1377 w 1377"/>
                <a:gd name="T96" fmla="*/ 694 h 69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4">
                  <a:moveTo>
                    <a:pt x="652" y="467"/>
                  </a:moveTo>
                  <a:lnTo>
                    <a:pt x="1377" y="288"/>
                  </a:lnTo>
                  <a:lnTo>
                    <a:pt x="758" y="0"/>
                  </a:lnTo>
                  <a:lnTo>
                    <a:pt x="27" y="86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50"/>
                  </a:lnTo>
                  <a:lnTo>
                    <a:pt x="0" y="181"/>
                  </a:lnTo>
                  <a:lnTo>
                    <a:pt x="3" y="215"/>
                  </a:lnTo>
                  <a:lnTo>
                    <a:pt x="17" y="254"/>
                  </a:lnTo>
                  <a:lnTo>
                    <a:pt x="42" y="296"/>
                  </a:lnTo>
                  <a:lnTo>
                    <a:pt x="43" y="296"/>
                  </a:lnTo>
                  <a:lnTo>
                    <a:pt x="43" y="297"/>
                  </a:lnTo>
                  <a:lnTo>
                    <a:pt x="45" y="298"/>
                  </a:lnTo>
                  <a:lnTo>
                    <a:pt x="644" y="694"/>
                  </a:lnTo>
                  <a:lnTo>
                    <a:pt x="646" y="685"/>
                  </a:lnTo>
                  <a:lnTo>
                    <a:pt x="638" y="663"/>
                  </a:lnTo>
                  <a:lnTo>
                    <a:pt x="636" y="656"/>
                  </a:lnTo>
                  <a:lnTo>
                    <a:pt x="629" y="639"/>
                  </a:lnTo>
                  <a:lnTo>
                    <a:pt x="621" y="614"/>
                  </a:lnTo>
                  <a:lnTo>
                    <a:pt x="614" y="583"/>
                  </a:lnTo>
                  <a:lnTo>
                    <a:pt x="612" y="551"/>
                  </a:lnTo>
                  <a:lnTo>
                    <a:pt x="615" y="519"/>
                  </a:lnTo>
                  <a:lnTo>
                    <a:pt x="628" y="490"/>
                  </a:lnTo>
                  <a:lnTo>
                    <a:pt x="652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3" name="Freeform 1405"/>
            <p:cNvSpPr>
              <a:spLocks/>
            </p:cNvSpPr>
            <p:nvPr/>
          </p:nvSpPr>
          <p:spPr bwMode="auto">
            <a:xfrm>
              <a:off x="163" y="3413"/>
              <a:ext cx="614" cy="209"/>
            </a:xfrm>
            <a:custGeom>
              <a:avLst/>
              <a:gdLst>
                <a:gd name="T0" fmla="*/ 307 w 1229"/>
                <a:gd name="T1" fmla="*/ 64 h 418"/>
                <a:gd name="T2" fmla="*/ 145 w 1229"/>
                <a:gd name="T3" fmla="*/ 105 h 418"/>
                <a:gd name="T4" fmla="*/ 0 w 1229"/>
                <a:gd name="T5" fmla="*/ 21 h 418"/>
                <a:gd name="T6" fmla="*/ 170 w 1229"/>
                <a:gd name="T7" fmla="*/ 0 h 418"/>
                <a:gd name="T8" fmla="*/ 307 w 1229"/>
                <a:gd name="T9" fmla="*/ 64 h 4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8"/>
                <a:gd name="T17" fmla="*/ 1229 w 1229"/>
                <a:gd name="T18" fmla="*/ 418 h 4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8">
                  <a:moveTo>
                    <a:pt x="1229" y="256"/>
                  </a:moveTo>
                  <a:lnTo>
                    <a:pt x="581" y="418"/>
                  </a:lnTo>
                  <a:lnTo>
                    <a:pt x="0" y="82"/>
                  </a:lnTo>
                  <a:lnTo>
                    <a:pt x="681" y="0"/>
                  </a:lnTo>
                  <a:lnTo>
                    <a:pt x="1229" y="25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4" name="Freeform 1406"/>
            <p:cNvSpPr>
              <a:spLocks/>
            </p:cNvSpPr>
            <p:nvPr/>
          </p:nvSpPr>
          <p:spPr bwMode="auto">
            <a:xfrm>
              <a:off x="136" y="3457"/>
              <a:ext cx="304" cy="265"/>
            </a:xfrm>
            <a:custGeom>
              <a:avLst/>
              <a:gdLst>
                <a:gd name="T0" fmla="*/ 146 w 607"/>
                <a:gd name="T1" fmla="*/ 133 h 529"/>
                <a:gd name="T2" fmla="*/ 9 w 607"/>
                <a:gd name="T3" fmla="*/ 42 h 529"/>
                <a:gd name="T4" fmla="*/ 5 w 607"/>
                <a:gd name="T5" fmla="*/ 34 h 529"/>
                <a:gd name="T6" fmla="*/ 2 w 607"/>
                <a:gd name="T7" fmla="*/ 27 h 529"/>
                <a:gd name="T8" fmla="*/ 0 w 607"/>
                <a:gd name="T9" fmla="*/ 21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6 h 529"/>
                <a:gd name="T16" fmla="*/ 3 w 607"/>
                <a:gd name="T17" fmla="*/ 3 h 529"/>
                <a:gd name="T18" fmla="*/ 5 w 607"/>
                <a:gd name="T19" fmla="*/ 0 h 529"/>
                <a:gd name="T20" fmla="*/ 152 w 607"/>
                <a:gd name="T21" fmla="*/ 86 h 529"/>
                <a:gd name="T22" fmla="*/ 148 w 607"/>
                <a:gd name="T23" fmla="*/ 90 h 529"/>
                <a:gd name="T24" fmla="*/ 145 w 607"/>
                <a:gd name="T25" fmla="*/ 96 h 529"/>
                <a:gd name="T26" fmla="*/ 143 w 607"/>
                <a:gd name="T27" fmla="*/ 102 h 529"/>
                <a:gd name="T28" fmla="*/ 142 w 607"/>
                <a:gd name="T29" fmla="*/ 108 h 529"/>
                <a:gd name="T30" fmla="*/ 142 w 607"/>
                <a:gd name="T31" fmla="*/ 114 h 529"/>
                <a:gd name="T32" fmla="*/ 143 w 607"/>
                <a:gd name="T33" fmla="*/ 121 h 529"/>
                <a:gd name="T34" fmla="*/ 145 w 607"/>
                <a:gd name="T35" fmla="*/ 127 h 529"/>
                <a:gd name="T36" fmla="*/ 146 w 607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6" y="165"/>
                  </a:lnTo>
                  <a:lnTo>
                    <a:pt x="18" y="135"/>
                  </a:lnTo>
                  <a:lnTo>
                    <a:pt x="5" y="108"/>
                  </a:lnTo>
                  <a:lnTo>
                    <a:pt x="0" y="82"/>
                  </a:lnTo>
                  <a:lnTo>
                    <a:pt x="0" y="60"/>
                  </a:lnTo>
                  <a:lnTo>
                    <a:pt x="2" y="39"/>
                  </a:lnTo>
                  <a:lnTo>
                    <a:pt x="6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8" y="382"/>
                  </a:lnTo>
                  <a:lnTo>
                    <a:pt x="570" y="405"/>
                  </a:lnTo>
                  <a:lnTo>
                    <a:pt x="568" y="430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5" name="Freeform 1407"/>
            <p:cNvSpPr>
              <a:spLocks/>
            </p:cNvSpPr>
            <p:nvPr/>
          </p:nvSpPr>
          <p:spPr bwMode="auto">
            <a:xfrm>
              <a:off x="431" y="3550"/>
              <a:ext cx="376" cy="197"/>
            </a:xfrm>
            <a:custGeom>
              <a:avLst/>
              <a:gdLst>
                <a:gd name="T0" fmla="*/ 167 w 753"/>
                <a:gd name="T1" fmla="*/ 34 h 395"/>
                <a:gd name="T2" fmla="*/ 0 w 753"/>
                <a:gd name="T3" fmla="*/ 77 h 395"/>
                <a:gd name="T4" fmla="*/ 1 w 753"/>
                <a:gd name="T5" fmla="*/ 83 h 395"/>
                <a:gd name="T6" fmla="*/ 169 w 753"/>
                <a:gd name="T7" fmla="*/ 39 h 395"/>
                <a:gd name="T8" fmla="*/ 178 w 753"/>
                <a:gd name="T9" fmla="*/ 48 h 395"/>
                <a:gd name="T10" fmla="*/ 7 w 753"/>
                <a:gd name="T11" fmla="*/ 93 h 395"/>
                <a:gd name="T12" fmla="*/ 8 w 753"/>
                <a:gd name="T13" fmla="*/ 98 h 395"/>
                <a:gd name="T14" fmla="*/ 188 w 753"/>
                <a:gd name="T15" fmla="*/ 51 h 395"/>
                <a:gd name="T16" fmla="*/ 172 w 753"/>
                <a:gd name="T17" fmla="*/ 35 h 395"/>
                <a:gd name="T18" fmla="*/ 175 w 753"/>
                <a:gd name="T19" fmla="*/ 0 h 395"/>
                <a:gd name="T20" fmla="*/ 170 w 753"/>
                <a:gd name="T21" fmla="*/ 0 h 395"/>
                <a:gd name="T22" fmla="*/ 169 w 753"/>
                <a:gd name="T23" fmla="*/ 10 h 395"/>
                <a:gd name="T24" fmla="*/ 167 w 753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5"/>
                <a:gd name="T41" fmla="*/ 753 w 753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5">
                  <a:moveTo>
                    <a:pt x="671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7"/>
                  </a:lnTo>
                  <a:lnTo>
                    <a:pt x="714" y="194"/>
                  </a:lnTo>
                  <a:lnTo>
                    <a:pt x="28" y="374"/>
                  </a:lnTo>
                  <a:lnTo>
                    <a:pt x="34" y="395"/>
                  </a:lnTo>
                  <a:lnTo>
                    <a:pt x="753" y="204"/>
                  </a:lnTo>
                  <a:lnTo>
                    <a:pt x="689" y="141"/>
                  </a:lnTo>
                  <a:lnTo>
                    <a:pt x="700" y="3"/>
                  </a:lnTo>
                  <a:lnTo>
                    <a:pt x="681" y="0"/>
                  </a:lnTo>
                  <a:lnTo>
                    <a:pt x="678" y="43"/>
                  </a:lnTo>
                  <a:lnTo>
                    <a:pt x="671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6" name="Freeform 1408"/>
            <p:cNvSpPr>
              <a:spLocks/>
            </p:cNvSpPr>
            <p:nvPr/>
          </p:nvSpPr>
          <p:spPr bwMode="auto">
            <a:xfrm>
              <a:off x="459" y="3382"/>
              <a:ext cx="347" cy="159"/>
            </a:xfrm>
            <a:custGeom>
              <a:avLst/>
              <a:gdLst>
                <a:gd name="T0" fmla="*/ 10 w 695"/>
                <a:gd name="T1" fmla="*/ 40 h 318"/>
                <a:gd name="T2" fmla="*/ 1 w 695"/>
                <a:gd name="T3" fmla="*/ 49 h 318"/>
                <a:gd name="T4" fmla="*/ 0 w 695"/>
                <a:gd name="T5" fmla="*/ 64 h 318"/>
                <a:gd name="T6" fmla="*/ 1 w 695"/>
                <a:gd name="T7" fmla="*/ 74 h 318"/>
                <a:gd name="T8" fmla="*/ 2 w 695"/>
                <a:gd name="T9" fmla="*/ 80 h 318"/>
                <a:gd name="T10" fmla="*/ 172 w 695"/>
                <a:gd name="T11" fmla="*/ 36 h 318"/>
                <a:gd name="T12" fmla="*/ 173 w 695"/>
                <a:gd name="T13" fmla="*/ 0 h 318"/>
                <a:gd name="T14" fmla="*/ 10 w 695"/>
                <a:gd name="T15" fmla="*/ 40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8"/>
                <a:gd name="T26" fmla="*/ 695 w 695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8">
                  <a:moveTo>
                    <a:pt x="40" y="159"/>
                  </a:moveTo>
                  <a:lnTo>
                    <a:pt x="4" y="199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89" y="142"/>
                  </a:lnTo>
                  <a:lnTo>
                    <a:pt x="695" y="0"/>
                  </a:lnTo>
                  <a:lnTo>
                    <a:pt x="40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7" name="Freeform 1409"/>
            <p:cNvSpPr>
              <a:spLocks/>
            </p:cNvSpPr>
            <p:nvPr/>
          </p:nvSpPr>
          <p:spPr bwMode="auto">
            <a:xfrm>
              <a:off x="462" y="3455"/>
              <a:ext cx="368" cy="118"/>
            </a:xfrm>
            <a:custGeom>
              <a:avLst/>
              <a:gdLst>
                <a:gd name="T0" fmla="*/ 0 w 736"/>
                <a:gd name="T1" fmla="*/ 45 h 237"/>
                <a:gd name="T2" fmla="*/ 7 w 736"/>
                <a:gd name="T3" fmla="*/ 59 h 237"/>
                <a:gd name="T4" fmla="*/ 184 w 736"/>
                <a:gd name="T5" fmla="*/ 13 h 237"/>
                <a:gd name="T6" fmla="*/ 170 w 736"/>
                <a:gd name="T7" fmla="*/ 0 h 237"/>
                <a:gd name="T8" fmla="*/ 0 w 736"/>
                <a:gd name="T9" fmla="*/ 45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6"/>
                <a:gd name="T16" fmla="*/ 0 h 237"/>
                <a:gd name="T17" fmla="*/ 736 w 736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6" h="237">
                  <a:moveTo>
                    <a:pt x="0" y="181"/>
                  </a:moveTo>
                  <a:lnTo>
                    <a:pt x="30" y="237"/>
                  </a:lnTo>
                  <a:lnTo>
                    <a:pt x="736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8" name="Freeform 1410"/>
            <p:cNvSpPr>
              <a:spLocks/>
            </p:cNvSpPr>
            <p:nvPr/>
          </p:nvSpPr>
          <p:spPr bwMode="auto">
            <a:xfrm>
              <a:off x="158" y="3233"/>
              <a:ext cx="688" cy="347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7 w 1377"/>
                <a:gd name="T7" fmla="*/ 22 h 693"/>
                <a:gd name="T8" fmla="*/ 6 w 1377"/>
                <a:gd name="T9" fmla="*/ 23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8 h 693"/>
                <a:gd name="T16" fmla="*/ 0 w 1377"/>
                <a:gd name="T17" fmla="*/ 45 h 693"/>
                <a:gd name="T18" fmla="*/ 1 w 1377"/>
                <a:gd name="T19" fmla="*/ 54 h 693"/>
                <a:gd name="T20" fmla="*/ 4 w 1377"/>
                <a:gd name="T21" fmla="*/ 64 h 693"/>
                <a:gd name="T22" fmla="*/ 10 w 1377"/>
                <a:gd name="T23" fmla="*/ 74 h 693"/>
                <a:gd name="T24" fmla="*/ 11 w 1377"/>
                <a:gd name="T25" fmla="*/ 74 h 693"/>
                <a:gd name="T26" fmla="*/ 11 w 1377"/>
                <a:gd name="T27" fmla="*/ 75 h 693"/>
                <a:gd name="T28" fmla="*/ 11 w 1377"/>
                <a:gd name="T29" fmla="*/ 75 h 693"/>
                <a:gd name="T30" fmla="*/ 161 w 1377"/>
                <a:gd name="T31" fmla="*/ 174 h 693"/>
                <a:gd name="T32" fmla="*/ 161 w 1377"/>
                <a:gd name="T33" fmla="*/ 171 h 693"/>
                <a:gd name="T34" fmla="*/ 159 w 1377"/>
                <a:gd name="T35" fmla="*/ 166 h 693"/>
                <a:gd name="T36" fmla="*/ 159 w 1377"/>
                <a:gd name="T37" fmla="*/ 166 h 693"/>
                <a:gd name="T38" fmla="*/ 159 w 1377"/>
                <a:gd name="T39" fmla="*/ 166 h 693"/>
                <a:gd name="T40" fmla="*/ 159 w 1377"/>
                <a:gd name="T41" fmla="*/ 164 h 693"/>
                <a:gd name="T42" fmla="*/ 157 w 1377"/>
                <a:gd name="T43" fmla="*/ 160 h 693"/>
                <a:gd name="T44" fmla="*/ 155 w 1377"/>
                <a:gd name="T45" fmla="*/ 154 h 693"/>
                <a:gd name="T46" fmla="*/ 153 w 1377"/>
                <a:gd name="T47" fmla="*/ 146 h 693"/>
                <a:gd name="T48" fmla="*/ 153 w 1377"/>
                <a:gd name="T49" fmla="*/ 138 h 693"/>
                <a:gd name="T50" fmla="*/ 153 w 1377"/>
                <a:gd name="T51" fmla="*/ 130 h 693"/>
                <a:gd name="T52" fmla="*/ 157 w 1377"/>
                <a:gd name="T53" fmla="*/ 123 h 693"/>
                <a:gd name="T54" fmla="*/ 163 w 1377"/>
                <a:gd name="T55" fmla="*/ 117 h 6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7"/>
                <a:gd name="T85" fmla="*/ 0 h 693"/>
                <a:gd name="T86" fmla="*/ 1377 w 1377"/>
                <a:gd name="T87" fmla="*/ 693 h 6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7" h="693">
                  <a:moveTo>
                    <a:pt x="652" y="466"/>
                  </a:moveTo>
                  <a:lnTo>
                    <a:pt x="1377" y="287"/>
                  </a:lnTo>
                  <a:lnTo>
                    <a:pt x="758" y="0"/>
                  </a:lnTo>
                  <a:lnTo>
                    <a:pt x="28" y="87"/>
                  </a:lnTo>
                  <a:lnTo>
                    <a:pt x="24" y="91"/>
                  </a:lnTo>
                  <a:lnTo>
                    <a:pt x="17" y="103"/>
                  </a:lnTo>
                  <a:lnTo>
                    <a:pt x="9" y="122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4" y="214"/>
                  </a:lnTo>
                  <a:lnTo>
                    <a:pt x="17" y="254"/>
                  </a:lnTo>
                  <a:lnTo>
                    <a:pt x="43" y="295"/>
                  </a:lnTo>
                  <a:lnTo>
                    <a:pt x="44" y="296"/>
                  </a:lnTo>
                  <a:lnTo>
                    <a:pt x="44" y="297"/>
                  </a:lnTo>
                  <a:lnTo>
                    <a:pt x="644" y="693"/>
                  </a:lnTo>
                  <a:lnTo>
                    <a:pt x="647" y="684"/>
                  </a:lnTo>
                  <a:lnTo>
                    <a:pt x="638" y="663"/>
                  </a:lnTo>
                  <a:lnTo>
                    <a:pt x="638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1" y="614"/>
                  </a:lnTo>
                  <a:lnTo>
                    <a:pt x="614" y="584"/>
                  </a:lnTo>
                  <a:lnTo>
                    <a:pt x="612" y="552"/>
                  </a:lnTo>
                  <a:lnTo>
                    <a:pt x="615" y="519"/>
                  </a:lnTo>
                  <a:lnTo>
                    <a:pt x="628" y="489"/>
                  </a:lnTo>
                  <a:lnTo>
                    <a:pt x="652" y="4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9" name="Freeform 1411"/>
            <p:cNvSpPr>
              <a:spLocks/>
            </p:cNvSpPr>
            <p:nvPr/>
          </p:nvSpPr>
          <p:spPr bwMode="auto">
            <a:xfrm>
              <a:off x="195" y="3245"/>
              <a:ext cx="614" cy="209"/>
            </a:xfrm>
            <a:custGeom>
              <a:avLst/>
              <a:gdLst>
                <a:gd name="T0" fmla="*/ 307 w 1228"/>
                <a:gd name="T1" fmla="*/ 64 h 417"/>
                <a:gd name="T2" fmla="*/ 146 w 1228"/>
                <a:gd name="T3" fmla="*/ 105 h 417"/>
                <a:gd name="T4" fmla="*/ 0 w 1228"/>
                <a:gd name="T5" fmla="*/ 21 h 417"/>
                <a:gd name="T6" fmla="*/ 170 w 1228"/>
                <a:gd name="T7" fmla="*/ 0 h 417"/>
                <a:gd name="T8" fmla="*/ 307 w 1228"/>
                <a:gd name="T9" fmla="*/ 64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8"/>
                <a:gd name="T16" fmla="*/ 0 h 417"/>
                <a:gd name="T17" fmla="*/ 1228 w 1228"/>
                <a:gd name="T18" fmla="*/ 417 h 4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8" h="417">
                  <a:moveTo>
                    <a:pt x="1228" y="255"/>
                  </a:moveTo>
                  <a:lnTo>
                    <a:pt x="581" y="417"/>
                  </a:lnTo>
                  <a:lnTo>
                    <a:pt x="0" y="81"/>
                  </a:lnTo>
                  <a:lnTo>
                    <a:pt x="680" y="0"/>
                  </a:lnTo>
                  <a:lnTo>
                    <a:pt x="1228" y="255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0" name="Freeform 1412"/>
            <p:cNvSpPr>
              <a:spLocks/>
            </p:cNvSpPr>
            <p:nvPr/>
          </p:nvSpPr>
          <p:spPr bwMode="auto">
            <a:xfrm>
              <a:off x="168" y="3290"/>
              <a:ext cx="304" cy="264"/>
            </a:xfrm>
            <a:custGeom>
              <a:avLst/>
              <a:gdLst>
                <a:gd name="T0" fmla="*/ 146 w 607"/>
                <a:gd name="T1" fmla="*/ 132 h 529"/>
                <a:gd name="T2" fmla="*/ 10 w 607"/>
                <a:gd name="T3" fmla="*/ 41 h 529"/>
                <a:gd name="T4" fmla="*/ 5 w 607"/>
                <a:gd name="T5" fmla="*/ 33 h 529"/>
                <a:gd name="T6" fmla="*/ 2 w 607"/>
                <a:gd name="T7" fmla="*/ 27 h 529"/>
                <a:gd name="T8" fmla="*/ 0 w 607"/>
                <a:gd name="T9" fmla="*/ 20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5 h 529"/>
                <a:gd name="T16" fmla="*/ 3 w 607"/>
                <a:gd name="T17" fmla="*/ 2 h 529"/>
                <a:gd name="T18" fmla="*/ 5 w 607"/>
                <a:gd name="T19" fmla="*/ 0 h 529"/>
                <a:gd name="T20" fmla="*/ 152 w 607"/>
                <a:gd name="T21" fmla="*/ 85 h 529"/>
                <a:gd name="T22" fmla="*/ 148 w 607"/>
                <a:gd name="T23" fmla="*/ 90 h 529"/>
                <a:gd name="T24" fmla="*/ 145 w 607"/>
                <a:gd name="T25" fmla="*/ 95 h 529"/>
                <a:gd name="T26" fmla="*/ 143 w 607"/>
                <a:gd name="T27" fmla="*/ 101 h 529"/>
                <a:gd name="T28" fmla="*/ 142 w 607"/>
                <a:gd name="T29" fmla="*/ 107 h 529"/>
                <a:gd name="T30" fmla="*/ 142 w 607"/>
                <a:gd name="T31" fmla="*/ 114 h 529"/>
                <a:gd name="T32" fmla="*/ 143 w 607"/>
                <a:gd name="T33" fmla="*/ 120 h 529"/>
                <a:gd name="T34" fmla="*/ 145 w 607"/>
                <a:gd name="T35" fmla="*/ 126 h 529"/>
                <a:gd name="T36" fmla="*/ 146 w 607"/>
                <a:gd name="T37" fmla="*/ 132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7" y="165"/>
                  </a:lnTo>
                  <a:lnTo>
                    <a:pt x="18" y="135"/>
                  </a:lnTo>
                  <a:lnTo>
                    <a:pt x="6" y="108"/>
                  </a:lnTo>
                  <a:lnTo>
                    <a:pt x="0" y="83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7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9" y="382"/>
                  </a:lnTo>
                  <a:lnTo>
                    <a:pt x="570" y="406"/>
                  </a:lnTo>
                  <a:lnTo>
                    <a:pt x="568" y="431"/>
                  </a:lnTo>
                  <a:lnTo>
                    <a:pt x="568" y="457"/>
                  </a:lnTo>
                  <a:lnTo>
                    <a:pt x="572" y="482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1" name="Freeform 1413"/>
            <p:cNvSpPr>
              <a:spLocks/>
            </p:cNvSpPr>
            <p:nvPr/>
          </p:nvSpPr>
          <p:spPr bwMode="auto">
            <a:xfrm>
              <a:off x="462" y="3382"/>
              <a:ext cx="377" cy="198"/>
            </a:xfrm>
            <a:custGeom>
              <a:avLst/>
              <a:gdLst>
                <a:gd name="T0" fmla="*/ 168 w 753"/>
                <a:gd name="T1" fmla="*/ 34 h 395"/>
                <a:gd name="T2" fmla="*/ 0 w 753"/>
                <a:gd name="T3" fmla="*/ 78 h 395"/>
                <a:gd name="T4" fmla="*/ 1 w 753"/>
                <a:gd name="T5" fmla="*/ 83 h 395"/>
                <a:gd name="T6" fmla="*/ 170 w 753"/>
                <a:gd name="T7" fmla="*/ 40 h 395"/>
                <a:gd name="T8" fmla="*/ 179 w 753"/>
                <a:gd name="T9" fmla="*/ 49 h 395"/>
                <a:gd name="T10" fmla="*/ 7 w 753"/>
                <a:gd name="T11" fmla="*/ 94 h 395"/>
                <a:gd name="T12" fmla="*/ 9 w 753"/>
                <a:gd name="T13" fmla="*/ 99 h 395"/>
                <a:gd name="T14" fmla="*/ 189 w 753"/>
                <a:gd name="T15" fmla="*/ 52 h 395"/>
                <a:gd name="T16" fmla="*/ 173 w 753"/>
                <a:gd name="T17" fmla="*/ 36 h 395"/>
                <a:gd name="T18" fmla="*/ 175 w 753"/>
                <a:gd name="T19" fmla="*/ 1 h 395"/>
                <a:gd name="T20" fmla="*/ 171 w 753"/>
                <a:gd name="T21" fmla="*/ 0 h 395"/>
                <a:gd name="T22" fmla="*/ 170 w 753"/>
                <a:gd name="T23" fmla="*/ 11 h 395"/>
                <a:gd name="T24" fmla="*/ 168 w 753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5"/>
                <a:gd name="T41" fmla="*/ 753 w 753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5">
                  <a:moveTo>
                    <a:pt x="671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7"/>
                  </a:lnTo>
                  <a:lnTo>
                    <a:pt x="714" y="194"/>
                  </a:lnTo>
                  <a:lnTo>
                    <a:pt x="28" y="374"/>
                  </a:lnTo>
                  <a:lnTo>
                    <a:pt x="34" y="395"/>
                  </a:lnTo>
                  <a:lnTo>
                    <a:pt x="753" y="205"/>
                  </a:lnTo>
                  <a:lnTo>
                    <a:pt x="690" y="141"/>
                  </a:lnTo>
                  <a:lnTo>
                    <a:pt x="700" y="3"/>
                  </a:lnTo>
                  <a:lnTo>
                    <a:pt x="681" y="0"/>
                  </a:lnTo>
                  <a:lnTo>
                    <a:pt x="678" y="43"/>
                  </a:lnTo>
                  <a:lnTo>
                    <a:pt x="671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2" name="Freeform 1414"/>
            <p:cNvSpPr>
              <a:spLocks/>
            </p:cNvSpPr>
            <p:nvPr/>
          </p:nvSpPr>
          <p:spPr bwMode="auto">
            <a:xfrm>
              <a:off x="478" y="3180"/>
              <a:ext cx="334" cy="209"/>
            </a:xfrm>
            <a:custGeom>
              <a:avLst/>
              <a:gdLst>
                <a:gd name="T0" fmla="*/ 7 w 668"/>
                <a:gd name="T1" fmla="*/ 59 h 416"/>
                <a:gd name="T2" fmla="*/ 0 w 668"/>
                <a:gd name="T3" fmla="*/ 72 h 416"/>
                <a:gd name="T4" fmla="*/ 1 w 668"/>
                <a:gd name="T5" fmla="*/ 88 h 416"/>
                <a:gd name="T6" fmla="*/ 3 w 668"/>
                <a:gd name="T7" fmla="*/ 98 h 416"/>
                <a:gd name="T8" fmla="*/ 3 w 668"/>
                <a:gd name="T9" fmla="*/ 105 h 416"/>
                <a:gd name="T10" fmla="*/ 167 w 668"/>
                <a:gd name="T11" fmla="*/ 39 h 416"/>
                <a:gd name="T12" fmla="*/ 165 w 668"/>
                <a:gd name="T13" fmla="*/ 0 h 416"/>
                <a:gd name="T14" fmla="*/ 7 w 668"/>
                <a:gd name="T15" fmla="*/ 59 h 4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68"/>
                <a:gd name="T25" fmla="*/ 0 h 416"/>
                <a:gd name="T26" fmla="*/ 668 w 668"/>
                <a:gd name="T27" fmla="*/ 416 h 4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68" h="416">
                  <a:moveTo>
                    <a:pt x="30" y="235"/>
                  </a:moveTo>
                  <a:lnTo>
                    <a:pt x="0" y="285"/>
                  </a:lnTo>
                  <a:lnTo>
                    <a:pt x="1" y="348"/>
                  </a:lnTo>
                  <a:lnTo>
                    <a:pt x="11" y="391"/>
                  </a:lnTo>
                  <a:lnTo>
                    <a:pt x="15" y="416"/>
                  </a:lnTo>
                  <a:lnTo>
                    <a:pt x="668" y="154"/>
                  </a:lnTo>
                  <a:lnTo>
                    <a:pt x="660" y="0"/>
                  </a:lnTo>
                  <a:lnTo>
                    <a:pt x="30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3" name="Freeform 1415"/>
            <p:cNvSpPr>
              <a:spLocks/>
            </p:cNvSpPr>
            <p:nvPr/>
          </p:nvSpPr>
          <p:spPr bwMode="auto">
            <a:xfrm>
              <a:off x="485" y="3260"/>
              <a:ext cx="356" cy="163"/>
            </a:xfrm>
            <a:custGeom>
              <a:avLst/>
              <a:gdLst>
                <a:gd name="T0" fmla="*/ 0 w 712"/>
                <a:gd name="T1" fmla="*/ 66 h 327"/>
                <a:gd name="T2" fmla="*/ 9 w 712"/>
                <a:gd name="T3" fmla="*/ 81 h 327"/>
                <a:gd name="T4" fmla="*/ 178 w 712"/>
                <a:gd name="T5" fmla="*/ 13 h 327"/>
                <a:gd name="T6" fmla="*/ 163 w 712"/>
                <a:gd name="T7" fmla="*/ 0 h 327"/>
                <a:gd name="T8" fmla="*/ 0 w 712"/>
                <a:gd name="T9" fmla="*/ 66 h 3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7"/>
                <a:gd name="T17" fmla="*/ 712 w 712"/>
                <a:gd name="T18" fmla="*/ 327 h 3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7">
                  <a:moveTo>
                    <a:pt x="0" y="267"/>
                  </a:moveTo>
                  <a:lnTo>
                    <a:pt x="35" y="327"/>
                  </a:lnTo>
                  <a:lnTo>
                    <a:pt x="712" y="53"/>
                  </a:lnTo>
                  <a:lnTo>
                    <a:pt x="650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4" name="Freeform 1416"/>
            <p:cNvSpPr>
              <a:spLocks/>
            </p:cNvSpPr>
            <p:nvPr/>
          </p:nvSpPr>
          <p:spPr bwMode="auto">
            <a:xfrm>
              <a:off x="160" y="3038"/>
              <a:ext cx="687" cy="392"/>
            </a:xfrm>
            <a:custGeom>
              <a:avLst/>
              <a:gdLst>
                <a:gd name="T0" fmla="*/ 169 w 1374"/>
                <a:gd name="T1" fmla="*/ 133 h 784"/>
                <a:gd name="T2" fmla="*/ 344 w 1374"/>
                <a:gd name="T3" fmla="*/ 67 h 784"/>
                <a:gd name="T4" fmla="*/ 183 w 1374"/>
                <a:gd name="T5" fmla="*/ 0 h 784"/>
                <a:gd name="T6" fmla="*/ 5 w 1374"/>
                <a:gd name="T7" fmla="*/ 40 h 784"/>
                <a:gd name="T8" fmla="*/ 3 w 1374"/>
                <a:gd name="T9" fmla="*/ 42 h 784"/>
                <a:gd name="T10" fmla="*/ 3 w 1374"/>
                <a:gd name="T11" fmla="*/ 46 h 784"/>
                <a:gd name="T12" fmla="*/ 1 w 1374"/>
                <a:gd name="T13" fmla="*/ 51 h 784"/>
                <a:gd name="T14" fmla="*/ 0 w 1374"/>
                <a:gd name="T15" fmla="*/ 58 h 784"/>
                <a:gd name="T16" fmla="*/ 1 w 1374"/>
                <a:gd name="T17" fmla="*/ 68 h 784"/>
                <a:gd name="T18" fmla="*/ 3 w 1374"/>
                <a:gd name="T19" fmla="*/ 78 h 784"/>
                <a:gd name="T20" fmla="*/ 6 w 1374"/>
                <a:gd name="T21" fmla="*/ 88 h 784"/>
                <a:gd name="T22" fmla="*/ 14 w 1374"/>
                <a:gd name="T23" fmla="*/ 99 h 784"/>
                <a:gd name="T24" fmla="*/ 14 w 1374"/>
                <a:gd name="T25" fmla="*/ 99 h 784"/>
                <a:gd name="T26" fmla="*/ 14 w 1374"/>
                <a:gd name="T27" fmla="*/ 99 h 784"/>
                <a:gd name="T28" fmla="*/ 14 w 1374"/>
                <a:gd name="T29" fmla="*/ 99 h 784"/>
                <a:gd name="T30" fmla="*/ 173 w 1374"/>
                <a:gd name="T31" fmla="*/ 196 h 784"/>
                <a:gd name="T32" fmla="*/ 173 w 1374"/>
                <a:gd name="T33" fmla="*/ 194 h 784"/>
                <a:gd name="T34" fmla="*/ 171 w 1374"/>
                <a:gd name="T35" fmla="*/ 188 h 784"/>
                <a:gd name="T36" fmla="*/ 171 w 1374"/>
                <a:gd name="T37" fmla="*/ 188 h 784"/>
                <a:gd name="T38" fmla="*/ 171 w 1374"/>
                <a:gd name="T39" fmla="*/ 188 h 784"/>
                <a:gd name="T40" fmla="*/ 170 w 1374"/>
                <a:gd name="T41" fmla="*/ 186 h 784"/>
                <a:gd name="T42" fmla="*/ 168 w 1374"/>
                <a:gd name="T43" fmla="*/ 181 h 784"/>
                <a:gd name="T44" fmla="*/ 166 w 1374"/>
                <a:gd name="T45" fmla="*/ 175 h 784"/>
                <a:gd name="T46" fmla="*/ 163 w 1374"/>
                <a:gd name="T47" fmla="*/ 166 h 784"/>
                <a:gd name="T48" fmla="*/ 162 w 1374"/>
                <a:gd name="T49" fmla="*/ 158 h 784"/>
                <a:gd name="T50" fmla="*/ 162 w 1374"/>
                <a:gd name="T51" fmla="*/ 149 h 784"/>
                <a:gd name="T52" fmla="*/ 164 w 1374"/>
                <a:gd name="T53" fmla="*/ 140 h 784"/>
                <a:gd name="T54" fmla="*/ 169 w 1374"/>
                <a:gd name="T55" fmla="*/ 133 h 7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4"/>
                <a:gd name="T85" fmla="*/ 0 h 784"/>
                <a:gd name="T86" fmla="*/ 1374 w 1374"/>
                <a:gd name="T87" fmla="*/ 784 h 7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4" h="784">
                  <a:moveTo>
                    <a:pt x="676" y="531"/>
                  </a:moveTo>
                  <a:lnTo>
                    <a:pt x="1374" y="266"/>
                  </a:lnTo>
                  <a:lnTo>
                    <a:pt x="732" y="0"/>
                  </a:lnTo>
                  <a:lnTo>
                    <a:pt x="17" y="160"/>
                  </a:lnTo>
                  <a:lnTo>
                    <a:pt x="15" y="166"/>
                  </a:lnTo>
                  <a:lnTo>
                    <a:pt x="9" y="181"/>
                  </a:lnTo>
                  <a:lnTo>
                    <a:pt x="3" y="204"/>
                  </a:lnTo>
                  <a:lnTo>
                    <a:pt x="0" y="234"/>
                  </a:lnTo>
                  <a:lnTo>
                    <a:pt x="1" y="270"/>
                  </a:lnTo>
                  <a:lnTo>
                    <a:pt x="9" y="309"/>
                  </a:lnTo>
                  <a:lnTo>
                    <a:pt x="26" y="351"/>
                  </a:lnTo>
                  <a:lnTo>
                    <a:pt x="56" y="396"/>
                  </a:lnTo>
                  <a:lnTo>
                    <a:pt x="57" y="399"/>
                  </a:lnTo>
                  <a:lnTo>
                    <a:pt x="58" y="399"/>
                  </a:lnTo>
                  <a:lnTo>
                    <a:pt x="692" y="784"/>
                  </a:lnTo>
                  <a:lnTo>
                    <a:pt x="693" y="774"/>
                  </a:lnTo>
                  <a:lnTo>
                    <a:pt x="683" y="751"/>
                  </a:lnTo>
                  <a:lnTo>
                    <a:pt x="679" y="744"/>
                  </a:lnTo>
                  <a:lnTo>
                    <a:pt x="671" y="724"/>
                  </a:lnTo>
                  <a:lnTo>
                    <a:pt x="661" y="698"/>
                  </a:lnTo>
                  <a:lnTo>
                    <a:pt x="651" y="664"/>
                  </a:lnTo>
                  <a:lnTo>
                    <a:pt x="645" y="629"/>
                  </a:lnTo>
                  <a:lnTo>
                    <a:pt x="645" y="593"/>
                  </a:lnTo>
                  <a:lnTo>
                    <a:pt x="655" y="560"/>
                  </a:lnTo>
                  <a:lnTo>
                    <a:pt x="676" y="5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5" name="Freeform 1417"/>
            <p:cNvSpPr>
              <a:spLocks/>
            </p:cNvSpPr>
            <p:nvPr/>
          </p:nvSpPr>
          <p:spPr bwMode="auto">
            <a:xfrm>
              <a:off x="193" y="3052"/>
              <a:ext cx="618" cy="238"/>
            </a:xfrm>
            <a:custGeom>
              <a:avLst/>
              <a:gdLst>
                <a:gd name="T0" fmla="*/ 309 w 1236"/>
                <a:gd name="T1" fmla="*/ 59 h 475"/>
                <a:gd name="T2" fmla="*/ 153 w 1236"/>
                <a:gd name="T3" fmla="*/ 119 h 475"/>
                <a:gd name="T4" fmla="*/ 0 w 1236"/>
                <a:gd name="T5" fmla="*/ 38 h 475"/>
                <a:gd name="T6" fmla="*/ 166 w 1236"/>
                <a:gd name="T7" fmla="*/ 0 h 475"/>
                <a:gd name="T8" fmla="*/ 309 w 1236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6"/>
                <a:gd name="T16" fmla="*/ 0 h 475"/>
                <a:gd name="T17" fmla="*/ 1236 w 1236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6" h="475">
                  <a:moveTo>
                    <a:pt x="1236" y="236"/>
                  </a:moveTo>
                  <a:lnTo>
                    <a:pt x="610" y="475"/>
                  </a:lnTo>
                  <a:lnTo>
                    <a:pt x="0" y="151"/>
                  </a:lnTo>
                  <a:lnTo>
                    <a:pt x="665" y="0"/>
                  </a:lnTo>
                  <a:lnTo>
                    <a:pt x="1236" y="236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6" name="Freeform 1418"/>
            <p:cNvSpPr>
              <a:spLocks/>
            </p:cNvSpPr>
            <p:nvPr/>
          </p:nvSpPr>
          <p:spPr bwMode="auto">
            <a:xfrm>
              <a:off x="170" y="3133"/>
              <a:ext cx="316" cy="271"/>
            </a:xfrm>
            <a:custGeom>
              <a:avLst/>
              <a:gdLst>
                <a:gd name="T0" fmla="*/ 157 w 632"/>
                <a:gd name="T1" fmla="*/ 136 h 541"/>
                <a:gd name="T2" fmla="*/ 12 w 632"/>
                <a:gd name="T3" fmla="*/ 47 h 541"/>
                <a:gd name="T4" fmla="*/ 7 w 632"/>
                <a:gd name="T5" fmla="*/ 39 h 541"/>
                <a:gd name="T6" fmla="*/ 3 w 632"/>
                <a:gd name="T7" fmla="*/ 32 h 541"/>
                <a:gd name="T8" fmla="*/ 1 w 632"/>
                <a:gd name="T9" fmla="*/ 24 h 541"/>
                <a:gd name="T10" fmla="*/ 1 w 632"/>
                <a:gd name="T11" fmla="*/ 18 h 541"/>
                <a:gd name="T12" fmla="*/ 0 w 632"/>
                <a:gd name="T13" fmla="*/ 12 h 541"/>
                <a:gd name="T14" fmla="*/ 1 w 632"/>
                <a:gd name="T15" fmla="*/ 7 h 541"/>
                <a:gd name="T16" fmla="*/ 1 w 632"/>
                <a:gd name="T17" fmla="*/ 3 h 541"/>
                <a:gd name="T18" fmla="*/ 2 w 632"/>
                <a:gd name="T19" fmla="*/ 0 h 541"/>
                <a:gd name="T20" fmla="*/ 158 w 632"/>
                <a:gd name="T21" fmla="*/ 83 h 541"/>
                <a:gd name="T22" fmla="*/ 155 w 632"/>
                <a:gd name="T23" fmla="*/ 88 h 541"/>
                <a:gd name="T24" fmla="*/ 152 w 632"/>
                <a:gd name="T25" fmla="*/ 95 h 541"/>
                <a:gd name="T26" fmla="*/ 151 w 632"/>
                <a:gd name="T27" fmla="*/ 102 h 541"/>
                <a:gd name="T28" fmla="*/ 151 w 632"/>
                <a:gd name="T29" fmla="*/ 109 h 541"/>
                <a:gd name="T30" fmla="*/ 152 w 632"/>
                <a:gd name="T31" fmla="*/ 116 h 541"/>
                <a:gd name="T32" fmla="*/ 153 w 632"/>
                <a:gd name="T33" fmla="*/ 123 h 541"/>
                <a:gd name="T34" fmla="*/ 155 w 632"/>
                <a:gd name="T35" fmla="*/ 130 h 541"/>
                <a:gd name="T36" fmla="*/ 157 w 632"/>
                <a:gd name="T37" fmla="*/ 136 h 54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2"/>
                <a:gd name="T58" fmla="*/ 0 h 541"/>
                <a:gd name="T59" fmla="*/ 632 w 632"/>
                <a:gd name="T60" fmla="*/ 541 h 54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2" h="541">
                  <a:moveTo>
                    <a:pt x="628" y="541"/>
                  </a:moveTo>
                  <a:lnTo>
                    <a:pt x="50" y="187"/>
                  </a:lnTo>
                  <a:lnTo>
                    <a:pt x="28" y="154"/>
                  </a:lnTo>
                  <a:lnTo>
                    <a:pt x="13" y="125"/>
                  </a:lnTo>
                  <a:lnTo>
                    <a:pt x="5" y="96"/>
                  </a:lnTo>
                  <a:lnTo>
                    <a:pt x="2" y="70"/>
                  </a:lnTo>
                  <a:lnTo>
                    <a:pt x="0" y="47"/>
                  </a:lnTo>
                  <a:lnTo>
                    <a:pt x="4" y="28"/>
                  </a:lnTo>
                  <a:lnTo>
                    <a:pt x="7" y="12"/>
                  </a:lnTo>
                  <a:lnTo>
                    <a:pt x="11" y="0"/>
                  </a:lnTo>
                  <a:lnTo>
                    <a:pt x="632" y="329"/>
                  </a:lnTo>
                  <a:lnTo>
                    <a:pt x="617" y="352"/>
                  </a:lnTo>
                  <a:lnTo>
                    <a:pt x="608" y="378"/>
                  </a:lnTo>
                  <a:lnTo>
                    <a:pt x="603" y="405"/>
                  </a:lnTo>
                  <a:lnTo>
                    <a:pt x="603" y="433"/>
                  </a:lnTo>
                  <a:lnTo>
                    <a:pt x="605" y="462"/>
                  </a:lnTo>
                  <a:lnTo>
                    <a:pt x="611" y="489"/>
                  </a:lnTo>
                  <a:lnTo>
                    <a:pt x="619" y="517"/>
                  </a:lnTo>
                  <a:lnTo>
                    <a:pt x="628" y="541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7" name="Freeform 1419"/>
            <p:cNvSpPr>
              <a:spLocks/>
            </p:cNvSpPr>
            <p:nvPr/>
          </p:nvSpPr>
          <p:spPr bwMode="auto">
            <a:xfrm>
              <a:off x="485" y="3181"/>
              <a:ext cx="365" cy="249"/>
            </a:xfrm>
            <a:custGeom>
              <a:avLst/>
              <a:gdLst>
                <a:gd name="T0" fmla="*/ 161 w 730"/>
                <a:gd name="T1" fmla="*/ 37 h 498"/>
                <a:gd name="T2" fmla="*/ 0 w 730"/>
                <a:gd name="T3" fmla="*/ 102 h 498"/>
                <a:gd name="T4" fmla="*/ 1 w 730"/>
                <a:gd name="T5" fmla="*/ 108 h 498"/>
                <a:gd name="T6" fmla="*/ 163 w 730"/>
                <a:gd name="T7" fmla="*/ 43 h 498"/>
                <a:gd name="T8" fmla="*/ 173 w 730"/>
                <a:gd name="T9" fmla="*/ 52 h 498"/>
                <a:gd name="T10" fmla="*/ 9 w 730"/>
                <a:gd name="T11" fmla="*/ 119 h 498"/>
                <a:gd name="T12" fmla="*/ 11 w 730"/>
                <a:gd name="T13" fmla="*/ 125 h 498"/>
                <a:gd name="T14" fmla="*/ 183 w 730"/>
                <a:gd name="T15" fmla="*/ 54 h 498"/>
                <a:gd name="T16" fmla="*/ 166 w 730"/>
                <a:gd name="T17" fmla="*/ 38 h 498"/>
                <a:gd name="T18" fmla="*/ 165 w 730"/>
                <a:gd name="T19" fmla="*/ 0 h 498"/>
                <a:gd name="T20" fmla="*/ 160 w 730"/>
                <a:gd name="T21" fmla="*/ 0 h 498"/>
                <a:gd name="T22" fmla="*/ 161 w 730"/>
                <a:gd name="T23" fmla="*/ 12 h 498"/>
                <a:gd name="T24" fmla="*/ 161 w 730"/>
                <a:gd name="T25" fmla="*/ 37 h 4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498"/>
                <a:gd name="T41" fmla="*/ 730 w 730"/>
                <a:gd name="T42" fmla="*/ 498 h 49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498">
                  <a:moveTo>
                    <a:pt x="643" y="148"/>
                  </a:moveTo>
                  <a:lnTo>
                    <a:pt x="0" y="408"/>
                  </a:lnTo>
                  <a:lnTo>
                    <a:pt x="6" y="430"/>
                  </a:lnTo>
                  <a:lnTo>
                    <a:pt x="651" y="170"/>
                  </a:lnTo>
                  <a:lnTo>
                    <a:pt x="691" y="207"/>
                  </a:lnTo>
                  <a:lnTo>
                    <a:pt x="34" y="476"/>
                  </a:lnTo>
                  <a:lnTo>
                    <a:pt x="42" y="498"/>
                  </a:lnTo>
                  <a:lnTo>
                    <a:pt x="730" y="215"/>
                  </a:lnTo>
                  <a:lnTo>
                    <a:pt x="662" y="152"/>
                  </a:lnTo>
                  <a:lnTo>
                    <a:pt x="660" y="0"/>
                  </a:lnTo>
                  <a:lnTo>
                    <a:pt x="640" y="0"/>
                  </a:lnTo>
                  <a:lnTo>
                    <a:pt x="641" y="47"/>
                  </a:lnTo>
                  <a:lnTo>
                    <a:pt x="643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8" name="Freeform 1420"/>
            <p:cNvSpPr>
              <a:spLocks/>
            </p:cNvSpPr>
            <p:nvPr/>
          </p:nvSpPr>
          <p:spPr bwMode="auto">
            <a:xfrm>
              <a:off x="435" y="3031"/>
              <a:ext cx="348" cy="159"/>
            </a:xfrm>
            <a:custGeom>
              <a:avLst/>
              <a:gdLst>
                <a:gd name="T0" fmla="*/ 10 w 694"/>
                <a:gd name="T1" fmla="*/ 40 h 318"/>
                <a:gd name="T2" fmla="*/ 2 w 694"/>
                <a:gd name="T3" fmla="*/ 50 h 318"/>
                <a:gd name="T4" fmla="*/ 0 w 694"/>
                <a:gd name="T5" fmla="*/ 64 h 318"/>
                <a:gd name="T6" fmla="*/ 2 w 694"/>
                <a:gd name="T7" fmla="*/ 74 h 318"/>
                <a:gd name="T8" fmla="*/ 2 w 694"/>
                <a:gd name="T9" fmla="*/ 80 h 318"/>
                <a:gd name="T10" fmla="*/ 173 w 694"/>
                <a:gd name="T11" fmla="*/ 36 h 318"/>
                <a:gd name="T12" fmla="*/ 175 w 694"/>
                <a:gd name="T13" fmla="*/ 0 h 318"/>
                <a:gd name="T14" fmla="*/ 10 w 694"/>
                <a:gd name="T15" fmla="*/ 40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4"/>
                <a:gd name="T25" fmla="*/ 0 h 318"/>
                <a:gd name="T26" fmla="*/ 694 w 694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4" h="318">
                  <a:moveTo>
                    <a:pt x="40" y="159"/>
                  </a:moveTo>
                  <a:lnTo>
                    <a:pt x="5" y="200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90" y="141"/>
                  </a:lnTo>
                  <a:lnTo>
                    <a:pt x="694" y="0"/>
                  </a:lnTo>
                  <a:lnTo>
                    <a:pt x="40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9" name="Freeform 1421"/>
            <p:cNvSpPr>
              <a:spLocks/>
            </p:cNvSpPr>
            <p:nvPr/>
          </p:nvSpPr>
          <p:spPr bwMode="auto">
            <a:xfrm>
              <a:off x="439" y="3103"/>
              <a:ext cx="368" cy="119"/>
            </a:xfrm>
            <a:custGeom>
              <a:avLst/>
              <a:gdLst>
                <a:gd name="T0" fmla="*/ 0 w 735"/>
                <a:gd name="T1" fmla="*/ 46 h 238"/>
                <a:gd name="T2" fmla="*/ 8 w 735"/>
                <a:gd name="T3" fmla="*/ 60 h 238"/>
                <a:gd name="T4" fmla="*/ 184 w 735"/>
                <a:gd name="T5" fmla="*/ 14 h 238"/>
                <a:gd name="T6" fmla="*/ 170 w 735"/>
                <a:gd name="T7" fmla="*/ 0 h 238"/>
                <a:gd name="T8" fmla="*/ 0 w 735"/>
                <a:gd name="T9" fmla="*/ 46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8"/>
                <a:gd name="T17" fmla="*/ 735 w 735"/>
                <a:gd name="T18" fmla="*/ 238 h 2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8">
                  <a:moveTo>
                    <a:pt x="0" y="182"/>
                  </a:moveTo>
                  <a:lnTo>
                    <a:pt x="30" y="238"/>
                  </a:lnTo>
                  <a:lnTo>
                    <a:pt x="735" y="54"/>
                  </a:lnTo>
                  <a:lnTo>
                    <a:pt x="677" y="0"/>
                  </a:lnTo>
                  <a:lnTo>
                    <a:pt x="0" y="18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0" name="Freeform 1422"/>
            <p:cNvSpPr>
              <a:spLocks/>
            </p:cNvSpPr>
            <p:nvPr/>
          </p:nvSpPr>
          <p:spPr bwMode="auto">
            <a:xfrm>
              <a:off x="134" y="2881"/>
              <a:ext cx="688" cy="346"/>
            </a:xfrm>
            <a:custGeom>
              <a:avLst/>
              <a:gdLst>
                <a:gd name="T0" fmla="*/ 163 w 1377"/>
                <a:gd name="T1" fmla="*/ 116 h 693"/>
                <a:gd name="T2" fmla="*/ 344 w 1377"/>
                <a:gd name="T3" fmla="*/ 72 h 693"/>
                <a:gd name="T4" fmla="*/ 189 w 1377"/>
                <a:gd name="T5" fmla="*/ 0 h 693"/>
                <a:gd name="T6" fmla="*/ 7 w 1377"/>
                <a:gd name="T7" fmla="*/ 21 h 693"/>
                <a:gd name="T8" fmla="*/ 6 w 1377"/>
                <a:gd name="T9" fmla="*/ 22 h 693"/>
                <a:gd name="T10" fmla="*/ 4 w 1377"/>
                <a:gd name="T11" fmla="*/ 26 h 693"/>
                <a:gd name="T12" fmla="*/ 2 w 1377"/>
                <a:gd name="T13" fmla="*/ 30 h 693"/>
                <a:gd name="T14" fmla="*/ 0 w 1377"/>
                <a:gd name="T15" fmla="*/ 37 h 693"/>
                <a:gd name="T16" fmla="*/ 0 w 1377"/>
                <a:gd name="T17" fmla="*/ 45 h 693"/>
                <a:gd name="T18" fmla="*/ 0 w 1377"/>
                <a:gd name="T19" fmla="*/ 53 h 693"/>
                <a:gd name="T20" fmla="*/ 4 w 1377"/>
                <a:gd name="T21" fmla="*/ 63 h 693"/>
                <a:gd name="T22" fmla="*/ 10 w 1377"/>
                <a:gd name="T23" fmla="*/ 74 h 693"/>
                <a:gd name="T24" fmla="*/ 10 w 1377"/>
                <a:gd name="T25" fmla="*/ 74 h 693"/>
                <a:gd name="T26" fmla="*/ 11 w 1377"/>
                <a:gd name="T27" fmla="*/ 74 h 693"/>
                <a:gd name="T28" fmla="*/ 11 w 1377"/>
                <a:gd name="T29" fmla="*/ 74 h 693"/>
                <a:gd name="T30" fmla="*/ 11 w 1377"/>
                <a:gd name="T31" fmla="*/ 74 h 693"/>
                <a:gd name="T32" fmla="*/ 11 w 1377"/>
                <a:gd name="T33" fmla="*/ 74 h 693"/>
                <a:gd name="T34" fmla="*/ 11 w 1377"/>
                <a:gd name="T35" fmla="*/ 74 h 693"/>
                <a:gd name="T36" fmla="*/ 161 w 1377"/>
                <a:gd name="T37" fmla="*/ 173 h 693"/>
                <a:gd name="T38" fmla="*/ 161 w 1377"/>
                <a:gd name="T39" fmla="*/ 171 h 693"/>
                <a:gd name="T40" fmla="*/ 159 w 1377"/>
                <a:gd name="T41" fmla="*/ 165 h 693"/>
                <a:gd name="T42" fmla="*/ 159 w 1377"/>
                <a:gd name="T43" fmla="*/ 165 h 693"/>
                <a:gd name="T44" fmla="*/ 159 w 1377"/>
                <a:gd name="T45" fmla="*/ 165 h 693"/>
                <a:gd name="T46" fmla="*/ 159 w 1377"/>
                <a:gd name="T47" fmla="*/ 164 h 693"/>
                <a:gd name="T48" fmla="*/ 157 w 1377"/>
                <a:gd name="T49" fmla="*/ 159 h 693"/>
                <a:gd name="T50" fmla="*/ 155 w 1377"/>
                <a:gd name="T51" fmla="*/ 153 h 693"/>
                <a:gd name="T52" fmla="*/ 153 w 1377"/>
                <a:gd name="T53" fmla="*/ 146 h 693"/>
                <a:gd name="T54" fmla="*/ 153 w 1377"/>
                <a:gd name="T55" fmla="*/ 137 h 693"/>
                <a:gd name="T56" fmla="*/ 154 w 1377"/>
                <a:gd name="T57" fmla="*/ 129 h 693"/>
                <a:gd name="T58" fmla="*/ 157 w 1377"/>
                <a:gd name="T59" fmla="*/ 122 h 693"/>
                <a:gd name="T60" fmla="*/ 163 w 1377"/>
                <a:gd name="T61" fmla="*/ 116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3" y="467"/>
                  </a:moveTo>
                  <a:lnTo>
                    <a:pt x="1377" y="288"/>
                  </a:lnTo>
                  <a:lnTo>
                    <a:pt x="759" y="0"/>
                  </a:lnTo>
                  <a:lnTo>
                    <a:pt x="28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50"/>
                  </a:lnTo>
                  <a:lnTo>
                    <a:pt x="0" y="181"/>
                  </a:lnTo>
                  <a:lnTo>
                    <a:pt x="3" y="215"/>
                  </a:lnTo>
                  <a:lnTo>
                    <a:pt x="17" y="255"/>
                  </a:lnTo>
                  <a:lnTo>
                    <a:pt x="42" y="296"/>
                  </a:lnTo>
                  <a:lnTo>
                    <a:pt x="44" y="296"/>
                  </a:lnTo>
                  <a:lnTo>
                    <a:pt x="44" y="297"/>
                  </a:lnTo>
                  <a:lnTo>
                    <a:pt x="45" y="297"/>
                  </a:lnTo>
                  <a:lnTo>
                    <a:pt x="645" y="693"/>
                  </a:lnTo>
                  <a:lnTo>
                    <a:pt x="646" y="685"/>
                  </a:lnTo>
                  <a:lnTo>
                    <a:pt x="639" y="663"/>
                  </a:lnTo>
                  <a:lnTo>
                    <a:pt x="636" y="656"/>
                  </a:lnTo>
                  <a:lnTo>
                    <a:pt x="629" y="639"/>
                  </a:lnTo>
                  <a:lnTo>
                    <a:pt x="622" y="615"/>
                  </a:lnTo>
                  <a:lnTo>
                    <a:pt x="615" y="584"/>
                  </a:lnTo>
                  <a:lnTo>
                    <a:pt x="613" y="551"/>
                  </a:lnTo>
                  <a:lnTo>
                    <a:pt x="616" y="519"/>
                  </a:lnTo>
                  <a:lnTo>
                    <a:pt x="629" y="490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1" name="Freeform 1423"/>
            <p:cNvSpPr>
              <a:spLocks/>
            </p:cNvSpPr>
            <p:nvPr/>
          </p:nvSpPr>
          <p:spPr bwMode="auto">
            <a:xfrm>
              <a:off x="171" y="2894"/>
              <a:ext cx="615" cy="209"/>
            </a:xfrm>
            <a:custGeom>
              <a:avLst/>
              <a:gdLst>
                <a:gd name="T0" fmla="*/ 308 w 1229"/>
                <a:gd name="T1" fmla="*/ 64 h 417"/>
                <a:gd name="T2" fmla="*/ 146 w 1229"/>
                <a:gd name="T3" fmla="*/ 105 h 417"/>
                <a:gd name="T4" fmla="*/ 0 w 1229"/>
                <a:gd name="T5" fmla="*/ 21 h 417"/>
                <a:gd name="T6" fmla="*/ 171 w 1229"/>
                <a:gd name="T7" fmla="*/ 0 h 417"/>
                <a:gd name="T8" fmla="*/ 308 w 1229"/>
                <a:gd name="T9" fmla="*/ 64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7"/>
                <a:gd name="T17" fmla="*/ 1229 w 1229"/>
                <a:gd name="T18" fmla="*/ 417 h 4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7">
                  <a:moveTo>
                    <a:pt x="1229" y="255"/>
                  </a:moveTo>
                  <a:lnTo>
                    <a:pt x="581" y="417"/>
                  </a:lnTo>
                  <a:lnTo>
                    <a:pt x="0" y="81"/>
                  </a:lnTo>
                  <a:lnTo>
                    <a:pt x="681" y="0"/>
                  </a:lnTo>
                  <a:lnTo>
                    <a:pt x="1229" y="25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2" name="Freeform 1424"/>
            <p:cNvSpPr>
              <a:spLocks/>
            </p:cNvSpPr>
            <p:nvPr/>
          </p:nvSpPr>
          <p:spPr bwMode="auto">
            <a:xfrm>
              <a:off x="145" y="2938"/>
              <a:ext cx="304" cy="264"/>
            </a:xfrm>
            <a:custGeom>
              <a:avLst/>
              <a:gdLst>
                <a:gd name="T0" fmla="*/ 146 w 607"/>
                <a:gd name="T1" fmla="*/ 132 h 528"/>
                <a:gd name="T2" fmla="*/ 10 w 607"/>
                <a:gd name="T3" fmla="*/ 41 h 528"/>
                <a:gd name="T4" fmla="*/ 5 w 607"/>
                <a:gd name="T5" fmla="*/ 33 h 528"/>
                <a:gd name="T6" fmla="*/ 2 w 607"/>
                <a:gd name="T7" fmla="*/ 27 h 528"/>
                <a:gd name="T8" fmla="*/ 1 w 607"/>
                <a:gd name="T9" fmla="*/ 20 h 528"/>
                <a:gd name="T10" fmla="*/ 0 w 607"/>
                <a:gd name="T11" fmla="*/ 15 h 528"/>
                <a:gd name="T12" fmla="*/ 1 w 607"/>
                <a:gd name="T13" fmla="*/ 9 h 528"/>
                <a:gd name="T14" fmla="*/ 2 w 607"/>
                <a:gd name="T15" fmla="*/ 5 h 528"/>
                <a:gd name="T16" fmla="*/ 3 w 607"/>
                <a:gd name="T17" fmla="*/ 2 h 528"/>
                <a:gd name="T18" fmla="*/ 5 w 607"/>
                <a:gd name="T19" fmla="*/ 0 h 528"/>
                <a:gd name="T20" fmla="*/ 152 w 607"/>
                <a:gd name="T21" fmla="*/ 85 h 528"/>
                <a:gd name="T22" fmla="*/ 148 w 607"/>
                <a:gd name="T23" fmla="*/ 89 h 528"/>
                <a:gd name="T24" fmla="*/ 145 w 607"/>
                <a:gd name="T25" fmla="*/ 95 h 528"/>
                <a:gd name="T26" fmla="*/ 143 w 607"/>
                <a:gd name="T27" fmla="*/ 101 h 528"/>
                <a:gd name="T28" fmla="*/ 142 w 607"/>
                <a:gd name="T29" fmla="*/ 107 h 528"/>
                <a:gd name="T30" fmla="*/ 142 w 607"/>
                <a:gd name="T31" fmla="*/ 114 h 528"/>
                <a:gd name="T32" fmla="*/ 143 w 607"/>
                <a:gd name="T33" fmla="*/ 120 h 528"/>
                <a:gd name="T34" fmla="*/ 145 w 607"/>
                <a:gd name="T35" fmla="*/ 126 h 528"/>
                <a:gd name="T36" fmla="*/ 146 w 607"/>
                <a:gd name="T37" fmla="*/ 132 h 52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8"/>
                <a:gd name="T59" fmla="*/ 607 w 607"/>
                <a:gd name="T60" fmla="*/ 528 h 52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8">
                  <a:moveTo>
                    <a:pt x="584" y="528"/>
                  </a:moveTo>
                  <a:lnTo>
                    <a:pt x="37" y="165"/>
                  </a:lnTo>
                  <a:lnTo>
                    <a:pt x="18" y="135"/>
                  </a:lnTo>
                  <a:lnTo>
                    <a:pt x="7" y="108"/>
                  </a:lnTo>
                  <a:lnTo>
                    <a:pt x="1" y="82"/>
                  </a:lnTo>
                  <a:lnTo>
                    <a:pt x="0" y="60"/>
                  </a:lnTo>
                  <a:lnTo>
                    <a:pt x="2" y="39"/>
                  </a:lnTo>
                  <a:lnTo>
                    <a:pt x="7" y="23"/>
                  </a:lnTo>
                  <a:lnTo>
                    <a:pt x="12" y="9"/>
                  </a:lnTo>
                  <a:lnTo>
                    <a:pt x="17" y="0"/>
                  </a:lnTo>
                  <a:lnTo>
                    <a:pt x="607" y="341"/>
                  </a:lnTo>
                  <a:lnTo>
                    <a:pt x="590" y="359"/>
                  </a:lnTo>
                  <a:lnTo>
                    <a:pt x="578" y="381"/>
                  </a:lnTo>
                  <a:lnTo>
                    <a:pt x="571" y="405"/>
                  </a:lnTo>
                  <a:lnTo>
                    <a:pt x="568" y="431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5"/>
                  </a:lnTo>
                  <a:lnTo>
                    <a:pt x="584" y="52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3" name="Freeform 1425"/>
            <p:cNvSpPr>
              <a:spLocks/>
            </p:cNvSpPr>
            <p:nvPr/>
          </p:nvSpPr>
          <p:spPr bwMode="auto">
            <a:xfrm>
              <a:off x="439" y="3031"/>
              <a:ext cx="377" cy="196"/>
            </a:xfrm>
            <a:custGeom>
              <a:avLst/>
              <a:gdLst>
                <a:gd name="T0" fmla="*/ 168 w 753"/>
                <a:gd name="T1" fmla="*/ 34 h 394"/>
                <a:gd name="T2" fmla="*/ 0 w 753"/>
                <a:gd name="T3" fmla="*/ 77 h 394"/>
                <a:gd name="T4" fmla="*/ 1 w 753"/>
                <a:gd name="T5" fmla="*/ 82 h 394"/>
                <a:gd name="T6" fmla="*/ 170 w 753"/>
                <a:gd name="T7" fmla="*/ 39 h 394"/>
                <a:gd name="T8" fmla="*/ 179 w 753"/>
                <a:gd name="T9" fmla="*/ 48 h 394"/>
                <a:gd name="T10" fmla="*/ 7 w 753"/>
                <a:gd name="T11" fmla="*/ 93 h 394"/>
                <a:gd name="T12" fmla="*/ 9 w 753"/>
                <a:gd name="T13" fmla="*/ 98 h 394"/>
                <a:gd name="T14" fmla="*/ 189 w 753"/>
                <a:gd name="T15" fmla="*/ 50 h 394"/>
                <a:gd name="T16" fmla="*/ 173 w 753"/>
                <a:gd name="T17" fmla="*/ 35 h 394"/>
                <a:gd name="T18" fmla="*/ 175 w 753"/>
                <a:gd name="T19" fmla="*/ 0 h 394"/>
                <a:gd name="T20" fmla="*/ 171 w 753"/>
                <a:gd name="T21" fmla="*/ 0 h 394"/>
                <a:gd name="T22" fmla="*/ 170 w 753"/>
                <a:gd name="T23" fmla="*/ 10 h 394"/>
                <a:gd name="T24" fmla="*/ 168 w 753"/>
                <a:gd name="T25" fmla="*/ 34 h 3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4"/>
                <a:gd name="T41" fmla="*/ 753 w 753"/>
                <a:gd name="T42" fmla="*/ 394 h 3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4">
                  <a:moveTo>
                    <a:pt x="670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6"/>
                  </a:lnTo>
                  <a:lnTo>
                    <a:pt x="713" y="193"/>
                  </a:lnTo>
                  <a:lnTo>
                    <a:pt x="28" y="374"/>
                  </a:lnTo>
                  <a:lnTo>
                    <a:pt x="34" y="394"/>
                  </a:lnTo>
                  <a:lnTo>
                    <a:pt x="753" y="204"/>
                  </a:lnTo>
                  <a:lnTo>
                    <a:pt x="690" y="141"/>
                  </a:lnTo>
                  <a:lnTo>
                    <a:pt x="700" y="2"/>
                  </a:lnTo>
                  <a:lnTo>
                    <a:pt x="681" y="0"/>
                  </a:lnTo>
                  <a:lnTo>
                    <a:pt x="677" y="43"/>
                  </a:lnTo>
                  <a:lnTo>
                    <a:pt x="670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4" name="Freeform 1426"/>
            <p:cNvSpPr>
              <a:spLocks/>
            </p:cNvSpPr>
            <p:nvPr/>
          </p:nvSpPr>
          <p:spPr bwMode="auto">
            <a:xfrm>
              <a:off x="442" y="2844"/>
              <a:ext cx="348" cy="159"/>
            </a:xfrm>
            <a:custGeom>
              <a:avLst/>
              <a:gdLst>
                <a:gd name="T0" fmla="*/ 11 w 695"/>
                <a:gd name="T1" fmla="*/ 40 h 317"/>
                <a:gd name="T2" fmla="*/ 2 w 695"/>
                <a:gd name="T3" fmla="*/ 50 h 317"/>
                <a:gd name="T4" fmla="*/ 0 w 695"/>
                <a:gd name="T5" fmla="*/ 64 h 317"/>
                <a:gd name="T6" fmla="*/ 2 w 695"/>
                <a:gd name="T7" fmla="*/ 74 h 317"/>
                <a:gd name="T8" fmla="*/ 3 w 695"/>
                <a:gd name="T9" fmla="*/ 80 h 317"/>
                <a:gd name="T10" fmla="*/ 173 w 695"/>
                <a:gd name="T11" fmla="*/ 35 h 317"/>
                <a:gd name="T12" fmla="*/ 174 w 695"/>
                <a:gd name="T13" fmla="*/ 0 h 317"/>
                <a:gd name="T14" fmla="*/ 11 w 695"/>
                <a:gd name="T15" fmla="*/ 40 h 3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7"/>
                <a:gd name="T26" fmla="*/ 695 w 695"/>
                <a:gd name="T27" fmla="*/ 317 h 3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7">
                  <a:moveTo>
                    <a:pt x="41" y="158"/>
                  </a:moveTo>
                  <a:lnTo>
                    <a:pt x="5" y="199"/>
                  </a:lnTo>
                  <a:lnTo>
                    <a:pt x="0" y="255"/>
                  </a:lnTo>
                  <a:lnTo>
                    <a:pt x="7" y="294"/>
                  </a:lnTo>
                  <a:lnTo>
                    <a:pt x="9" y="317"/>
                  </a:lnTo>
                  <a:lnTo>
                    <a:pt x="691" y="140"/>
                  </a:lnTo>
                  <a:lnTo>
                    <a:pt x="695" y="0"/>
                  </a:lnTo>
                  <a:lnTo>
                    <a:pt x="41" y="1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5" name="Freeform 1427"/>
            <p:cNvSpPr>
              <a:spLocks/>
            </p:cNvSpPr>
            <p:nvPr/>
          </p:nvSpPr>
          <p:spPr bwMode="auto">
            <a:xfrm>
              <a:off x="446" y="2916"/>
              <a:ext cx="368" cy="119"/>
            </a:xfrm>
            <a:custGeom>
              <a:avLst/>
              <a:gdLst>
                <a:gd name="T0" fmla="*/ 0 w 735"/>
                <a:gd name="T1" fmla="*/ 46 h 238"/>
                <a:gd name="T2" fmla="*/ 8 w 735"/>
                <a:gd name="T3" fmla="*/ 60 h 238"/>
                <a:gd name="T4" fmla="*/ 184 w 735"/>
                <a:gd name="T5" fmla="*/ 14 h 238"/>
                <a:gd name="T6" fmla="*/ 170 w 735"/>
                <a:gd name="T7" fmla="*/ 0 h 238"/>
                <a:gd name="T8" fmla="*/ 0 w 735"/>
                <a:gd name="T9" fmla="*/ 46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8"/>
                <a:gd name="T17" fmla="*/ 735 w 735"/>
                <a:gd name="T18" fmla="*/ 238 h 2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8">
                  <a:moveTo>
                    <a:pt x="0" y="181"/>
                  </a:moveTo>
                  <a:lnTo>
                    <a:pt x="29" y="238"/>
                  </a:lnTo>
                  <a:lnTo>
                    <a:pt x="735" y="54"/>
                  </a:lnTo>
                  <a:lnTo>
                    <a:pt x="677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6" name="Freeform 1428"/>
            <p:cNvSpPr>
              <a:spLocks/>
            </p:cNvSpPr>
            <p:nvPr/>
          </p:nvSpPr>
          <p:spPr bwMode="auto">
            <a:xfrm>
              <a:off x="141" y="2695"/>
              <a:ext cx="688" cy="347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6 w 1377"/>
                <a:gd name="T7" fmla="*/ 22 h 693"/>
                <a:gd name="T8" fmla="*/ 6 w 1377"/>
                <a:gd name="T9" fmla="*/ 23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8 h 693"/>
                <a:gd name="T16" fmla="*/ 0 w 1377"/>
                <a:gd name="T17" fmla="*/ 45 h 693"/>
                <a:gd name="T18" fmla="*/ 0 w 1377"/>
                <a:gd name="T19" fmla="*/ 54 h 693"/>
                <a:gd name="T20" fmla="*/ 4 w 1377"/>
                <a:gd name="T21" fmla="*/ 64 h 693"/>
                <a:gd name="T22" fmla="*/ 10 w 1377"/>
                <a:gd name="T23" fmla="*/ 74 h 693"/>
                <a:gd name="T24" fmla="*/ 10 w 1377"/>
                <a:gd name="T25" fmla="*/ 74 h 693"/>
                <a:gd name="T26" fmla="*/ 10 w 1377"/>
                <a:gd name="T27" fmla="*/ 74 h 693"/>
                <a:gd name="T28" fmla="*/ 10 w 1377"/>
                <a:gd name="T29" fmla="*/ 74 h 693"/>
                <a:gd name="T30" fmla="*/ 10 w 1377"/>
                <a:gd name="T31" fmla="*/ 74 h 693"/>
                <a:gd name="T32" fmla="*/ 10 w 1377"/>
                <a:gd name="T33" fmla="*/ 74 h 693"/>
                <a:gd name="T34" fmla="*/ 11 w 1377"/>
                <a:gd name="T35" fmla="*/ 75 h 693"/>
                <a:gd name="T36" fmla="*/ 161 w 1377"/>
                <a:gd name="T37" fmla="*/ 174 h 693"/>
                <a:gd name="T38" fmla="*/ 161 w 1377"/>
                <a:gd name="T39" fmla="*/ 171 h 693"/>
                <a:gd name="T40" fmla="*/ 159 w 1377"/>
                <a:gd name="T41" fmla="*/ 166 h 693"/>
                <a:gd name="T42" fmla="*/ 159 w 1377"/>
                <a:gd name="T43" fmla="*/ 166 h 693"/>
                <a:gd name="T44" fmla="*/ 159 w 1377"/>
                <a:gd name="T45" fmla="*/ 166 h 693"/>
                <a:gd name="T46" fmla="*/ 159 w 1377"/>
                <a:gd name="T47" fmla="*/ 164 h 693"/>
                <a:gd name="T48" fmla="*/ 157 w 1377"/>
                <a:gd name="T49" fmla="*/ 160 h 693"/>
                <a:gd name="T50" fmla="*/ 155 w 1377"/>
                <a:gd name="T51" fmla="*/ 154 h 693"/>
                <a:gd name="T52" fmla="*/ 153 w 1377"/>
                <a:gd name="T53" fmla="*/ 146 h 693"/>
                <a:gd name="T54" fmla="*/ 153 w 1377"/>
                <a:gd name="T55" fmla="*/ 138 h 693"/>
                <a:gd name="T56" fmla="*/ 154 w 1377"/>
                <a:gd name="T57" fmla="*/ 130 h 693"/>
                <a:gd name="T58" fmla="*/ 157 w 1377"/>
                <a:gd name="T59" fmla="*/ 123 h 693"/>
                <a:gd name="T60" fmla="*/ 163 w 1377"/>
                <a:gd name="T61" fmla="*/ 117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3" y="467"/>
                  </a:moveTo>
                  <a:lnTo>
                    <a:pt x="1377" y="287"/>
                  </a:lnTo>
                  <a:lnTo>
                    <a:pt x="759" y="0"/>
                  </a:lnTo>
                  <a:lnTo>
                    <a:pt x="27" y="86"/>
                  </a:lnTo>
                  <a:lnTo>
                    <a:pt x="24" y="90"/>
                  </a:lnTo>
                  <a:lnTo>
                    <a:pt x="17" y="103"/>
                  </a:lnTo>
                  <a:lnTo>
                    <a:pt x="9" y="123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5"/>
                  </a:lnTo>
                  <a:lnTo>
                    <a:pt x="17" y="254"/>
                  </a:lnTo>
                  <a:lnTo>
                    <a:pt x="42" y="295"/>
                  </a:lnTo>
                  <a:lnTo>
                    <a:pt x="43" y="295"/>
                  </a:lnTo>
                  <a:lnTo>
                    <a:pt x="43" y="296"/>
                  </a:lnTo>
                  <a:lnTo>
                    <a:pt x="45" y="298"/>
                  </a:lnTo>
                  <a:lnTo>
                    <a:pt x="645" y="693"/>
                  </a:lnTo>
                  <a:lnTo>
                    <a:pt x="646" y="684"/>
                  </a:lnTo>
                  <a:lnTo>
                    <a:pt x="639" y="662"/>
                  </a:lnTo>
                  <a:lnTo>
                    <a:pt x="638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1" y="614"/>
                  </a:lnTo>
                  <a:lnTo>
                    <a:pt x="615" y="583"/>
                  </a:lnTo>
                  <a:lnTo>
                    <a:pt x="612" y="551"/>
                  </a:lnTo>
                  <a:lnTo>
                    <a:pt x="616" y="518"/>
                  </a:lnTo>
                  <a:lnTo>
                    <a:pt x="629" y="490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7" name="Freeform 1429"/>
            <p:cNvSpPr>
              <a:spLocks/>
            </p:cNvSpPr>
            <p:nvPr/>
          </p:nvSpPr>
          <p:spPr bwMode="auto">
            <a:xfrm>
              <a:off x="178" y="2707"/>
              <a:ext cx="615" cy="209"/>
            </a:xfrm>
            <a:custGeom>
              <a:avLst/>
              <a:gdLst>
                <a:gd name="T0" fmla="*/ 308 w 1230"/>
                <a:gd name="T1" fmla="*/ 63 h 418"/>
                <a:gd name="T2" fmla="*/ 146 w 1230"/>
                <a:gd name="T3" fmla="*/ 105 h 418"/>
                <a:gd name="T4" fmla="*/ 0 w 1230"/>
                <a:gd name="T5" fmla="*/ 21 h 418"/>
                <a:gd name="T6" fmla="*/ 170 w 1230"/>
                <a:gd name="T7" fmla="*/ 0 h 418"/>
                <a:gd name="T8" fmla="*/ 308 w 1230"/>
                <a:gd name="T9" fmla="*/ 63 h 4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0"/>
                <a:gd name="T16" fmla="*/ 0 h 418"/>
                <a:gd name="T17" fmla="*/ 1230 w 1230"/>
                <a:gd name="T18" fmla="*/ 418 h 4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0" h="418">
                  <a:moveTo>
                    <a:pt x="1230" y="255"/>
                  </a:moveTo>
                  <a:lnTo>
                    <a:pt x="581" y="418"/>
                  </a:lnTo>
                  <a:lnTo>
                    <a:pt x="0" y="82"/>
                  </a:lnTo>
                  <a:lnTo>
                    <a:pt x="681" y="0"/>
                  </a:lnTo>
                  <a:lnTo>
                    <a:pt x="1230" y="255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8" name="Freeform 1430"/>
            <p:cNvSpPr>
              <a:spLocks/>
            </p:cNvSpPr>
            <p:nvPr/>
          </p:nvSpPr>
          <p:spPr bwMode="auto">
            <a:xfrm>
              <a:off x="152" y="2752"/>
              <a:ext cx="303" cy="264"/>
            </a:xfrm>
            <a:custGeom>
              <a:avLst/>
              <a:gdLst>
                <a:gd name="T0" fmla="*/ 146 w 607"/>
                <a:gd name="T1" fmla="*/ 132 h 529"/>
                <a:gd name="T2" fmla="*/ 9 w 607"/>
                <a:gd name="T3" fmla="*/ 41 h 529"/>
                <a:gd name="T4" fmla="*/ 4 w 607"/>
                <a:gd name="T5" fmla="*/ 33 h 529"/>
                <a:gd name="T6" fmla="*/ 1 w 607"/>
                <a:gd name="T7" fmla="*/ 27 h 529"/>
                <a:gd name="T8" fmla="*/ 0 w 607"/>
                <a:gd name="T9" fmla="*/ 20 h 529"/>
                <a:gd name="T10" fmla="*/ 0 w 607"/>
                <a:gd name="T11" fmla="*/ 15 h 529"/>
                <a:gd name="T12" fmla="*/ 0 w 607"/>
                <a:gd name="T13" fmla="*/ 10 h 529"/>
                <a:gd name="T14" fmla="*/ 1 w 607"/>
                <a:gd name="T15" fmla="*/ 5 h 529"/>
                <a:gd name="T16" fmla="*/ 2 w 607"/>
                <a:gd name="T17" fmla="*/ 2 h 529"/>
                <a:gd name="T18" fmla="*/ 4 w 607"/>
                <a:gd name="T19" fmla="*/ 0 h 529"/>
                <a:gd name="T20" fmla="*/ 151 w 607"/>
                <a:gd name="T21" fmla="*/ 85 h 529"/>
                <a:gd name="T22" fmla="*/ 147 w 607"/>
                <a:gd name="T23" fmla="*/ 89 h 529"/>
                <a:gd name="T24" fmla="*/ 144 w 607"/>
                <a:gd name="T25" fmla="*/ 95 h 529"/>
                <a:gd name="T26" fmla="*/ 142 w 607"/>
                <a:gd name="T27" fmla="*/ 101 h 529"/>
                <a:gd name="T28" fmla="*/ 142 w 607"/>
                <a:gd name="T29" fmla="*/ 107 h 529"/>
                <a:gd name="T30" fmla="*/ 142 w 607"/>
                <a:gd name="T31" fmla="*/ 114 h 529"/>
                <a:gd name="T32" fmla="*/ 142 w 607"/>
                <a:gd name="T33" fmla="*/ 120 h 529"/>
                <a:gd name="T34" fmla="*/ 144 w 607"/>
                <a:gd name="T35" fmla="*/ 126 h 529"/>
                <a:gd name="T36" fmla="*/ 146 w 607"/>
                <a:gd name="T37" fmla="*/ 132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6" y="165"/>
                  </a:lnTo>
                  <a:lnTo>
                    <a:pt x="18" y="135"/>
                  </a:lnTo>
                  <a:lnTo>
                    <a:pt x="6" y="109"/>
                  </a:lnTo>
                  <a:lnTo>
                    <a:pt x="1" y="82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6" y="23"/>
                  </a:lnTo>
                  <a:lnTo>
                    <a:pt x="11" y="10"/>
                  </a:lnTo>
                  <a:lnTo>
                    <a:pt x="17" y="0"/>
                  </a:lnTo>
                  <a:lnTo>
                    <a:pt x="607" y="341"/>
                  </a:lnTo>
                  <a:lnTo>
                    <a:pt x="590" y="359"/>
                  </a:lnTo>
                  <a:lnTo>
                    <a:pt x="578" y="381"/>
                  </a:lnTo>
                  <a:lnTo>
                    <a:pt x="571" y="405"/>
                  </a:lnTo>
                  <a:lnTo>
                    <a:pt x="568" y="431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9" name="Freeform 1431"/>
            <p:cNvSpPr>
              <a:spLocks/>
            </p:cNvSpPr>
            <p:nvPr/>
          </p:nvSpPr>
          <p:spPr bwMode="auto">
            <a:xfrm>
              <a:off x="446" y="2844"/>
              <a:ext cx="376" cy="198"/>
            </a:xfrm>
            <a:custGeom>
              <a:avLst/>
              <a:gdLst>
                <a:gd name="T0" fmla="*/ 168 w 752"/>
                <a:gd name="T1" fmla="*/ 34 h 394"/>
                <a:gd name="T2" fmla="*/ 0 w 752"/>
                <a:gd name="T3" fmla="*/ 78 h 394"/>
                <a:gd name="T4" fmla="*/ 1 w 752"/>
                <a:gd name="T5" fmla="*/ 83 h 394"/>
                <a:gd name="T6" fmla="*/ 169 w 752"/>
                <a:gd name="T7" fmla="*/ 39 h 394"/>
                <a:gd name="T8" fmla="*/ 179 w 752"/>
                <a:gd name="T9" fmla="*/ 49 h 394"/>
                <a:gd name="T10" fmla="*/ 7 w 752"/>
                <a:gd name="T11" fmla="*/ 94 h 394"/>
                <a:gd name="T12" fmla="*/ 9 w 752"/>
                <a:gd name="T13" fmla="*/ 100 h 394"/>
                <a:gd name="T14" fmla="*/ 188 w 752"/>
                <a:gd name="T15" fmla="*/ 51 h 394"/>
                <a:gd name="T16" fmla="*/ 173 w 752"/>
                <a:gd name="T17" fmla="*/ 35 h 394"/>
                <a:gd name="T18" fmla="*/ 175 w 752"/>
                <a:gd name="T19" fmla="*/ 1 h 394"/>
                <a:gd name="T20" fmla="*/ 170 w 752"/>
                <a:gd name="T21" fmla="*/ 0 h 394"/>
                <a:gd name="T22" fmla="*/ 170 w 752"/>
                <a:gd name="T23" fmla="*/ 10 h 394"/>
                <a:gd name="T24" fmla="*/ 168 w 752"/>
                <a:gd name="T25" fmla="*/ 34 h 3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2"/>
                <a:gd name="T40" fmla="*/ 0 h 394"/>
                <a:gd name="T41" fmla="*/ 752 w 752"/>
                <a:gd name="T42" fmla="*/ 394 h 3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2" h="394">
                  <a:moveTo>
                    <a:pt x="670" y="135"/>
                  </a:moveTo>
                  <a:lnTo>
                    <a:pt x="0" y="310"/>
                  </a:lnTo>
                  <a:lnTo>
                    <a:pt x="4" y="331"/>
                  </a:lnTo>
                  <a:lnTo>
                    <a:pt x="676" y="155"/>
                  </a:lnTo>
                  <a:lnTo>
                    <a:pt x="713" y="193"/>
                  </a:lnTo>
                  <a:lnTo>
                    <a:pt x="28" y="374"/>
                  </a:lnTo>
                  <a:lnTo>
                    <a:pt x="34" y="394"/>
                  </a:lnTo>
                  <a:lnTo>
                    <a:pt x="752" y="203"/>
                  </a:lnTo>
                  <a:lnTo>
                    <a:pt x="690" y="140"/>
                  </a:lnTo>
                  <a:lnTo>
                    <a:pt x="699" y="1"/>
                  </a:lnTo>
                  <a:lnTo>
                    <a:pt x="680" y="0"/>
                  </a:lnTo>
                  <a:lnTo>
                    <a:pt x="677" y="39"/>
                  </a:lnTo>
                  <a:lnTo>
                    <a:pt x="670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0" name="Freeform 1432"/>
            <p:cNvSpPr>
              <a:spLocks/>
            </p:cNvSpPr>
            <p:nvPr/>
          </p:nvSpPr>
          <p:spPr bwMode="auto">
            <a:xfrm>
              <a:off x="461" y="2642"/>
              <a:ext cx="335" cy="209"/>
            </a:xfrm>
            <a:custGeom>
              <a:avLst/>
              <a:gdLst>
                <a:gd name="T0" fmla="*/ 7 w 670"/>
                <a:gd name="T1" fmla="*/ 60 h 417"/>
                <a:gd name="T2" fmla="*/ 0 w 670"/>
                <a:gd name="T3" fmla="*/ 72 h 417"/>
                <a:gd name="T4" fmla="*/ 1 w 670"/>
                <a:gd name="T5" fmla="*/ 88 h 417"/>
                <a:gd name="T6" fmla="*/ 3 w 670"/>
                <a:gd name="T7" fmla="*/ 98 h 417"/>
                <a:gd name="T8" fmla="*/ 3 w 670"/>
                <a:gd name="T9" fmla="*/ 105 h 417"/>
                <a:gd name="T10" fmla="*/ 168 w 670"/>
                <a:gd name="T11" fmla="*/ 39 h 417"/>
                <a:gd name="T12" fmla="*/ 166 w 670"/>
                <a:gd name="T13" fmla="*/ 0 h 417"/>
                <a:gd name="T14" fmla="*/ 7 w 670"/>
                <a:gd name="T15" fmla="*/ 60 h 4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70"/>
                <a:gd name="T25" fmla="*/ 0 h 417"/>
                <a:gd name="T26" fmla="*/ 670 w 670"/>
                <a:gd name="T27" fmla="*/ 417 h 4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70" h="417">
                  <a:moveTo>
                    <a:pt x="30" y="237"/>
                  </a:moveTo>
                  <a:lnTo>
                    <a:pt x="0" y="285"/>
                  </a:lnTo>
                  <a:lnTo>
                    <a:pt x="2" y="349"/>
                  </a:lnTo>
                  <a:lnTo>
                    <a:pt x="12" y="392"/>
                  </a:lnTo>
                  <a:lnTo>
                    <a:pt x="15" y="417"/>
                  </a:lnTo>
                  <a:lnTo>
                    <a:pt x="670" y="155"/>
                  </a:lnTo>
                  <a:lnTo>
                    <a:pt x="662" y="0"/>
                  </a:lnTo>
                  <a:lnTo>
                    <a:pt x="30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1" name="Freeform 1433"/>
            <p:cNvSpPr>
              <a:spLocks/>
            </p:cNvSpPr>
            <p:nvPr/>
          </p:nvSpPr>
          <p:spPr bwMode="auto">
            <a:xfrm>
              <a:off x="469" y="2721"/>
              <a:ext cx="356" cy="164"/>
            </a:xfrm>
            <a:custGeom>
              <a:avLst/>
              <a:gdLst>
                <a:gd name="T0" fmla="*/ 0 w 710"/>
                <a:gd name="T1" fmla="*/ 68 h 328"/>
                <a:gd name="T2" fmla="*/ 9 w 710"/>
                <a:gd name="T3" fmla="*/ 82 h 328"/>
                <a:gd name="T4" fmla="*/ 179 w 710"/>
                <a:gd name="T5" fmla="*/ 13 h 328"/>
                <a:gd name="T6" fmla="*/ 163 w 710"/>
                <a:gd name="T7" fmla="*/ 0 h 328"/>
                <a:gd name="T8" fmla="*/ 0 w 710"/>
                <a:gd name="T9" fmla="*/ 68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0"/>
                <a:gd name="T16" fmla="*/ 0 h 328"/>
                <a:gd name="T17" fmla="*/ 710 w 710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0" h="328">
                  <a:moveTo>
                    <a:pt x="0" y="269"/>
                  </a:moveTo>
                  <a:lnTo>
                    <a:pt x="34" y="328"/>
                  </a:lnTo>
                  <a:lnTo>
                    <a:pt x="710" y="55"/>
                  </a:lnTo>
                  <a:lnTo>
                    <a:pt x="648" y="0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2" name="Freeform 1434"/>
            <p:cNvSpPr>
              <a:spLocks/>
            </p:cNvSpPr>
            <p:nvPr/>
          </p:nvSpPr>
          <p:spPr bwMode="auto">
            <a:xfrm>
              <a:off x="143" y="2499"/>
              <a:ext cx="687" cy="393"/>
            </a:xfrm>
            <a:custGeom>
              <a:avLst/>
              <a:gdLst>
                <a:gd name="T0" fmla="*/ 169 w 1375"/>
                <a:gd name="T1" fmla="*/ 133 h 786"/>
                <a:gd name="T2" fmla="*/ 343 w 1375"/>
                <a:gd name="T3" fmla="*/ 67 h 786"/>
                <a:gd name="T4" fmla="*/ 183 w 1375"/>
                <a:gd name="T5" fmla="*/ 0 h 786"/>
                <a:gd name="T6" fmla="*/ 4 w 1375"/>
                <a:gd name="T7" fmla="*/ 41 h 786"/>
                <a:gd name="T8" fmla="*/ 3 w 1375"/>
                <a:gd name="T9" fmla="*/ 42 h 786"/>
                <a:gd name="T10" fmla="*/ 2 w 1375"/>
                <a:gd name="T11" fmla="*/ 46 h 786"/>
                <a:gd name="T12" fmla="*/ 1 w 1375"/>
                <a:gd name="T13" fmla="*/ 51 h 786"/>
                <a:gd name="T14" fmla="*/ 0 w 1375"/>
                <a:gd name="T15" fmla="*/ 58 h 786"/>
                <a:gd name="T16" fmla="*/ 0 w 1375"/>
                <a:gd name="T17" fmla="*/ 68 h 786"/>
                <a:gd name="T18" fmla="*/ 2 w 1375"/>
                <a:gd name="T19" fmla="*/ 78 h 786"/>
                <a:gd name="T20" fmla="*/ 7 w 1375"/>
                <a:gd name="T21" fmla="*/ 89 h 786"/>
                <a:gd name="T22" fmla="*/ 14 w 1375"/>
                <a:gd name="T23" fmla="*/ 99 h 786"/>
                <a:gd name="T24" fmla="*/ 14 w 1375"/>
                <a:gd name="T25" fmla="*/ 100 h 786"/>
                <a:gd name="T26" fmla="*/ 14 w 1375"/>
                <a:gd name="T27" fmla="*/ 100 h 786"/>
                <a:gd name="T28" fmla="*/ 14 w 1375"/>
                <a:gd name="T29" fmla="*/ 100 h 786"/>
                <a:gd name="T30" fmla="*/ 173 w 1375"/>
                <a:gd name="T31" fmla="*/ 197 h 786"/>
                <a:gd name="T32" fmla="*/ 173 w 1375"/>
                <a:gd name="T33" fmla="*/ 194 h 786"/>
                <a:gd name="T34" fmla="*/ 171 w 1375"/>
                <a:gd name="T35" fmla="*/ 189 h 786"/>
                <a:gd name="T36" fmla="*/ 171 w 1375"/>
                <a:gd name="T37" fmla="*/ 189 h 786"/>
                <a:gd name="T38" fmla="*/ 171 w 1375"/>
                <a:gd name="T39" fmla="*/ 188 h 786"/>
                <a:gd name="T40" fmla="*/ 170 w 1375"/>
                <a:gd name="T41" fmla="*/ 187 h 786"/>
                <a:gd name="T42" fmla="*/ 168 w 1375"/>
                <a:gd name="T43" fmla="*/ 182 h 786"/>
                <a:gd name="T44" fmla="*/ 165 w 1375"/>
                <a:gd name="T45" fmla="*/ 175 h 786"/>
                <a:gd name="T46" fmla="*/ 163 w 1375"/>
                <a:gd name="T47" fmla="*/ 167 h 786"/>
                <a:gd name="T48" fmla="*/ 161 w 1375"/>
                <a:gd name="T49" fmla="*/ 158 h 786"/>
                <a:gd name="T50" fmla="*/ 161 w 1375"/>
                <a:gd name="T51" fmla="*/ 149 h 786"/>
                <a:gd name="T52" fmla="*/ 164 w 1375"/>
                <a:gd name="T53" fmla="*/ 141 h 786"/>
                <a:gd name="T54" fmla="*/ 169 w 1375"/>
                <a:gd name="T55" fmla="*/ 133 h 78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5"/>
                <a:gd name="T85" fmla="*/ 0 h 786"/>
                <a:gd name="T86" fmla="*/ 1375 w 1375"/>
                <a:gd name="T87" fmla="*/ 786 h 78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5" h="786">
                  <a:moveTo>
                    <a:pt x="678" y="532"/>
                  </a:moveTo>
                  <a:lnTo>
                    <a:pt x="1375" y="266"/>
                  </a:lnTo>
                  <a:lnTo>
                    <a:pt x="733" y="0"/>
                  </a:lnTo>
                  <a:lnTo>
                    <a:pt x="18" y="161"/>
                  </a:lnTo>
                  <a:lnTo>
                    <a:pt x="15" y="167"/>
                  </a:lnTo>
                  <a:lnTo>
                    <a:pt x="10" y="182"/>
                  </a:lnTo>
                  <a:lnTo>
                    <a:pt x="4" y="205"/>
                  </a:lnTo>
                  <a:lnTo>
                    <a:pt x="0" y="235"/>
                  </a:lnTo>
                  <a:lnTo>
                    <a:pt x="1" y="271"/>
                  </a:lnTo>
                  <a:lnTo>
                    <a:pt x="10" y="311"/>
                  </a:lnTo>
                  <a:lnTo>
                    <a:pt x="28" y="354"/>
                  </a:lnTo>
                  <a:lnTo>
                    <a:pt x="58" y="398"/>
                  </a:lnTo>
                  <a:lnTo>
                    <a:pt x="59" y="400"/>
                  </a:lnTo>
                  <a:lnTo>
                    <a:pt x="59" y="401"/>
                  </a:lnTo>
                  <a:lnTo>
                    <a:pt x="693" y="786"/>
                  </a:lnTo>
                  <a:lnTo>
                    <a:pt x="694" y="776"/>
                  </a:lnTo>
                  <a:lnTo>
                    <a:pt x="685" y="753"/>
                  </a:lnTo>
                  <a:lnTo>
                    <a:pt x="684" y="752"/>
                  </a:lnTo>
                  <a:lnTo>
                    <a:pt x="680" y="745"/>
                  </a:lnTo>
                  <a:lnTo>
                    <a:pt x="672" y="726"/>
                  </a:lnTo>
                  <a:lnTo>
                    <a:pt x="662" y="699"/>
                  </a:lnTo>
                  <a:lnTo>
                    <a:pt x="653" y="667"/>
                  </a:lnTo>
                  <a:lnTo>
                    <a:pt x="647" y="631"/>
                  </a:lnTo>
                  <a:lnTo>
                    <a:pt x="647" y="594"/>
                  </a:lnTo>
                  <a:lnTo>
                    <a:pt x="656" y="561"/>
                  </a:lnTo>
                  <a:lnTo>
                    <a:pt x="678" y="5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3" name="Freeform 1435"/>
            <p:cNvSpPr>
              <a:spLocks/>
            </p:cNvSpPr>
            <p:nvPr/>
          </p:nvSpPr>
          <p:spPr bwMode="auto">
            <a:xfrm>
              <a:off x="177" y="2514"/>
              <a:ext cx="617" cy="237"/>
            </a:xfrm>
            <a:custGeom>
              <a:avLst/>
              <a:gdLst>
                <a:gd name="T0" fmla="*/ 308 w 1235"/>
                <a:gd name="T1" fmla="*/ 59 h 475"/>
                <a:gd name="T2" fmla="*/ 152 w 1235"/>
                <a:gd name="T3" fmla="*/ 118 h 475"/>
                <a:gd name="T4" fmla="*/ 0 w 1235"/>
                <a:gd name="T5" fmla="*/ 37 h 475"/>
                <a:gd name="T6" fmla="*/ 166 w 1235"/>
                <a:gd name="T7" fmla="*/ 0 h 475"/>
                <a:gd name="T8" fmla="*/ 308 w 1235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5"/>
                <a:gd name="T16" fmla="*/ 0 h 475"/>
                <a:gd name="T17" fmla="*/ 1235 w 1235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5" h="475">
                  <a:moveTo>
                    <a:pt x="1235" y="236"/>
                  </a:moveTo>
                  <a:lnTo>
                    <a:pt x="611" y="475"/>
                  </a:lnTo>
                  <a:lnTo>
                    <a:pt x="0" y="151"/>
                  </a:lnTo>
                  <a:lnTo>
                    <a:pt x="666" y="0"/>
                  </a:lnTo>
                  <a:lnTo>
                    <a:pt x="1235" y="23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4" name="Freeform 1436"/>
            <p:cNvSpPr>
              <a:spLocks/>
            </p:cNvSpPr>
            <p:nvPr/>
          </p:nvSpPr>
          <p:spPr bwMode="auto">
            <a:xfrm>
              <a:off x="154" y="2595"/>
              <a:ext cx="315" cy="271"/>
            </a:xfrm>
            <a:custGeom>
              <a:avLst/>
              <a:gdLst>
                <a:gd name="T0" fmla="*/ 157 w 631"/>
                <a:gd name="T1" fmla="*/ 136 h 542"/>
                <a:gd name="T2" fmla="*/ 12 w 631"/>
                <a:gd name="T3" fmla="*/ 46 h 542"/>
                <a:gd name="T4" fmla="*/ 7 w 631"/>
                <a:gd name="T5" fmla="*/ 38 h 542"/>
                <a:gd name="T6" fmla="*/ 3 w 631"/>
                <a:gd name="T7" fmla="*/ 31 h 542"/>
                <a:gd name="T8" fmla="*/ 1 w 631"/>
                <a:gd name="T9" fmla="*/ 24 h 542"/>
                <a:gd name="T10" fmla="*/ 0 w 631"/>
                <a:gd name="T11" fmla="*/ 17 h 542"/>
                <a:gd name="T12" fmla="*/ 0 w 631"/>
                <a:gd name="T13" fmla="*/ 12 h 542"/>
                <a:gd name="T14" fmla="*/ 0 w 631"/>
                <a:gd name="T15" fmla="*/ 7 h 542"/>
                <a:gd name="T16" fmla="*/ 1 w 631"/>
                <a:gd name="T17" fmla="*/ 3 h 542"/>
                <a:gd name="T18" fmla="*/ 2 w 631"/>
                <a:gd name="T19" fmla="*/ 0 h 542"/>
                <a:gd name="T20" fmla="*/ 157 w 631"/>
                <a:gd name="T21" fmla="*/ 82 h 542"/>
                <a:gd name="T22" fmla="*/ 154 w 631"/>
                <a:gd name="T23" fmla="*/ 88 h 542"/>
                <a:gd name="T24" fmla="*/ 151 w 631"/>
                <a:gd name="T25" fmla="*/ 94 h 542"/>
                <a:gd name="T26" fmla="*/ 150 w 631"/>
                <a:gd name="T27" fmla="*/ 101 h 542"/>
                <a:gd name="T28" fmla="*/ 150 w 631"/>
                <a:gd name="T29" fmla="*/ 108 h 542"/>
                <a:gd name="T30" fmla="*/ 151 w 631"/>
                <a:gd name="T31" fmla="*/ 115 h 542"/>
                <a:gd name="T32" fmla="*/ 152 w 631"/>
                <a:gd name="T33" fmla="*/ 122 h 542"/>
                <a:gd name="T34" fmla="*/ 154 w 631"/>
                <a:gd name="T35" fmla="*/ 130 h 542"/>
                <a:gd name="T36" fmla="*/ 157 w 631"/>
                <a:gd name="T37" fmla="*/ 136 h 5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1"/>
                <a:gd name="T58" fmla="*/ 0 h 542"/>
                <a:gd name="T59" fmla="*/ 631 w 631"/>
                <a:gd name="T60" fmla="*/ 542 h 5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1" h="542">
                  <a:moveTo>
                    <a:pt x="628" y="542"/>
                  </a:moveTo>
                  <a:lnTo>
                    <a:pt x="50" y="187"/>
                  </a:lnTo>
                  <a:lnTo>
                    <a:pt x="28" y="155"/>
                  </a:lnTo>
                  <a:lnTo>
                    <a:pt x="13" y="125"/>
                  </a:lnTo>
                  <a:lnTo>
                    <a:pt x="4" y="96"/>
                  </a:lnTo>
                  <a:lnTo>
                    <a:pt x="0" y="71"/>
                  </a:lnTo>
                  <a:lnTo>
                    <a:pt x="0" y="48"/>
                  </a:lnTo>
                  <a:lnTo>
                    <a:pt x="2" y="28"/>
                  </a:lnTo>
                  <a:lnTo>
                    <a:pt x="6" y="12"/>
                  </a:lnTo>
                  <a:lnTo>
                    <a:pt x="11" y="0"/>
                  </a:lnTo>
                  <a:lnTo>
                    <a:pt x="631" y="331"/>
                  </a:lnTo>
                  <a:lnTo>
                    <a:pt x="616" y="354"/>
                  </a:lnTo>
                  <a:lnTo>
                    <a:pt x="606" y="379"/>
                  </a:lnTo>
                  <a:lnTo>
                    <a:pt x="602" y="407"/>
                  </a:lnTo>
                  <a:lnTo>
                    <a:pt x="602" y="434"/>
                  </a:lnTo>
                  <a:lnTo>
                    <a:pt x="604" y="463"/>
                  </a:lnTo>
                  <a:lnTo>
                    <a:pt x="611" y="491"/>
                  </a:lnTo>
                  <a:lnTo>
                    <a:pt x="619" y="518"/>
                  </a:lnTo>
                  <a:lnTo>
                    <a:pt x="628" y="54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5" name="Freeform 1437"/>
            <p:cNvSpPr>
              <a:spLocks/>
            </p:cNvSpPr>
            <p:nvPr/>
          </p:nvSpPr>
          <p:spPr bwMode="auto">
            <a:xfrm>
              <a:off x="468" y="2642"/>
              <a:ext cx="366" cy="250"/>
            </a:xfrm>
            <a:custGeom>
              <a:avLst/>
              <a:gdLst>
                <a:gd name="T0" fmla="*/ 161 w 732"/>
                <a:gd name="T1" fmla="*/ 38 h 499"/>
                <a:gd name="T2" fmla="*/ 0 w 732"/>
                <a:gd name="T3" fmla="*/ 103 h 499"/>
                <a:gd name="T4" fmla="*/ 1 w 732"/>
                <a:gd name="T5" fmla="*/ 108 h 499"/>
                <a:gd name="T6" fmla="*/ 163 w 732"/>
                <a:gd name="T7" fmla="*/ 43 h 499"/>
                <a:gd name="T8" fmla="*/ 173 w 732"/>
                <a:gd name="T9" fmla="*/ 52 h 499"/>
                <a:gd name="T10" fmla="*/ 9 w 732"/>
                <a:gd name="T11" fmla="*/ 120 h 499"/>
                <a:gd name="T12" fmla="*/ 11 w 732"/>
                <a:gd name="T13" fmla="*/ 125 h 499"/>
                <a:gd name="T14" fmla="*/ 183 w 732"/>
                <a:gd name="T15" fmla="*/ 54 h 499"/>
                <a:gd name="T16" fmla="*/ 166 w 732"/>
                <a:gd name="T17" fmla="*/ 38 h 499"/>
                <a:gd name="T18" fmla="*/ 165 w 732"/>
                <a:gd name="T19" fmla="*/ 0 h 499"/>
                <a:gd name="T20" fmla="*/ 161 w 732"/>
                <a:gd name="T21" fmla="*/ 0 h 499"/>
                <a:gd name="T22" fmla="*/ 161 w 732"/>
                <a:gd name="T23" fmla="*/ 12 h 499"/>
                <a:gd name="T24" fmla="*/ 161 w 732"/>
                <a:gd name="T25" fmla="*/ 38 h 49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2"/>
                <a:gd name="T40" fmla="*/ 0 h 499"/>
                <a:gd name="T41" fmla="*/ 732 w 732"/>
                <a:gd name="T42" fmla="*/ 499 h 49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2" h="499">
                  <a:moveTo>
                    <a:pt x="644" y="149"/>
                  </a:moveTo>
                  <a:lnTo>
                    <a:pt x="0" y="409"/>
                  </a:lnTo>
                  <a:lnTo>
                    <a:pt x="7" y="431"/>
                  </a:lnTo>
                  <a:lnTo>
                    <a:pt x="652" y="170"/>
                  </a:lnTo>
                  <a:lnTo>
                    <a:pt x="692" y="208"/>
                  </a:lnTo>
                  <a:lnTo>
                    <a:pt x="36" y="477"/>
                  </a:lnTo>
                  <a:lnTo>
                    <a:pt x="43" y="499"/>
                  </a:lnTo>
                  <a:lnTo>
                    <a:pt x="732" y="216"/>
                  </a:lnTo>
                  <a:lnTo>
                    <a:pt x="663" y="152"/>
                  </a:lnTo>
                  <a:lnTo>
                    <a:pt x="660" y="0"/>
                  </a:lnTo>
                  <a:lnTo>
                    <a:pt x="642" y="0"/>
                  </a:lnTo>
                  <a:lnTo>
                    <a:pt x="642" y="47"/>
                  </a:lnTo>
                  <a:lnTo>
                    <a:pt x="644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6" name="Freeform 1438"/>
            <p:cNvSpPr>
              <a:spLocks/>
            </p:cNvSpPr>
            <p:nvPr/>
          </p:nvSpPr>
          <p:spPr bwMode="auto">
            <a:xfrm>
              <a:off x="419" y="2492"/>
              <a:ext cx="347" cy="158"/>
            </a:xfrm>
            <a:custGeom>
              <a:avLst/>
              <a:gdLst>
                <a:gd name="T0" fmla="*/ 11 w 694"/>
                <a:gd name="T1" fmla="*/ 39 h 318"/>
                <a:gd name="T2" fmla="*/ 1 w 694"/>
                <a:gd name="T3" fmla="*/ 50 h 318"/>
                <a:gd name="T4" fmla="*/ 0 w 694"/>
                <a:gd name="T5" fmla="*/ 64 h 318"/>
                <a:gd name="T6" fmla="*/ 1 w 694"/>
                <a:gd name="T7" fmla="*/ 73 h 318"/>
                <a:gd name="T8" fmla="*/ 3 w 694"/>
                <a:gd name="T9" fmla="*/ 79 h 318"/>
                <a:gd name="T10" fmla="*/ 173 w 694"/>
                <a:gd name="T11" fmla="*/ 35 h 318"/>
                <a:gd name="T12" fmla="*/ 174 w 694"/>
                <a:gd name="T13" fmla="*/ 0 h 318"/>
                <a:gd name="T14" fmla="*/ 11 w 694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4"/>
                <a:gd name="T25" fmla="*/ 0 h 318"/>
                <a:gd name="T26" fmla="*/ 694 w 694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4" h="318">
                  <a:moveTo>
                    <a:pt x="41" y="159"/>
                  </a:moveTo>
                  <a:lnTo>
                    <a:pt x="5" y="201"/>
                  </a:lnTo>
                  <a:lnTo>
                    <a:pt x="0" y="257"/>
                  </a:lnTo>
                  <a:lnTo>
                    <a:pt x="6" y="295"/>
                  </a:lnTo>
                  <a:lnTo>
                    <a:pt x="9" y="318"/>
                  </a:lnTo>
                  <a:lnTo>
                    <a:pt x="689" y="142"/>
                  </a:lnTo>
                  <a:lnTo>
                    <a:pt x="694" y="0"/>
                  </a:lnTo>
                  <a:lnTo>
                    <a:pt x="41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7" name="Freeform 1439"/>
            <p:cNvSpPr>
              <a:spLocks/>
            </p:cNvSpPr>
            <p:nvPr/>
          </p:nvSpPr>
          <p:spPr bwMode="auto">
            <a:xfrm>
              <a:off x="423" y="2564"/>
              <a:ext cx="368" cy="119"/>
            </a:xfrm>
            <a:custGeom>
              <a:avLst/>
              <a:gdLst>
                <a:gd name="T0" fmla="*/ 0 w 737"/>
                <a:gd name="T1" fmla="*/ 46 h 237"/>
                <a:gd name="T2" fmla="*/ 7 w 737"/>
                <a:gd name="T3" fmla="*/ 60 h 237"/>
                <a:gd name="T4" fmla="*/ 184 w 737"/>
                <a:gd name="T5" fmla="*/ 14 h 237"/>
                <a:gd name="T6" fmla="*/ 169 w 737"/>
                <a:gd name="T7" fmla="*/ 0 h 237"/>
                <a:gd name="T8" fmla="*/ 0 w 737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7"/>
                <a:gd name="T16" fmla="*/ 0 h 237"/>
                <a:gd name="T17" fmla="*/ 737 w 737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7" h="237">
                  <a:moveTo>
                    <a:pt x="0" y="181"/>
                  </a:moveTo>
                  <a:lnTo>
                    <a:pt x="30" y="237"/>
                  </a:lnTo>
                  <a:lnTo>
                    <a:pt x="737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8" name="Freeform 1440"/>
            <p:cNvSpPr>
              <a:spLocks/>
            </p:cNvSpPr>
            <p:nvPr/>
          </p:nvSpPr>
          <p:spPr bwMode="auto">
            <a:xfrm>
              <a:off x="118" y="2343"/>
              <a:ext cx="688" cy="346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6 w 1377"/>
                <a:gd name="T7" fmla="*/ 21 h 693"/>
                <a:gd name="T8" fmla="*/ 6 w 1377"/>
                <a:gd name="T9" fmla="*/ 22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7 h 693"/>
                <a:gd name="T16" fmla="*/ 0 w 1377"/>
                <a:gd name="T17" fmla="*/ 45 h 693"/>
                <a:gd name="T18" fmla="*/ 0 w 1377"/>
                <a:gd name="T19" fmla="*/ 54 h 693"/>
                <a:gd name="T20" fmla="*/ 4 w 1377"/>
                <a:gd name="T21" fmla="*/ 63 h 693"/>
                <a:gd name="T22" fmla="*/ 10 w 1377"/>
                <a:gd name="T23" fmla="*/ 73 h 693"/>
                <a:gd name="T24" fmla="*/ 10 w 1377"/>
                <a:gd name="T25" fmla="*/ 73 h 693"/>
                <a:gd name="T26" fmla="*/ 10 w 1377"/>
                <a:gd name="T27" fmla="*/ 74 h 693"/>
                <a:gd name="T28" fmla="*/ 10 w 1377"/>
                <a:gd name="T29" fmla="*/ 74 h 693"/>
                <a:gd name="T30" fmla="*/ 10 w 1377"/>
                <a:gd name="T31" fmla="*/ 74 h 693"/>
                <a:gd name="T32" fmla="*/ 10 w 1377"/>
                <a:gd name="T33" fmla="*/ 74 h 693"/>
                <a:gd name="T34" fmla="*/ 10 w 1377"/>
                <a:gd name="T35" fmla="*/ 74 h 693"/>
                <a:gd name="T36" fmla="*/ 161 w 1377"/>
                <a:gd name="T37" fmla="*/ 173 h 693"/>
                <a:gd name="T38" fmla="*/ 161 w 1377"/>
                <a:gd name="T39" fmla="*/ 171 h 693"/>
                <a:gd name="T40" fmla="*/ 159 w 1377"/>
                <a:gd name="T41" fmla="*/ 165 h 693"/>
                <a:gd name="T42" fmla="*/ 159 w 1377"/>
                <a:gd name="T43" fmla="*/ 165 h 693"/>
                <a:gd name="T44" fmla="*/ 159 w 1377"/>
                <a:gd name="T45" fmla="*/ 165 h 693"/>
                <a:gd name="T46" fmla="*/ 158 w 1377"/>
                <a:gd name="T47" fmla="*/ 163 h 693"/>
                <a:gd name="T48" fmla="*/ 157 w 1377"/>
                <a:gd name="T49" fmla="*/ 159 h 693"/>
                <a:gd name="T50" fmla="*/ 155 w 1377"/>
                <a:gd name="T51" fmla="*/ 153 h 693"/>
                <a:gd name="T52" fmla="*/ 153 w 1377"/>
                <a:gd name="T53" fmla="*/ 146 h 693"/>
                <a:gd name="T54" fmla="*/ 153 w 1377"/>
                <a:gd name="T55" fmla="*/ 138 h 693"/>
                <a:gd name="T56" fmla="*/ 153 w 1377"/>
                <a:gd name="T57" fmla="*/ 129 h 693"/>
                <a:gd name="T58" fmla="*/ 157 w 1377"/>
                <a:gd name="T59" fmla="*/ 122 h 693"/>
                <a:gd name="T60" fmla="*/ 163 w 1377"/>
                <a:gd name="T61" fmla="*/ 117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2" y="468"/>
                  </a:moveTo>
                  <a:lnTo>
                    <a:pt x="1377" y="288"/>
                  </a:lnTo>
                  <a:lnTo>
                    <a:pt x="758" y="0"/>
                  </a:lnTo>
                  <a:lnTo>
                    <a:pt x="26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4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6"/>
                  </a:lnTo>
                  <a:lnTo>
                    <a:pt x="17" y="254"/>
                  </a:lnTo>
                  <a:lnTo>
                    <a:pt x="42" y="295"/>
                  </a:lnTo>
                  <a:lnTo>
                    <a:pt x="42" y="296"/>
                  </a:lnTo>
                  <a:lnTo>
                    <a:pt x="42" y="297"/>
                  </a:lnTo>
                  <a:lnTo>
                    <a:pt x="43" y="297"/>
                  </a:lnTo>
                  <a:lnTo>
                    <a:pt x="644" y="693"/>
                  </a:lnTo>
                  <a:lnTo>
                    <a:pt x="646" y="684"/>
                  </a:lnTo>
                  <a:lnTo>
                    <a:pt x="638" y="663"/>
                  </a:lnTo>
                  <a:lnTo>
                    <a:pt x="638" y="662"/>
                  </a:lnTo>
                  <a:lnTo>
                    <a:pt x="635" y="655"/>
                  </a:lnTo>
                  <a:lnTo>
                    <a:pt x="628" y="638"/>
                  </a:lnTo>
                  <a:lnTo>
                    <a:pt x="621" y="614"/>
                  </a:lnTo>
                  <a:lnTo>
                    <a:pt x="614" y="584"/>
                  </a:lnTo>
                  <a:lnTo>
                    <a:pt x="612" y="552"/>
                  </a:lnTo>
                  <a:lnTo>
                    <a:pt x="615" y="519"/>
                  </a:lnTo>
                  <a:lnTo>
                    <a:pt x="628" y="491"/>
                  </a:lnTo>
                  <a:lnTo>
                    <a:pt x="652" y="4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9" name="Freeform 1441"/>
            <p:cNvSpPr>
              <a:spLocks/>
            </p:cNvSpPr>
            <p:nvPr/>
          </p:nvSpPr>
          <p:spPr bwMode="auto">
            <a:xfrm>
              <a:off x="155" y="2355"/>
              <a:ext cx="614" cy="209"/>
            </a:xfrm>
            <a:custGeom>
              <a:avLst/>
              <a:gdLst>
                <a:gd name="T0" fmla="*/ 307 w 1229"/>
                <a:gd name="T1" fmla="*/ 64 h 416"/>
                <a:gd name="T2" fmla="*/ 145 w 1229"/>
                <a:gd name="T3" fmla="*/ 105 h 416"/>
                <a:gd name="T4" fmla="*/ 0 w 1229"/>
                <a:gd name="T5" fmla="*/ 20 h 416"/>
                <a:gd name="T6" fmla="*/ 170 w 1229"/>
                <a:gd name="T7" fmla="*/ 0 h 416"/>
                <a:gd name="T8" fmla="*/ 307 w 1229"/>
                <a:gd name="T9" fmla="*/ 64 h 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6"/>
                <a:gd name="T17" fmla="*/ 1229 w 1229"/>
                <a:gd name="T18" fmla="*/ 416 h 4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6">
                  <a:moveTo>
                    <a:pt x="1229" y="254"/>
                  </a:moveTo>
                  <a:lnTo>
                    <a:pt x="581" y="416"/>
                  </a:lnTo>
                  <a:lnTo>
                    <a:pt x="0" y="80"/>
                  </a:lnTo>
                  <a:lnTo>
                    <a:pt x="680" y="0"/>
                  </a:lnTo>
                  <a:lnTo>
                    <a:pt x="1229" y="254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0" name="Freeform 1442"/>
            <p:cNvSpPr>
              <a:spLocks/>
            </p:cNvSpPr>
            <p:nvPr/>
          </p:nvSpPr>
          <p:spPr bwMode="auto">
            <a:xfrm>
              <a:off x="128" y="2399"/>
              <a:ext cx="304" cy="265"/>
            </a:xfrm>
            <a:custGeom>
              <a:avLst/>
              <a:gdLst>
                <a:gd name="T0" fmla="*/ 147 w 608"/>
                <a:gd name="T1" fmla="*/ 133 h 529"/>
                <a:gd name="T2" fmla="*/ 10 w 608"/>
                <a:gd name="T3" fmla="*/ 42 h 529"/>
                <a:gd name="T4" fmla="*/ 5 w 608"/>
                <a:gd name="T5" fmla="*/ 34 h 529"/>
                <a:gd name="T6" fmla="*/ 1 w 608"/>
                <a:gd name="T7" fmla="*/ 27 h 529"/>
                <a:gd name="T8" fmla="*/ 1 w 608"/>
                <a:gd name="T9" fmla="*/ 21 h 529"/>
                <a:gd name="T10" fmla="*/ 0 w 608"/>
                <a:gd name="T11" fmla="*/ 15 h 529"/>
                <a:gd name="T12" fmla="*/ 1 w 608"/>
                <a:gd name="T13" fmla="*/ 10 h 529"/>
                <a:gd name="T14" fmla="*/ 1 w 608"/>
                <a:gd name="T15" fmla="*/ 6 h 529"/>
                <a:gd name="T16" fmla="*/ 3 w 608"/>
                <a:gd name="T17" fmla="*/ 3 h 529"/>
                <a:gd name="T18" fmla="*/ 5 w 608"/>
                <a:gd name="T19" fmla="*/ 0 h 529"/>
                <a:gd name="T20" fmla="*/ 152 w 608"/>
                <a:gd name="T21" fmla="*/ 86 h 529"/>
                <a:gd name="T22" fmla="*/ 148 w 608"/>
                <a:gd name="T23" fmla="*/ 90 h 529"/>
                <a:gd name="T24" fmla="*/ 145 w 608"/>
                <a:gd name="T25" fmla="*/ 96 h 529"/>
                <a:gd name="T26" fmla="*/ 143 w 608"/>
                <a:gd name="T27" fmla="*/ 102 h 529"/>
                <a:gd name="T28" fmla="*/ 143 w 608"/>
                <a:gd name="T29" fmla="*/ 108 h 529"/>
                <a:gd name="T30" fmla="*/ 143 w 608"/>
                <a:gd name="T31" fmla="*/ 115 h 529"/>
                <a:gd name="T32" fmla="*/ 143 w 608"/>
                <a:gd name="T33" fmla="*/ 121 h 529"/>
                <a:gd name="T34" fmla="*/ 145 w 608"/>
                <a:gd name="T35" fmla="*/ 127 h 529"/>
                <a:gd name="T36" fmla="*/ 147 w 608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8"/>
                <a:gd name="T58" fmla="*/ 0 h 529"/>
                <a:gd name="T59" fmla="*/ 608 w 608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8" h="529">
                  <a:moveTo>
                    <a:pt x="585" y="529"/>
                  </a:moveTo>
                  <a:lnTo>
                    <a:pt x="38" y="165"/>
                  </a:lnTo>
                  <a:lnTo>
                    <a:pt x="20" y="136"/>
                  </a:lnTo>
                  <a:lnTo>
                    <a:pt x="7" y="108"/>
                  </a:lnTo>
                  <a:lnTo>
                    <a:pt x="2" y="83"/>
                  </a:lnTo>
                  <a:lnTo>
                    <a:pt x="0" y="60"/>
                  </a:lnTo>
                  <a:lnTo>
                    <a:pt x="3" y="40"/>
                  </a:lnTo>
                  <a:lnTo>
                    <a:pt x="7" y="23"/>
                  </a:lnTo>
                  <a:lnTo>
                    <a:pt x="13" y="9"/>
                  </a:lnTo>
                  <a:lnTo>
                    <a:pt x="18" y="0"/>
                  </a:lnTo>
                  <a:lnTo>
                    <a:pt x="608" y="342"/>
                  </a:lnTo>
                  <a:lnTo>
                    <a:pt x="591" y="360"/>
                  </a:lnTo>
                  <a:lnTo>
                    <a:pt x="579" y="382"/>
                  </a:lnTo>
                  <a:lnTo>
                    <a:pt x="572" y="406"/>
                  </a:lnTo>
                  <a:lnTo>
                    <a:pt x="569" y="432"/>
                  </a:lnTo>
                  <a:lnTo>
                    <a:pt x="570" y="457"/>
                  </a:lnTo>
                  <a:lnTo>
                    <a:pt x="572" y="482"/>
                  </a:lnTo>
                  <a:lnTo>
                    <a:pt x="578" y="506"/>
                  </a:lnTo>
                  <a:lnTo>
                    <a:pt x="585" y="52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1" name="Freeform 1443"/>
            <p:cNvSpPr>
              <a:spLocks/>
            </p:cNvSpPr>
            <p:nvPr/>
          </p:nvSpPr>
          <p:spPr bwMode="auto">
            <a:xfrm>
              <a:off x="423" y="2492"/>
              <a:ext cx="376" cy="197"/>
            </a:xfrm>
            <a:custGeom>
              <a:avLst/>
              <a:gdLst>
                <a:gd name="T0" fmla="*/ 167 w 754"/>
                <a:gd name="T1" fmla="*/ 34 h 393"/>
                <a:gd name="T2" fmla="*/ 0 w 754"/>
                <a:gd name="T3" fmla="*/ 78 h 393"/>
                <a:gd name="T4" fmla="*/ 1 w 754"/>
                <a:gd name="T5" fmla="*/ 83 h 393"/>
                <a:gd name="T6" fmla="*/ 169 w 754"/>
                <a:gd name="T7" fmla="*/ 39 h 393"/>
                <a:gd name="T8" fmla="*/ 178 w 754"/>
                <a:gd name="T9" fmla="*/ 48 h 393"/>
                <a:gd name="T10" fmla="*/ 7 w 754"/>
                <a:gd name="T11" fmla="*/ 94 h 393"/>
                <a:gd name="T12" fmla="*/ 8 w 754"/>
                <a:gd name="T13" fmla="*/ 99 h 393"/>
                <a:gd name="T14" fmla="*/ 188 w 754"/>
                <a:gd name="T15" fmla="*/ 51 h 393"/>
                <a:gd name="T16" fmla="*/ 172 w 754"/>
                <a:gd name="T17" fmla="*/ 35 h 393"/>
                <a:gd name="T18" fmla="*/ 175 w 754"/>
                <a:gd name="T19" fmla="*/ 1 h 393"/>
                <a:gd name="T20" fmla="*/ 170 w 754"/>
                <a:gd name="T21" fmla="*/ 0 h 393"/>
                <a:gd name="T22" fmla="*/ 169 w 754"/>
                <a:gd name="T23" fmla="*/ 11 h 393"/>
                <a:gd name="T24" fmla="*/ 167 w 754"/>
                <a:gd name="T25" fmla="*/ 34 h 39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4"/>
                <a:gd name="T40" fmla="*/ 0 h 393"/>
                <a:gd name="T41" fmla="*/ 754 w 754"/>
                <a:gd name="T42" fmla="*/ 393 h 39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4" h="393">
                  <a:moveTo>
                    <a:pt x="671" y="135"/>
                  </a:moveTo>
                  <a:lnTo>
                    <a:pt x="0" y="309"/>
                  </a:lnTo>
                  <a:lnTo>
                    <a:pt x="5" y="330"/>
                  </a:lnTo>
                  <a:lnTo>
                    <a:pt x="678" y="155"/>
                  </a:lnTo>
                  <a:lnTo>
                    <a:pt x="715" y="192"/>
                  </a:lnTo>
                  <a:lnTo>
                    <a:pt x="29" y="374"/>
                  </a:lnTo>
                  <a:lnTo>
                    <a:pt x="35" y="393"/>
                  </a:lnTo>
                  <a:lnTo>
                    <a:pt x="754" y="203"/>
                  </a:lnTo>
                  <a:lnTo>
                    <a:pt x="691" y="139"/>
                  </a:lnTo>
                  <a:lnTo>
                    <a:pt x="701" y="1"/>
                  </a:lnTo>
                  <a:lnTo>
                    <a:pt x="681" y="0"/>
                  </a:lnTo>
                  <a:lnTo>
                    <a:pt x="679" y="42"/>
                  </a:lnTo>
                  <a:lnTo>
                    <a:pt x="671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2" name="Freeform 1444"/>
            <p:cNvSpPr>
              <a:spLocks/>
            </p:cNvSpPr>
            <p:nvPr/>
          </p:nvSpPr>
          <p:spPr bwMode="auto">
            <a:xfrm>
              <a:off x="452" y="2325"/>
              <a:ext cx="340" cy="156"/>
            </a:xfrm>
            <a:custGeom>
              <a:avLst/>
              <a:gdLst>
                <a:gd name="T0" fmla="*/ 9 w 681"/>
                <a:gd name="T1" fmla="*/ 39 h 312"/>
                <a:gd name="T2" fmla="*/ 1 w 681"/>
                <a:gd name="T3" fmla="*/ 48 h 312"/>
                <a:gd name="T4" fmla="*/ 0 w 681"/>
                <a:gd name="T5" fmla="*/ 62 h 312"/>
                <a:gd name="T6" fmla="*/ 1 w 681"/>
                <a:gd name="T7" fmla="*/ 73 h 312"/>
                <a:gd name="T8" fmla="*/ 2 w 681"/>
                <a:gd name="T9" fmla="*/ 78 h 312"/>
                <a:gd name="T10" fmla="*/ 169 w 681"/>
                <a:gd name="T11" fmla="*/ 35 h 312"/>
                <a:gd name="T12" fmla="*/ 170 w 681"/>
                <a:gd name="T13" fmla="*/ 0 h 312"/>
                <a:gd name="T14" fmla="*/ 9 w 681"/>
                <a:gd name="T15" fmla="*/ 39 h 3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81"/>
                <a:gd name="T25" fmla="*/ 0 h 312"/>
                <a:gd name="T26" fmla="*/ 681 w 681"/>
                <a:gd name="T27" fmla="*/ 312 h 3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81" h="312">
                  <a:moveTo>
                    <a:pt x="39" y="155"/>
                  </a:moveTo>
                  <a:lnTo>
                    <a:pt x="5" y="195"/>
                  </a:lnTo>
                  <a:lnTo>
                    <a:pt x="0" y="251"/>
                  </a:lnTo>
                  <a:lnTo>
                    <a:pt x="7" y="289"/>
                  </a:lnTo>
                  <a:lnTo>
                    <a:pt x="8" y="312"/>
                  </a:lnTo>
                  <a:lnTo>
                    <a:pt x="676" y="138"/>
                  </a:lnTo>
                  <a:lnTo>
                    <a:pt x="681" y="0"/>
                  </a:lnTo>
                  <a:lnTo>
                    <a:pt x="39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3" name="Freeform 1445"/>
            <p:cNvSpPr>
              <a:spLocks/>
            </p:cNvSpPr>
            <p:nvPr/>
          </p:nvSpPr>
          <p:spPr bwMode="auto">
            <a:xfrm>
              <a:off x="456" y="2396"/>
              <a:ext cx="360" cy="116"/>
            </a:xfrm>
            <a:custGeom>
              <a:avLst/>
              <a:gdLst>
                <a:gd name="T0" fmla="*/ 0 w 720"/>
                <a:gd name="T1" fmla="*/ 44 h 234"/>
                <a:gd name="T2" fmla="*/ 7 w 720"/>
                <a:gd name="T3" fmla="*/ 58 h 234"/>
                <a:gd name="T4" fmla="*/ 180 w 720"/>
                <a:gd name="T5" fmla="*/ 13 h 234"/>
                <a:gd name="T6" fmla="*/ 166 w 720"/>
                <a:gd name="T7" fmla="*/ 0 h 234"/>
                <a:gd name="T8" fmla="*/ 0 w 720"/>
                <a:gd name="T9" fmla="*/ 44 h 2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0"/>
                <a:gd name="T16" fmla="*/ 0 h 234"/>
                <a:gd name="T17" fmla="*/ 720 w 720"/>
                <a:gd name="T18" fmla="*/ 234 h 2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0" h="234">
                  <a:moveTo>
                    <a:pt x="0" y="179"/>
                  </a:moveTo>
                  <a:lnTo>
                    <a:pt x="29" y="234"/>
                  </a:lnTo>
                  <a:lnTo>
                    <a:pt x="720" y="54"/>
                  </a:lnTo>
                  <a:lnTo>
                    <a:pt x="664" y="0"/>
                  </a:lnTo>
                  <a:lnTo>
                    <a:pt x="0" y="179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4" name="Freeform 1446"/>
            <p:cNvSpPr>
              <a:spLocks/>
            </p:cNvSpPr>
            <p:nvPr/>
          </p:nvSpPr>
          <p:spPr bwMode="auto">
            <a:xfrm>
              <a:off x="156" y="2179"/>
              <a:ext cx="676" cy="340"/>
            </a:xfrm>
            <a:custGeom>
              <a:avLst/>
              <a:gdLst>
                <a:gd name="T0" fmla="*/ 160 w 1350"/>
                <a:gd name="T1" fmla="*/ 114 h 680"/>
                <a:gd name="T2" fmla="*/ 339 w 1350"/>
                <a:gd name="T3" fmla="*/ 71 h 680"/>
                <a:gd name="T4" fmla="*/ 187 w 1350"/>
                <a:gd name="T5" fmla="*/ 0 h 680"/>
                <a:gd name="T6" fmla="*/ 7 w 1350"/>
                <a:gd name="T7" fmla="*/ 21 h 680"/>
                <a:gd name="T8" fmla="*/ 6 w 1350"/>
                <a:gd name="T9" fmla="*/ 22 h 680"/>
                <a:gd name="T10" fmla="*/ 5 w 1350"/>
                <a:gd name="T11" fmla="*/ 25 h 680"/>
                <a:gd name="T12" fmla="*/ 3 w 1350"/>
                <a:gd name="T13" fmla="*/ 30 h 680"/>
                <a:gd name="T14" fmla="*/ 1 w 1350"/>
                <a:gd name="T15" fmla="*/ 37 h 680"/>
                <a:gd name="T16" fmla="*/ 0 w 1350"/>
                <a:gd name="T17" fmla="*/ 44 h 680"/>
                <a:gd name="T18" fmla="*/ 1 w 1350"/>
                <a:gd name="T19" fmla="*/ 52 h 680"/>
                <a:gd name="T20" fmla="*/ 5 w 1350"/>
                <a:gd name="T21" fmla="*/ 62 h 680"/>
                <a:gd name="T22" fmla="*/ 11 w 1350"/>
                <a:gd name="T23" fmla="*/ 72 h 680"/>
                <a:gd name="T24" fmla="*/ 11 w 1350"/>
                <a:gd name="T25" fmla="*/ 73 h 680"/>
                <a:gd name="T26" fmla="*/ 11 w 1350"/>
                <a:gd name="T27" fmla="*/ 73 h 680"/>
                <a:gd name="T28" fmla="*/ 11 w 1350"/>
                <a:gd name="T29" fmla="*/ 73 h 680"/>
                <a:gd name="T30" fmla="*/ 158 w 1350"/>
                <a:gd name="T31" fmla="*/ 170 h 680"/>
                <a:gd name="T32" fmla="*/ 159 w 1350"/>
                <a:gd name="T33" fmla="*/ 168 h 680"/>
                <a:gd name="T34" fmla="*/ 157 w 1350"/>
                <a:gd name="T35" fmla="*/ 163 h 680"/>
                <a:gd name="T36" fmla="*/ 157 w 1350"/>
                <a:gd name="T37" fmla="*/ 162 h 680"/>
                <a:gd name="T38" fmla="*/ 157 w 1350"/>
                <a:gd name="T39" fmla="*/ 162 h 680"/>
                <a:gd name="T40" fmla="*/ 156 w 1350"/>
                <a:gd name="T41" fmla="*/ 161 h 680"/>
                <a:gd name="T42" fmla="*/ 155 w 1350"/>
                <a:gd name="T43" fmla="*/ 157 h 680"/>
                <a:gd name="T44" fmla="*/ 153 w 1350"/>
                <a:gd name="T45" fmla="*/ 151 h 680"/>
                <a:gd name="T46" fmla="*/ 151 w 1350"/>
                <a:gd name="T47" fmla="*/ 143 h 680"/>
                <a:gd name="T48" fmla="*/ 150 w 1350"/>
                <a:gd name="T49" fmla="*/ 135 h 680"/>
                <a:gd name="T50" fmla="*/ 151 w 1350"/>
                <a:gd name="T51" fmla="*/ 127 h 680"/>
                <a:gd name="T52" fmla="*/ 154 w 1350"/>
                <a:gd name="T53" fmla="*/ 120 h 680"/>
                <a:gd name="T54" fmla="*/ 160 w 1350"/>
                <a:gd name="T55" fmla="*/ 114 h 68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50"/>
                <a:gd name="T85" fmla="*/ 0 h 680"/>
                <a:gd name="T86" fmla="*/ 1350 w 1350"/>
                <a:gd name="T87" fmla="*/ 680 h 68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50" h="680">
                  <a:moveTo>
                    <a:pt x="640" y="457"/>
                  </a:moveTo>
                  <a:lnTo>
                    <a:pt x="1350" y="281"/>
                  </a:lnTo>
                  <a:lnTo>
                    <a:pt x="744" y="0"/>
                  </a:lnTo>
                  <a:lnTo>
                    <a:pt x="27" y="85"/>
                  </a:lnTo>
                  <a:lnTo>
                    <a:pt x="24" y="89"/>
                  </a:lnTo>
                  <a:lnTo>
                    <a:pt x="17" y="101"/>
                  </a:lnTo>
                  <a:lnTo>
                    <a:pt x="9" y="120"/>
                  </a:lnTo>
                  <a:lnTo>
                    <a:pt x="2" y="145"/>
                  </a:lnTo>
                  <a:lnTo>
                    <a:pt x="0" y="176"/>
                  </a:lnTo>
                  <a:lnTo>
                    <a:pt x="4" y="210"/>
                  </a:lnTo>
                  <a:lnTo>
                    <a:pt x="17" y="248"/>
                  </a:lnTo>
                  <a:lnTo>
                    <a:pt x="42" y="288"/>
                  </a:lnTo>
                  <a:lnTo>
                    <a:pt x="43" y="291"/>
                  </a:lnTo>
                  <a:lnTo>
                    <a:pt x="632" y="680"/>
                  </a:lnTo>
                  <a:lnTo>
                    <a:pt x="634" y="670"/>
                  </a:lnTo>
                  <a:lnTo>
                    <a:pt x="627" y="650"/>
                  </a:lnTo>
                  <a:lnTo>
                    <a:pt x="627" y="648"/>
                  </a:lnTo>
                  <a:lnTo>
                    <a:pt x="623" y="642"/>
                  </a:lnTo>
                  <a:lnTo>
                    <a:pt x="617" y="625"/>
                  </a:lnTo>
                  <a:lnTo>
                    <a:pt x="609" y="601"/>
                  </a:lnTo>
                  <a:lnTo>
                    <a:pt x="603" y="571"/>
                  </a:lnTo>
                  <a:lnTo>
                    <a:pt x="600" y="540"/>
                  </a:lnTo>
                  <a:lnTo>
                    <a:pt x="604" y="508"/>
                  </a:lnTo>
                  <a:lnTo>
                    <a:pt x="616" y="480"/>
                  </a:lnTo>
                  <a:lnTo>
                    <a:pt x="640" y="4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5" name="Freeform 1447"/>
            <p:cNvSpPr>
              <a:spLocks/>
            </p:cNvSpPr>
            <p:nvPr/>
          </p:nvSpPr>
          <p:spPr bwMode="auto">
            <a:xfrm>
              <a:off x="193" y="2191"/>
              <a:ext cx="602" cy="205"/>
            </a:xfrm>
            <a:custGeom>
              <a:avLst/>
              <a:gdLst>
                <a:gd name="T0" fmla="*/ 301 w 1205"/>
                <a:gd name="T1" fmla="*/ 63 h 408"/>
                <a:gd name="T2" fmla="*/ 142 w 1205"/>
                <a:gd name="T3" fmla="*/ 103 h 408"/>
                <a:gd name="T4" fmla="*/ 0 w 1205"/>
                <a:gd name="T5" fmla="*/ 20 h 408"/>
                <a:gd name="T6" fmla="*/ 167 w 1205"/>
                <a:gd name="T7" fmla="*/ 0 h 408"/>
                <a:gd name="T8" fmla="*/ 301 w 1205"/>
                <a:gd name="T9" fmla="*/ 63 h 4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5"/>
                <a:gd name="T16" fmla="*/ 0 h 408"/>
                <a:gd name="T17" fmla="*/ 1205 w 1205"/>
                <a:gd name="T18" fmla="*/ 408 h 4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5" h="408">
                  <a:moveTo>
                    <a:pt x="1205" y="250"/>
                  </a:moveTo>
                  <a:lnTo>
                    <a:pt x="570" y="408"/>
                  </a:lnTo>
                  <a:lnTo>
                    <a:pt x="0" y="79"/>
                  </a:lnTo>
                  <a:lnTo>
                    <a:pt x="668" y="0"/>
                  </a:lnTo>
                  <a:lnTo>
                    <a:pt x="1205" y="250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6" name="Freeform 1448"/>
            <p:cNvSpPr>
              <a:spLocks/>
            </p:cNvSpPr>
            <p:nvPr/>
          </p:nvSpPr>
          <p:spPr bwMode="auto">
            <a:xfrm>
              <a:off x="167" y="2234"/>
              <a:ext cx="298" cy="259"/>
            </a:xfrm>
            <a:custGeom>
              <a:avLst/>
              <a:gdLst>
                <a:gd name="T0" fmla="*/ 144 w 594"/>
                <a:gd name="T1" fmla="*/ 129 h 519"/>
                <a:gd name="T2" fmla="*/ 9 w 594"/>
                <a:gd name="T3" fmla="*/ 40 h 519"/>
                <a:gd name="T4" fmla="*/ 5 w 594"/>
                <a:gd name="T5" fmla="*/ 33 h 519"/>
                <a:gd name="T6" fmla="*/ 2 w 594"/>
                <a:gd name="T7" fmla="*/ 26 h 519"/>
                <a:gd name="T8" fmla="*/ 1 w 594"/>
                <a:gd name="T9" fmla="*/ 20 h 519"/>
                <a:gd name="T10" fmla="*/ 0 w 594"/>
                <a:gd name="T11" fmla="*/ 14 h 519"/>
                <a:gd name="T12" fmla="*/ 1 w 594"/>
                <a:gd name="T13" fmla="*/ 9 h 519"/>
                <a:gd name="T14" fmla="*/ 2 w 594"/>
                <a:gd name="T15" fmla="*/ 5 h 519"/>
                <a:gd name="T16" fmla="*/ 3 w 594"/>
                <a:gd name="T17" fmla="*/ 2 h 519"/>
                <a:gd name="T18" fmla="*/ 5 w 594"/>
                <a:gd name="T19" fmla="*/ 0 h 519"/>
                <a:gd name="T20" fmla="*/ 150 w 594"/>
                <a:gd name="T21" fmla="*/ 83 h 519"/>
                <a:gd name="T22" fmla="*/ 145 w 594"/>
                <a:gd name="T23" fmla="*/ 88 h 519"/>
                <a:gd name="T24" fmla="*/ 142 w 594"/>
                <a:gd name="T25" fmla="*/ 93 h 519"/>
                <a:gd name="T26" fmla="*/ 141 w 594"/>
                <a:gd name="T27" fmla="*/ 99 h 519"/>
                <a:gd name="T28" fmla="*/ 140 w 594"/>
                <a:gd name="T29" fmla="*/ 105 h 519"/>
                <a:gd name="T30" fmla="*/ 140 w 594"/>
                <a:gd name="T31" fmla="*/ 112 h 519"/>
                <a:gd name="T32" fmla="*/ 141 w 594"/>
                <a:gd name="T33" fmla="*/ 118 h 519"/>
                <a:gd name="T34" fmla="*/ 142 w 594"/>
                <a:gd name="T35" fmla="*/ 124 h 519"/>
                <a:gd name="T36" fmla="*/ 144 w 594"/>
                <a:gd name="T37" fmla="*/ 129 h 51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94"/>
                <a:gd name="T58" fmla="*/ 0 h 519"/>
                <a:gd name="T59" fmla="*/ 594 w 594"/>
                <a:gd name="T60" fmla="*/ 519 h 51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94" h="519">
                  <a:moveTo>
                    <a:pt x="572" y="519"/>
                  </a:moveTo>
                  <a:lnTo>
                    <a:pt x="36" y="162"/>
                  </a:lnTo>
                  <a:lnTo>
                    <a:pt x="18" y="133"/>
                  </a:lnTo>
                  <a:lnTo>
                    <a:pt x="7" y="106"/>
                  </a:lnTo>
                  <a:lnTo>
                    <a:pt x="1" y="82"/>
                  </a:lnTo>
                  <a:lnTo>
                    <a:pt x="0" y="59"/>
                  </a:lnTo>
                  <a:lnTo>
                    <a:pt x="2" y="39"/>
                  </a:lnTo>
                  <a:lnTo>
                    <a:pt x="7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594" y="335"/>
                  </a:lnTo>
                  <a:lnTo>
                    <a:pt x="578" y="353"/>
                  </a:lnTo>
                  <a:lnTo>
                    <a:pt x="567" y="375"/>
                  </a:lnTo>
                  <a:lnTo>
                    <a:pt x="560" y="398"/>
                  </a:lnTo>
                  <a:lnTo>
                    <a:pt x="556" y="422"/>
                  </a:lnTo>
                  <a:lnTo>
                    <a:pt x="558" y="448"/>
                  </a:lnTo>
                  <a:lnTo>
                    <a:pt x="560" y="473"/>
                  </a:lnTo>
                  <a:lnTo>
                    <a:pt x="566" y="497"/>
                  </a:lnTo>
                  <a:lnTo>
                    <a:pt x="572" y="519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7" name="Freeform 1449"/>
            <p:cNvSpPr>
              <a:spLocks/>
            </p:cNvSpPr>
            <p:nvPr/>
          </p:nvSpPr>
          <p:spPr bwMode="auto">
            <a:xfrm>
              <a:off x="455" y="2325"/>
              <a:ext cx="370" cy="194"/>
            </a:xfrm>
            <a:custGeom>
              <a:avLst/>
              <a:gdLst>
                <a:gd name="T0" fmla="*/ 165 w 738"/>
                <a:gd name="T1" fmla="*/ 33 h 387"/>
                <a:gd name="T2" fmla="*/ 0 w 738"/>
                <a:gd name="T3" fmla="*/ 76 h 387"/>
                <a:gd name="T4" fmla="*/ 2 w 738"/>
                <a:gd name="T5" fmla="*/ 81 h 387"/>
                <a:gd name="T6" fmla="*/ 167 w 738"/>
                <a:gd name="T7" fmla="*/ 38 h 387"/>
                <a:gd name="T8" fmla="*/ 175 w 738"/>
                <a:gd name="T9" fmla="*/ 48 h 387"/>
                <a:gd name="T10" fmla="*/ 8 w 738"/>
                <a:gd name="T11" fmla="*/ 92 h 387"/>
                <a:gd name="T12" fmla="*/ 9 w 738"/>
                <a:gd name="T13" fmla="*/ 97 h 387"/>
                <a:gd name="T14" fmla="*/ 186 w 738"/>
                <a:gd name="T15" fmla="*/ 50 h 387"/>
                <a:gd name="T16" fmla="*/ 170 w 738"/>
                <a:gd name="T17" fmla="*/ 35 h 387"/>
                <a:gd name="T18" fmla="*/ 172 w 738"/>
                <a:gd name="T19" fmla="*/ 1 h 387"/>
                <a:gd name="T20" fmla="*/ 168 w 738"/>
                <a:gd name="T21" fmla="*/ 0 h 387"/>
                <a:gd name="T22" fmla="*/ 167 w 738"/>
                <a:gd name="T23" fmla="*/ 9 h 387"/>
                <a:gd name="T24" fmla="*/ 165 w 738"/>
                <a:gd name="T25" fmla="*/ 33 h 38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8"/>
                <a:gd name="T40" fmla="*/ 0 h 387"/>
                <a:gd name="T41" fmla="*/ 738 w 738"/>
                <a:gd name="T42" fmla="*/ 387 h 38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8" h="387">
                  <a:moveTo>
                    <a:pt x="658" y="132"/>
                  </a:moveTo>
                  <a:lnTo>
                    <a:pt x="0" y="304"/>
                  </a:lnTo>
                  <a:lnTo>
                    <a:pt x="5" y="324"/>
                  </a:lnTo>
                  <a:lnTo>
                    <a:pt x="664" y="152"/>
                  </a:lnTo>
                  <a:lnTo>
                    <a:pt x="699" y="189"/>
                  </a:lnTo>
                  <a:lnTo>
                    <a:pt x="29" y="366"/>
                  </a:lnTo>
                  <a:lnTo>
                    <a:pt x="34" y="387"/>
                  </a:lnTo>
                  <a:lnTo>
                    <a:pt x="738" y="199"/>
                  </a:lnTo>
                  <a:lnTo>
                    <a:pt x="676" y="137"/>
                  </a:lnTo>
                  <a:lnTo>
                    <a:pt x="687" y="1"/>
                  </a:lnTo>
                  <a:lnTo>
                    <a:pt x="668" y="0"/>
                  </a:lnTo>
                  <a:lnTo>
                    <a:pt x="665" y="36"/>
                  </a:lnTo>
                  <a:lnTo>
                    <a:pt x="658" y="1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8" name="Freeform 1450"/>
            <p:cNvSpPr>
              <a:spLocks/>
            </p:cNvSpPr>
            <p:nvPr/>
          </p:nvSpPr>
          <p:spPr bwMode="auto">
            <a:xfrm>
              <a:off x="471" y="2125"/>
              <a:ext cx="321" cy="200"/>
            </a:xfrm>
            <a:custGeom>
              <a:avLst/>
              <a:gdLst>
                <a:gd name="T0" fmla="*/ 7 w 643"/>
                <a:gd name="T1" fmla="*/ 56 h 401"/>
                <a:gd name="T2" fmla="*/ 0 w 643"/>
                <a:gd name="T3" fmla="*/ 68 h 401"/>
                <a:gd name="T4" fmla="*/ 0 w 643"/>
                <a:gd name="T5" fmla="*/ 83 h 401"/>
                <a:gd name="T6" fmla="*/ 2 w 643"/>
                <a:gd name="T7" fmla="*/ 94 h 401"/>
                <a:gd name="T8" fmla="*/ 3 w 643"/>
                <a:gd name="T9" fmla="*/ 100 h 401"/>
                <a:gd name="T10" fmla="*/ 160 w 643"/>
                <a:gd name="T11" fmla="*/ 37 h 401"/>
                <a:gd name="T12" fmla="*/ 158 w 643"/>
                <a:gd name="T13" fmla="*/ 0 h 401"/>
                <a:gd name="T14" fmla="*/ 7 w 643"/>
                <a:gd name="T15" fmla="*/ 56 h 4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43"/>
                <a:gd name="T25" fmla="*/ 0 h 401"/>
                <a:gd name="T26" fmla="*/ 643 w 643"/>
                <a:gd name="T27" fmla="*/ 401 h 4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43" h="401">
                  <a:moveTo>
                    <a:pt x="30" y="227"/>
                  </a:moveTo>
                  <a:lnTo>
                    <a:pt x="0" y="274"/>
                  </a:lnTo>
                  <a:lnTo>
                    <a:pt x="1" y="335"/>
                  </a:lnTo>
                  <a:lnTo>
                    <a:pt x="11" y="377"/>
                  </a:lnTo>
                  <a:lnTo>
                    <a:pt x="15" y="401"/>
                  </a:lnTo>
                  <a:lnTo>
                    <a:pt x="643" y="149"/>
                  </a:lnTo>
                  <a:lnTo>
                    <a:pt x="635" y="0"/>
                  </a:lnTo>
                  <a:lnTo>
                    <a:pt x="30" y="2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9" name="Freeform 1451"/>
            <p:cNvSpPr>
              <a:spLocks/>
            </p:cNvSpPr>
            <p:nvPr/>
          </p:nvSpPr>
          <p:spPr bwMode="auto">
            <a:xfrm>
              <a:off x="478" y="2201"/>
              <a:ext cx="342" cy="157"/>
            </a:xfrm>
            <a:custGeom>
              <a:avLst/>
              <a:gdLst>
                <a:gd name="T0" fmla="*/ 0 w 683"/>
                <a:gd name="T1" fmla="*/ 64 h 316"/>
                <a:gd name="T2" fmla="*/ 9 w 683"/>
                <a:gd name="T3" fmla="*/ 78 h 316"/>
                <a:gd name="T4" fmla="*/ 171 w 683"/>
                <a:gd name="T5" fmla="*/ 13 h 316"/>
                <a:gd name="T6" fmla="*/ 156 w 683"/>
                <a:gd name="T7" fmla="*/ 0 h 316"/>
                <a:gd name="T8" fmla="*/ 0 w 683"/>
                <a:gd name="T9" fmla="*/ 64 h 3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3"/>
                <a:gd name="T16" fmla="*/ 0 h 316"/>
                <a:gd name="T17" fmla="*/ 683 w 683"/>
                <a:gd name="T18" fmla="*/ 316 h 3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3" h="316">
                  <a:moveTo>
                    <a:pt x="0" y="258"/>
                  </a:moveTo>
                  <a:lnTo>
                    <a:pt x="34" y="316"/>
                  </a:lnTo>
                  <a:lnTo>
                    <a:pt x="683" y="52"/>
                  </a:lnTo>
                  <a:lnTo>
                    <a:pt x="623" y="0"/>
                  </a:lnTo>
                  <a:lnTo>
                    <a:pt x="0" y="25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0" name="Freeform 1452"/>
            <p:cNvSpPr>
              <a:spLocks/>
            </p:cNvSpPr>
            <p:nvPr/>
          </p:nvSpPr>
          <p:spPr bwMode="auto">
            <a:xfrm>
              <a:off x="166" y="1988"/>
              <a:ext cx="660" cy="377"/>
            </a:xfrm>
            <a:custGeom>
              <a:avLst/>
              <a:gdLst>
                <a:gd name="T0" fmla="*/ 162 w 1321"/>
                <a:gd name="T1" fmla="*/ 128 h 753"/>
                <a:gd name="T2" fmla="*/ 330 w 1321"/>
                <a:gd name="T3" fmla="*/ 64 h 753"/>
                <a:gd name="T4" fmla="*/ 176 w 1321"/>
                <a:gd name="T5" fmla="*/ 0 h 753"/>
                <a:gd name="T6" fmla="*/ 4 w 1321"/>
                <a:gd name="T7" fmla="*/ 39 h 753"/>
                <a:gd name="T8" fmla="*/ 3 w 1321"/>
                <a:gd name="T9" fmla="*/ 40 h 753"/>
                <a:gd name="T10" fmla="*/ 2 w 1321"/>
                <a:gd name="T11" fmla="*/ 44 h 753"/>
                <a:gd name="T12" fmla="*/ 1 w 1321"/>
                <a:gd name="T13" fmla="*/ 49 h 753"/>
                <a:gd name="T14" fmla="*/ 0 w 1321"/>
                <a:gd name="T15" fmla="*/ 56 h 753"/>
                <a:gd name="T16" fmla="*/ 0 w 1321"/>
                <a:gd name="T17" fmla="*/ 65 h 753"/>
                <a:gd name="T18" fmla="*/ 2 w 1321"/>
                <a:gd name="T19" fmla="*/ 75 h 753"/>
                <a:gd name="T20" fmla="*/ 6 w 1321"/>
                <a:gd name="T21" fmla="*/ 85 h 753"/>
                <a:gd name="T22" fmla="*/ 13 w 1321"/>
                <a:gd name="T23" fmla="*/ 96 h 753"/>
                <a:gd name="T24" fmla="*/ 13 w 1321"/>
                <a:gd name="T25" fmla="*/ 96 h 753"/>
                <a:gd name="T26" fmla="*/ 14 w 1321"/>
                <a:gd name="T27" fmla="*/ 96 h 753"/>
                <a:gd name="T28" fmla="*/ 14 w 1321"/>
                <a:gd name="T29" fmla="*/ 96 h 753"/>
                <a:gd name="T30" fmla="*/ 14 w 1321"/>
                <a:gd name="T31" fmla="*/ 96 h 753"/>
                <a:gd name="T32" fmla="*/ 14 w 1321"/>
                <a:gd name="T33" fmla="*/ 96 h 753"/>
                <a:gd name="T34" fmla="*/ 14 w 1321"/>
                <a:gd name="T35" fmla="*/ 96 h 753"/>
                <a:gd name="T36" fmla="*/ 166 w 1321"/>
                <a:gd name="T37" fmla="*/ 189 h 753"/>
                <a:gd name="T38" fmla="*/ 166 w 1321"/>
                <a:gd name="T39" fmla="*/ 186 h 753"/>
                <a:gd name="T40" fmla="*/ 164 w 1321"/>
                <a:gd name="T41" fmla="*/ 181 h 753"/>
                <a:gd name="T42" fmla="*/ 164 w 1321"/>
                <a:gd name="T43" fmla="*/ 181 h 753"/>
                <a:gd name="T44" fmla="*/ 164 w 1321"/>
                <a:gd name="T45" fmla="*/ 181 h 753"/>
                <a:gd name="T46" fmla="*/ 163 w 1321"/>
                <a:gd name="T47" fmla="*/ 179 h 753"/>
                <a:gd name="T48" fmla="*/ 161 w 1321"/>
                <a:gd name="T49" fmla="*/ 174 h 753"/>
                <a:gd name="T50" fmla="*/ 158 w 1321"/>
                <a:gd name="T51" fmla="*/ 168 h 753"/>
                <a:gd name="T52" fmla="*/ 156 w 1321"/>
                <a:gd name="T53" fmla="*/ 160 h 753"/>
                <a:gd name="T54" fmla="*/ 155 w 1321"/>
                <a:gd name="T55" fmla="*/ 151 h 753"/>
                <a:gd name="T56" fmla="*/ 155 w 1321"/>
                <a:gd name="T57" fmla="*/ 143 h 753"/>
                <a:gd name="T58" fmla="*/ 157 w 1321"/>
                <a:gd name="T59" fmla="*/ 135 h 753"/>
                <a:gd name="T60" fmla="*/ 162 w 1321"/>
                <a:gd name="T61" fmla="*/ 128 h 75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21"/>
                <a:gd name="T94" fmla="*/ 0 h 753"/>
                <a:gd name="T95" fmla="*/ 1321 w 1321"/>
                <a:gd name="T96" fmla="*/ 753 h 75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21" h="753">
                  <a:moveTo>
                    <a:pt x="650" y="509"/>
                  </a:moveTo>
                  <a:lnTo>
                    <a:pt x="1321" y="255"/>
                  </a:lnTo>
                  <a:lnTo>
                    <a:pt x="704" y="0"/>
                  </a:lnTo>
                  <a:lnTo>
                    <a:pt x="17" y="154"/>
                  </a:lnTo>
                  <a:lnTo>
                    <a:pt x="15" y="159"/>
                  </a:lnTo>
                  <a:lnTo>
                    <a:pt x="9" y="173"/>
                  </a:lnTo>
                  <a:lnTo>
                    <a:pt x="4" y="195"/>
                  </a:lnTo>
                  <a:lnTo>
                    <a:pt x="0" y="224"/>
                  </a:lnTo>
                  <a:lnTo>
                    <a:pt x="1" y="258"/>
                  </a:lnTo>
                  <a:lnTo>
                    <a:pt x="9" y="298"/>
                  </a:lnTo>
                  <a:lnTo>
                    <a:pt x="27" y="339"/>
                  </a:lnTo>
                  <a:lnTo>
                    <a:pt x="55" y="382"/>
                  </a:lnTo>
                  <a:lnTo>
                    <a:pt x="57" y="382"/>
                  </a:lnTo>
                  <a:lnTo>
                    <a:pt x="57" y="383"/>
                  </a:lnTo>
                  <a:lnTo>
                    <a:pt x="58" y="384"/>
                  </a:lnTo>
                  <a:lnTo>
                    <a:pt x="666" y="753"/>
                  </a:lnTo>
                  <a:lnTo>
                    <a:pt x="666" y="743"/>
                  </a:lnTo>
                  <a:lnTo>
                    <a:pt x="657" y="721"/>
                  </a:lnTo>
                  <a:lnTo>
                    <a:pt x="654" y="714"/>
                  </a:lnTo>
                  <a:lnTo>
                    <a:pt x="645" y="696"/>
                  </a:lnTo>
                  <a:lnTo>
                    <a:pt x="635" y="670"/>
                  </a:lnTo>
                  <a:lnTo>
                    <a:pt x="626" y="638"/>
                  </a:lnTo>
                  <a:lnTo>
                    <a:pt x="620" y="604"/>
                  </a:lnTo>
                  <a:lnTo>
                    <a:pt x="621" y="569"/>
                  </a:lnTo>
                  <a:lnTo>
                    <a:pt x="629" y="537"/>
                  </a:lnTo>
                  <a:lnTo>
                    <a:pt x="650" y="5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1" name="Freeform 1453"/>
            <p:cNvSpPr>
              <a:spLocks/>
            </p:cNvSpPr>
            <p:nvPr/>
          </p:nvSpPr>
          <p:spPr bwMode="auto">
            <a:xfrm>
              <a:off x="198" y="2002"/>
              <a:ext cx="593" cy="227"/>
            </a:xfrm>
            <a:custGeom>
              <a:avLst/>
              <a:gdLst>
                <a:gd name="T0" fmla="*/ 297 w 1186"/>
                <a:gd name="T1" fmla="*/ 56 h 456"/>
                <a:gd name="T2" fmla="*/ 147 w 1186"/>
                <a:gd name="T3" fmla="*/ 113 h 456"/>
                <a:gd name="T4" fmla="*/ 0 w 1186"/>
                <a:gd name="T5" fmla="*/ 36 h 456"/>
                <a:gd name="T6" fmla="*/ 159 w 1186"/>
                <a:gd name="T7" fmla="*/ 0 h 456"/>
                <a:gd name="T8" fmla="*/ 297 w 1186"/>
                <a:gd name="T9" fmla="*/ 56 h 4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6"/>
                <a:gd name="T16" fmla="*/ 0 h 456"/>
                <a:gd name="T17" fmla="*/ 1186 w 1186"/>
                <a:gd name="T18" fmla="*/ 456 h 4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6" h="456">
                  <a:moveTo>
                    <a:pt x="1186" y="226"/>
                  </a:moveTo>
                  <a:lnTo>
                    <a:pt x="586" y="456"/>
                  </a:lnTo>
                  <a:lnTo>
                    <a:pt x="0" y="144"/>
                  </a:lnTo>
                  <a:lnTo>
                    <a:pt x="639" y="0"/>
                  </a:lnTo>
                  <a:lnTo>
                    <a:pt x="1186" y="226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2" name="Freeform 1454"/>
            <p:cNvSpPr>
              <a:spLocks/>
            </p:cNvSpPr>
            <p:nvPr/>
          </p:nvSpPr>
          <p:spPr bwMode="auto">
            <a:xfrm>
              <a:off x="177" y="2079"/>
              <a:ext cx="302" cy="260"/>
            </a:xfrm>
            <a:custGeom>
              <a:avLst/>
              <a:gdLst>
                <a:gd name="T0" fmla="*/ 150 w 605"/>
                <a:gd name="T1" fmla="*/ 130 h 522"/>
                <a:gd name="T2" fmla="*/ 11 w 605"/>
                <a:gd name="T3" fmla="*/ 45 h 522"/>
                <a:gd name="T4" fmla="*/ 6 w 605"/>
                <a:gd name="T5" fmla="*/ 37 h 522"/>
                <a:gd name="T6" fmla="*/ 3 w 605"/>
                <a:gd name="T7" fmla="*/ 30 h 522"/>
                <a:gd name="T8" fmla="*/ 0 w 605"/>
                <a:gd name="T9" fmla="*/ 23 h 522"/>
                <a:gd name="T10" fmla="*/ 0 w 605"/>
                <a:gd name="T11" fmla="*/ 17 h 522"/>
                <a:gd name="T12" fmla="*/ 0 w 605"/>
                <a:gd name="T13" fmla="*/ 11 h 522"/>
                <a:gd name="T14" fmla="*/ 0 w 605"/>
                <a:gd name="T15" fmla="*/ 6 h 522"/>
                <a:gd name="T16" fmla="*/ 1 w 605"/>
                <a:gd name="T17" fmla="*/ 3 h 522"/>
                <a:gd name="T18" fmla="*/ 2 w 605"/>
                <a:gd name="T19" fmla="*/ 0 h 522"/>
                <a:gd name="T20" fmla="*/ 151 w 605"/>
                <a:gd name="T21" fmla="*/ 79 h 522"/>
                <a:gd name="T22" fmla="*/ 147 w 605"/>
                <a:gd name="T23" fmla="*/ 84 h 522"/>
                <a:gd name="T24" fmla="*/ 145 w 605"/>
                <a:gd name="T25" fmla="*/ 90 h 522"/>
                <a:gd name="T26" fmla="*/ 144 w 605"/>
                <a:gd name="T27" fmla="*/ 97 h 522"/>
                <a:gd name="T28" fmla="*/ 144 w 605"/>
                <a:gd name="T29" fmla="*/ 104 h 522"/>
                <a:gd name="T30" fmla="*/ 145 w 605"/>
                <a:gd name="T31" fmla="*/ 111 h 522"/>
                <a:gd name="T32" fmla="*/ 146 w 605"/>
                <a:gd name="T33" fmla="*/ 117 h 522"/>
                <a:gd name="T34" fmla="*/ 148 w 605"/>
                <a:gd name="T35" fmla="*/ 124 h 522"/>
                <a:gd name="T36" fmla="*/ 150 w 605"/>
                <a:gd name="T37" fmla="*/ 130 h 5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5"/>
                <a:gd name="T58" fmla="*/ 0 h 522"/>
                <a:gd name="T59" fmla="*/ 605 w 605"/>
                <a:gd name="T60" fmla="*/ 522 h 52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5" h="522">
                  <a:moveTo>
                    <a:pt x="602" y="522"/>
                  </a:moveTo>
                  <a:lnTo>
                    <a:pt x="47" y="180"/>
                  </a:lnTo>
                  <a:lnTo>
                    <a:pt x="26" y="149"/>
                  </a:lnTo>
                  <a:lnTo>
                    <a:pt x="12" y="120"/>
                  </a:lnTo>
                  <a:lnTo>
                    <a:pt x="3" y="94"/>
                  </a:lnTo>
                  <a:lnTo>
                    <a:pt x="0" y="68"/>
                  </a:lnTo>
                  <a:lnTo>
                    <a:pt x="0" y="46"/>
                  </a:lnTo>
                  <a:lnTo>
                    <a:pt x="2" y="27"/>
                  </a:lnTo>
                  <a:lnTo>
                    <a:pt x="6" y="12"/>
                  </a:lnTo>
                  <a:lnTo>
                    <a:pt x="9" y="0"/>
                  </a:lnTo>
                  <a:lnTo>
                    <a:pt x="605" y="318"/>
                  </a:lnTo>
                  <a:lnTo>
                    <a:pt x="591" y="340"/>
                  </a:lnTo>
                  <a:lnTo>
                    <a:pt x="582" y="364"/>
                  </a:lnTo>
                  <a:lnTo>
                    <a:pt x="577" y="390"/>
                  </a:lnTo>
                  <a:lnTo>
                    <a:pt x="577" y="418"/>
                  </a:lnTo>
                  <a:lnTo>
                    <a:pt x="580" y="446"/>
                  </a:lnTo>
                  <a:lnTo>
                    <a:pt x="586" y="472"/>
                  </a:lnTo>
                  <a:lnTo>
                    <a:pt x="592" y="497"/>
                  </a:lnTo>
                  <a:lnTo>
                    <a:pt x="602" y="52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3" name="Freeform 1455"/>
            <p:cNvSpPr>
              <a:spLocks/>
            </p:cNvSpPr>
            <p:nvPr/>
          </p:nvSpPr>
          <p:spPr bwMode="auto">
            <a:xfrm>
              <a:off x="478" y="2125"/>
              <a:ext cx="351" cy="240"/>
            </a:xfrm>
            <a:custGeom>
              <a:avLst/>
              <a:gdLst>
                <a:gd name="T0" fmla="*/ 155 w 701"/>
                <a:gd name="T1" fmla="*/ 36 h 480"/>
                <a:gd name="T2" fmla="*/ 0 w 701"/>
                <a:gd name="T3" fmla="*/ 99 h 480"/>
                <a:gd name="T4" fmla="*/ 2 w 701"/>
                <a:gd name="T5" fmla="*/ 104 h 480"/>
                <a:gd name="T6" fmla="*/ 157 w 701"/>
                <a:gd name="T7" fmla="*/ 42 h 480"/>
                <a:gd name="T8" fmla="*/ 166 w 701"/>
                <a:gd name="T9" fmla="*/ 51 h 480"/>
                <a:gd name="T10" fmla="*/ 9 w 701"/>
                <a:gd name="T11" fmla="*/ 115 h 480"/>
                <a:gd name="T12" fmla="*/ 11 w 701"/>
                <a:gd name="T13" fmla="*/ 120 h 480"/>
                <a:gd name="T14" fmla="*/ 176 w 701"/>
                <a:gd name="T15" fmla="*/ 53 h 480"/>
                <a:gd name="T16" fmla="*/ 159 w 701"/>
                <a:gd name="T17" fmla="*/ 37 h 480"/>
                <a:gd name="T18" fmla="*/ 159 w 701"/>
                <a:gd name="T19" fmla="*/ 0 h 480"/>
                <a:gd name="T20" fmla="*/ 154 w 701"/>
                <a:gd name="T21" fmla="*/ 0 h 480"/>
                <a:gd name="T22" fmla="*/ 154 w 701"/>
                <a:gd name="T23" fmla="*/ 12 h 480"/>
                <a:gd name="T24" fmla="*/ 155 w 701"/>
                <a:gd name="T25" fmla="*/ 36 h 4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01"/>
                <a:gd name="T40" fmla="*/ 0 h 480"/>
                <a:gd name="T41" fmla="*/ 701 w 701"/>
                <a:gd name="T42" fmla="*/ 480 h 4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01" h="480">
                  <a:moveTo>
                    <a:pt x="617" y="144"/>
                  </a:moveTo>
                  <a:lnTo>
                    <a:pt x="0" y="394"/>
                  </a:lnTo>
                  <a:lnTo>
                    <a:pt x="6" y="416"/>
                  </a:lnTo>
                  <a:lnTo>
                    <a:pt x="626" y="165"/>
                  </a:lnTo>
                  <a:lnTo>
                    <a:pt x="663" y="201"/>
                  </a:lnTo>
                  <a:lnTo>
                    <a:pt x="33" y="459"/>
                  </a:lnTo>
                  <a:lnTo>
                    <a:pt x="41" y="480"/>
                  </a:lnTo>
                  <a:lnTo>
                    <a:pt x="701" y="209"/>
                  </a:lnTo>
                  <a:lnTo>
                    <a:pt x="636" y="148"/>
                  </a:lnTo>
                  <a:lnTo>
                    <a:pt x="634" y="0"/>
                  </a:lnTo>
                  <a:lnTo>
                    <a:pt x="615" y="0"/>
                  </a:lnTo>
                  <a:lnTo>
                    <a:pt x="616" y="46"/>
                  </a:lnTo>
                  <a:lnTo>
                    <a:pt x="617" y="1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4" name="Freeform 1456"/>
            <p:cNvSpPr>
              <a:spLocks/>
            </p:cNvSpPr>
            <p:nvPr/>
          </p:nvSpPr>
          <p:spPr bwMode="auto">
            <a:xfrm>
              <a:off x="430" y="1973"/>
              <a:ext cx="330" cy="151"/>
            </a:xfrm>
            <a:custGeom>
              <a:avLst/>
              <a:gdLst>
                <a:gd name="T0" fmla="*/ 10 w 659"/>
                <a:gd name="T1" fmla="*/ 38 h 301"/>
                <a:gd name="T2" fmla="*/ 2 w 659"/>
                <a:gd name="T3" fmla="*/ 48 h 301"/>
                <a:gd name="T4" fmla="*/ 0 w 659"/>
                <a:gd name="T5" fmla="*/ 61 h 301"/>
                <a:gd name="T6" fmla="*/ 2 w 659"/>
                <a:gd name="T7" fmla="*/ 70 h 301"/>
                <a:gd name="T8" fmla="*/ 2 w 659"/>
                <a:gd name="T9" fmla="*/ 76 h 301"/>
                <a:gd name="T10" fmla="*/ 164 w 659"/>
                <a:gd name="T11" fmla="*/ 34 h 301"/>
                <a:gd name="T12" fmla="*/ 165 w 659"/>
                <a:gd name="T13" fmla="*/ 0 h 301"/>
                <a:gd name="T14" fmla="*/ 10 w 659"/>
                <a:gd name="T15" fmla="*/ 38 h 3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59"/>
                <a:gd name="T25" fmla="*/ 0 h 301"/>
                <a:gd name="T26" fmla="*/ 659 w 659"/>
                <a:gd name="T27" fmla="*/ 301 h 3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59" h="301">
                  <a:moveTo>
                    <a:pt x="38" y="151"/>
                  </a:moveTo>
                  <a:lnTo>
                    <a:pt x="5" y="190"/>
                  </a:lnTo>
                  <a:lnTo>
                    <a:pt x="0" y="243"/>
                  </a:lnTo>
                  <a:lnTo>
                    <a:pt x="6" y="279"/>
                  </a:lnTo>
                  <a:lnTo>
                    <a:pt x="8" y="301"/>
                  </a:lnTo>
                  <a:lnTo>
                    <a:pt x="655" y="134"/>
                  </a:lnTo>
                  <a:lnTo>
                    <a:pt x="659" y="0"/>
                  </a:lnTo>
                  <a:lnTo>
                    <a:pt x="38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5" name="Freeform 1457"/>
            <p:cNvSpPr>
              <a:spLocks/>
            </p:cNvSpPr>
            <p:nvPr/>
          </p:nvSpPr>
          <p:spPr bwMode="auto">
            <a:xfrm>
              <a:off x="144" y="1832"/>
              <a:ext cx="654" cy="329"/>
            </a:xfrm>
            <a:custGeom>
              <a:avLst/>
              <a:gdLst>
                <a:gd name="T0" fmla="*/ 155 w 1308"/>
                <a:gd name="T1" fmla="*/ 110 h 658"/>
                <a:gd name="T2" fmla="*/ 327 w 1308"/>
                <a:gd name="T3" fmla="*/ 68 h 658"/>
                <a:gd name="T4" fmla="*/ 180 w 1308"/>
                <a:gd name="T5" fmla="*/ 0 h 658"/>
                <a:gd name="T6" fmla="*/ 6 w 1308"/>
                <a:gd name="T7" fmla="*/ 21 h 658"/>
                <a:gd name="T8" fmla="*/ 5 w 1308"/>
                <a:gd name="T9" fmla="*/ 21 h 658"/>
                <a:gd name="T10" fmla="*/ 5 w 1308"/>
                <a:gd name="T11" fmla="*/ 24 h 658"/>
                <a:gd name="T12" fmla="*/ 3 w 1308"/>
                <a:gd name="T13" fmla="*/ 29 h 658"/>
                <a:gd name="T14" fmla="*/ 1 w 1308"/>
                <a:gd name="T15" fmla="*/ 35 h 658"/>
                <a:gd name="T16" fmla="*/ 0 w 1308"/>
                <a:gd name="T17" fmla="*/ 42 h 658"/>
                <a:gd name="T18" fmla="*/ 1 w 1308"/>
                <a:gd name="T19" fmla="*/ 50 h 658"/>
                <a:gd name="T20" fmla="*/ 5 w 1308"/>
                <a:gd name="T21" fmla="*/ 60 h 658"/>
                <a:gd name="T22" fmla="*/ 10 w 1308"/>
                <a:gd name="T23" fmla="*/ 70 h 658"/>
                <a:gd name="T24" fmla="*/ 10 w 1308"/>
                <a:gd name="T25" fmla="*/ 71 h 658"/>
                <a:gd name="T26" fmla="*/ 10 w 1308"/>
                <a:gd name="T27" fmla="*/ 71 h 658"/>
                <a:gd name="T28" fmla="*/ 10 w 1308"/>
                <a:gd name="T29" fmla="*/ 71 h 658"/>
                <a:gd name="T30" fmla="*/ 153 w 1308"/>
                <a:gd name="T31" fmla="*/ 165 h 658"/>
                <a:gd name="T32" fmla="*/ 154 w 1308"/>
                <a:gd name="T33" fmla="*/ 163 h 658"/>
                <a:gd name="T34" fmla="*/ 152 w 1308"/>
                <a:gd name="T35" fmla="*/ 158 h 658"/>
                <a:gd name="T36" fmla="*/ 152 w 1308"/>
                <a:gd name="T37" fmla="*/ 158 h 658"/>
                <a:gd name="T38" fmla="*/ 152 w 1308"/>
                <a:gd name="T39" fmla="*/ 158 h 658"/>
                <a:gd name="T40" fmla="*/ 151 w 1308"/>
                <a:gd name="T41" fmla="*/ 156 h 658"/>
                <a:gd name="T42" fmla="*/ 150 w 1308"/>
                <a:gd name="T43" fmla="*/ 152 h 658"/>
                <a:gd name="T44" fmla="*/ 148 w 1308"/>
                <a:gd name="T45" fmla="*/ 146 h 658"/>
                <a:gd name="T46" fmla="*/ 147 w 1308"/>
                <a:gd name="T47" fmla="*/ 139 h 658"/>
                <a:gd name="T48" fmla="*/ 146 w 1308"/>
                <a:gd name="T49" fmla="*/ 131 h 658"/>
                <a:gd name="T50" fmla="*/ 147 w 1308"/>
                <a:gd name="T51" fmla="*/ 123 h 658"/>
                <a:gd name="T52" fmla="*/ 150 w 1308"/>
                <a:gd name="T53" fmla="*/ 116 h 658"/>
                <a:gd name="T54" fmla="*/ 155 w 1308"/>
                <a:gd name="T55" fmla="*/ 110 h 65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08"/>
                <a:gd name="T85" fmla="*/ 0 h 658"/>
                <a:gd name="T86" fmla="*/ 1308 w 1308"/>
                <a:gd name="T87" fmla="*/ 658 h 65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08" h="658">
                  <a:moveTo>
                    <a:pt x="620" y="443"/>
                  </a:moveTo>
                  <a:lnTo>
                    <a:pt x="1308" y="272"/>
                  </a:lnTo>
                  <a:lnTo>
                    <a:pt x="722" y="0"/>
                  </a:lnTo>
                  <a:lnTo>
                    <a:pt x="26" y="81"/>
                  </a:lnTo>
                  <a:lnTo>
                    <a:pt x="23" y="86"/>
                  </a:lnTo>
                  <a:lnTo>
                    <a:pt x="17" y="98"/>
                  </a:lnTo>
                  <a:lnTo>
                    <a:pt x="9" y="116"/>
                  </a:lnTo>
                  <a:lnTo>
                    <a:pt x="3" y="140"/>
                  </a:lnTo>
                  <a:lnTo>
                    <a:pt x="0" y="170"/>
                  </a:lnTo>
                  <a:lnTo>
                    <a:pt x="4" y="203"/>
                  </a:lnTo>
                  <a:lnTo>
                    <a:pt x="17" y="240"/>
                  </a:lnTo>
                  <a:lnTo>
                    <a:pt x="41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3" y="282"/>
                  </a:lnTo>
                  <a:lnTo>
                    <a:pt x="612" y="658"/>
                  </a:lnTo>
                  <a:lnTo>
                    <a:pt x="615" y="649"/>
                  </a:lnTo>
                  <a:lnTo>
                    <a:pt x="608" y="629"/>
                  </a:lnTo>
                  <a:lnTo>
                    <a:pt x="604" y="622"/>
                  </a:lnTo>
                  <a:lnTo>
                    <a:pt x="599" y="606"/>
                  </a:lnTo>
                  <a:lnTo>
                    <a:pt x="591" y="582"/>
                  </a:lnTo>
                  <a:lnTo>
                    <a:pt x="585" y="553"/>
                  </a:lnTo>
                  <a:lnTo>
                    <a:pt x="581" y="523"/>
                  </a:lnTo>
                  <a:lnTo>
                    <a:pt x="585" y="492"/>
                  </a:lnTo>
                  <a:lnTo>
                    <a:pt x="597" y="465"/>
                  </a:lnTo>
                  <a:lnTo>
                    <a:pt x="620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6" name="Freeform 1458"/>
            <p:cNvSpPr>
              <a:spLocks/>
            </p:cNvSpPr>
            <p:nvPr/>
          </p:nvSpPr>
          <p:spPr bwMode="auto">
            <a:xfrm>
              <a:off x="430" y="1973"/>
              <a:ext cx="330" cy="151"/>
            </a:xfrm>
            <a:custGeom>
              <a:avLst/>
              <a:gdLst>
                <a:gd name="T0" fmla="*/ 10 w 659"/>
                <a:gd name="T1" fmla="*/ 38 h 301"/>
                <a:gd name="T2" fmla="*/ 2 w 659"/>
                <a:gd name="T3" fmla="*/ 48 h 301"/>
                <a:gd name="T4" fmla="*/ 0 w 659"/>
                <a:gd name="T5" fmla="*/ 61 h 301"/>
                <a:gd name="T6" fmla="*/ 2 w 659"/>
                <a:gd name="T7" fmla="*/ 70 h 301"/>
                <a:gd name="T8" fmla="*/ 2 w 659"/>
                <a:gd name="T9" fmla="*/ 76 h 301"/>
                <a:gd name="T10" fmla="*/ 164 w 659"/>
                <a:gd name="T11" fmla="*/ 34 h 301"/>
                <a:gd name="T12" fmla="*/ 165 w 659"/>
                <a:gd name="T13" fmla="*/ 0 h 301"/>
                <a:gd name="T14" fmla="*/ 10 w 659"/>
                <a:gd name="T15" fmla="*/ 38 h 3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59"/>
                <a:gd name="T25" fmla="*/ 0 h 301"/>
                <a:gd name="T26" fmla="*/ 659 w 659"/>
                <a:gd name="T27" fmla="*/ 301 h 3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59" h="301">
                  <a:moveTo>
                    <a:pt x="38" y="151"/>
                  </a:moveTo>
                  <a:lnTo>
                    <a:pt x="5" y="190"/>
                  </a:lnTo>
                  <a:lnTo>
                    <a:pt x="0" y="243"/>
                  </a:lnTo>
                  <a:lnTo>
                    <a:pt x="6" y="279"/>
                  </a:lnTo>
                  <a:lnTo>
                    <a:pt x="8" y="301"/>
                  </a:lnTo>
                  <a:lnTo>
                    <a:pt x="655" y="134"/>
                  </a:lnTo>
                  <a:lnTo>
                    <a:pt x="659" y="0"/>
                  </a:lnTo>
                  <a:lnTo>
                    <a:pt x="38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7" name="Freeform 1459"/>
            <p:cNvSpPr>
              <a:spLocks/>
            </p:cNvSpPr>
            <p:nvPr/>
          </p:nvSpPr>
          <p:spPr bwMode="auto">
            <a:xfrm>
              <a:off x="434" y="2042"/>
              <a:ext cx="349" cy="113"/>
            </a:xfrm>
            <a:custGeom>
              <a:avLst/>
              <a:gdLst>
                <a:gd name="T0" fmla="*/ 0 w 698"/>
                <a:gd name="T1" fmla="*/ 43 h 225"/>
                <a:gd name="T2" fmla="*/ 7 w 698"/>
                <a:gd name="T3" fmla="*/ 57 h 225"/>
                <a:gd name="T4" fmla="*/ 175 w 698"/>
                <a:gd name="T5" fmla="*/ 13 h 225"/>
                <a:gd name="T6" fmla="*/ 161 w 698"/>
                <a:gd name="T7" fmla="*/ 0 h 225"/>
                <a:gd name="T8" fmla="*/ 0 w 698"/>
                <a:gd name="T9" fmla="*/ 43 h 2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8"/>
                <a:gd name="T16" fmla="*/ 0 h 225"/>
                <a:gd name="T17" fmla="*/ 698 w 698"/>
                <a:gd name="T18" fmla="*/ 225 h 2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8" h="225">
                  <a:moveTo>
                    <a:pt x="0" y="171"/>
                  </a:moveTo>
                  <a:lnTo>
                    <a:pt x="29" y="225"/>
                  </a:lnTo>
                  <a:lnTo>
                    <a:pt x="698" y="50"/>
                  </a:lnTo>
                  <a:lnTo>
                    <a:pt x="644" y="0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8" name="Freeform 1460"/>
            <p:cNvSpPr>
              <a:spLocks/>
            </p:cNvSpPr>
            <p:nvPr/>
          </p:nvSpPr>
          <p:spPr bwMode="auto">
            <a:xfrm>
              <a:off x="144" y="1832"/>
              <a:ext cx="654" cy="329"/>
            </a:xfrm>
            <a:custGeom>
              <a:avLst/>
              <a:gdLst>
                <a:gd name="T0" fmla="*/ 155 w 1308"/>
                <a:gd name="T1" fmla="*/ 110 h 658"/>
                <a:gd name="T2" fmla="*/ 327 w 1308"/>
                <a:gd name="T3" fmla="*/ 68 h 658"/>
                <a:gd name="T4" fmla="*/ 180 w 1308"/>
                <a:gd name="T5" fmla="*/ 0 h 658"/>
                <a:gd name="T6" fmla="*/ 6 w 1308"/>
                <a:gd name="T7" fmla="*/ 21 h 658"/>
                <a:gd name="T8" fmla="*/ 5 w 1308"/>
                <a:gd name="T9" fmla="*/ 21 h 658"/>
                <a:gd name="T10" fmla="*/ 5 w 1308"/>
                <a:gd name="T11" fmla="*/ 24 h 658"/>
                <a:gd name="T12" fmla="*/ 3 w 1308"/>
                <a:gd name="T13" fmla="*/ 29 h 658"/>
                <a:gd name="T14" fmla="*/ 1 w 1308"/>
                <a:gd name="T15" fmla="*/ 35 h 658"/>
                <a:gd name="T16" fmla="*/ 0 w 1308"/>
                <a:gd name="T17" fmla="*/ 42 h 658"/>
                <a:gd name="T18" fmla="*/ 1 w 1308"/>
                <a:gd name="T19" fmla="*/ 50 h 658"/>
                <a:gd name="T20" fmla="*/ 5 w 1308"/>
                <a:gd name="T21" fmla="*/ 60 h 658"/>
                <a:gd name="T22" fmla="*/ 10 w 1308"/>
                <a:gd name="T23" fmla="*/ 70 h 658"/>
                <a:gd name="T24" fmla="*/ 10 w 1308"/>
                <a:gd name="T25" fmla="*/ 71 h 658"/>
                <a:gd name="T26" fmla="*/ 10 w 1308"/>
                <a:gd name="T27" fmla="*/ 71 h 658"/>
                <a:gd name="T28" fmla="*/ 10 w 1308"/>
                <a:gd name="T29" fmla="*/ 71 h 658"/>
                <a:gd name="T30" fmla="*/ 153 w 1308"/>
                <a:gd name="T31" fmla="*/ 165 h 658"/>
                <a:gd name="T32" fmla="*/ 154 w 1308"/>
                <a:gd name="T33" fmla="*/ 163 h 658"/>
                <a:gd name="T34" fmla="*/ 152 w 1308"/>
                <a:gd name="T35" fmla="*/ 158 h 658"/>
                <a:gd name="T36" fmla="*/ 152 w 1308"/>
                <a:gd name="T37" fmla="*/ 158 h 658"/>
                <a:gd name="T38" fmla="*/ 152 w 1308"/>
                <a:gd name="T39" fmla="*/ 158 h 658"/>
                <a:gd name="T40" fmla="*/ 151 w 1308"/>
                <a:gd name="T41" fmla="*/ 156 h 658"/>
                <a:gd name="T42" fmla="*/ 150 w 1308"/>
                <a:gd name="T43" fmla="*/ 152 h 658"/>
                <a:gd name="T44" fmla="*/ 148 w 1308"/>
                <a:gd name="T45" fmla="*/ 146 h 658"/>
                <a:gd name="T46" fmla="*/ 147 w 1308"/>
                <a:gd name="T47" fmla="*/ 139 h 658"/>
                <a:gd name="T48" fmla="*/ 146 w 1308"/>
                <a:gd name="T49" fmla="*/ 131 h 658"/>
                <a:gd name="T50" fmla="*/ 147 w 1308"/>
                <a:gd name="T51" fmla="*/ 123 h 658"/>
                <a:gd name="T52" fmla="*/ 150 w 1308"/>
                <a:gd name="T53" fmla="*/ 116 h 658"/>
                <a:gd name="T54" fmla="*/ 155 w 1308"/>
                <a:gd name="T55" fmla="*/ 110 h 65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08"/>
                <a:gd name="T85" fmla="*/ 0 h 658"/>
                <a:gd name="T86" fmla="*/ 1308 w 1308"/>
                <a:gd name="T87" fmla="*/ 658 h 65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08" h="658">
                  <a:moveTo>
                    <a:pt x="620" y="443"/>
                  </a:moveTo>
                  <a:lnTo>
                    <a:pt x="1308" y="272"/>
                  </a:lnTo>
                  <a:lnTo>
                    <a:pt x="722" y="0"/>
                  </a:lnTo>
                  <a:lnTo>
                    <a:pt x="26" y="81"/>
                  </a:lnTo>
                  <a:lnTo>
                    <a:pt x="23" y="86"/>
                  </a:lnTo>
                  <a:lnTo>
                    <a:pt x="17" y="98"/>
                  </a:lnTo>
                  <a:lnTo>
                    <a:pt x="9" y="116"/>
                  </a:lnTo>
                  <a:lnTo>
                    <a:pt x="3" y="140"/>
                  </a:lnTo>
                  <a:lnTo>
                    <a:pt x="0" y="170"/>
                  </a:lnTo>
                  <a:lnTo>
                    <a:pt x="4" y="203"/>
                  </a:lnTo>
                  <a:lnTo>
                    <a:pt x="17" y="240"/>
                  </a:lnTo>
                  <a:lnTo>
                    <a:pt x="41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3" y="282"/>
                  </a:lnTo>
                  <a:lnTo>
                    <a:pt x="612" y="658"/>
                  </a:lnTo>
                  <a:lnTo>
                    <a:pt x="615" y="649"/>
                  </a:lnTo>
                  <a:lnTo>
                    <a:pt x="608" y="629"/>
                  </a:lnTo>
                  <a:lnTo>
                    <a:pt x="604" y="622"/>
                  </a:lnTo>
                  <a:lnTo>
                    <a:pt x="599" y="606"/>
                  </a:lnTo>
                  <a:lnTo>
                    <a:pt x="591" y="582"/>
                  </a:lnTo>
                  <a:lnTo>
                    <a:pt x="585" y="553"/>
                  </a:lnTo>
                  <a:lnTo>
                    <a:pt x="581" y="523"/>
                  </a:lnTo>
                  <a:lnTo>
                    <a:pt x="585" y="492"/>
                  </a:lnTo>
                  <a:lnTo>
                    <a:pt x="597" y="465"/>
                  </a:lnTo>
                  <a:lnTo>
                    <a:pt x="620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9" name="Freeform 1461"/>
            <p:cNvSpPr>
              <a:spLocks/>
            </p:cNvSpPr>
            <p:nvPr/>
          </p:nvSpPr>
          <p:spPr bwMode="auto">
            <a:xfrm>
              <a:off x="179" y="1843"/>
              <a:ext cx="584" cy="199"/>
            </a:xfrm>
            <a:custGeom>
              <a:avLst/>
              <a:gdLst>
                <a:gd name="T0" fmla="*/ 292 w 1167"/>
                <a:gd name="T1" fmla="*/ 61 h 397"/>
                <a:gd name="T2" fmla="*/ 138 w 1167"/>
                <a:gd name="T3" fmla="*/ 100 h 397"/>
                <a:gd name="T4" fmla="*/ 0 w 1167"/>
                <a:gd name="T5" fmla="*/ 20 h 397"/>
                <a:gd name="T6" fmla="*/ 162 w 1167"/>
                <a:gd name="T7" fmla="*/ 0 h 397"/>
                <a:gd name="T8" fmla="*/ 292 w 1167"/>
                <a:gd name="T9" fmla="*/ 61 h 3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7"/>
                <a:gd name="T16" fmla="*/ 0 h 397"/>
                <a:gd name="T17" fmla="*/ 1167 w 1167"/>
                <a:gd name="T18" fmla="*/ 397 h 3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7" h="397">
                  <a:moveTo>
                    <a:pt x="1167" y="243"/>
                  </a:moveTo>
                  <a:lnTo>
                    <a:pt x="551" y="397"/>
                  </a:lnTo>
                  <a:lnTo>
                    <a:pt x="0" y="78"/>
                  </a:lnTo>
                  <a:lnTo>
                    <a:pt x="646" y="0"/>
                  </a:lnTo>
                  <a:lnTo>
                    <a:pt x="1167" y="24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0" name="Freeform 1462"/>
            <p:cNvSpPr>
              <a:spLocks/>
            </p:cNvSpPr>
            <p:nvPr/>
          </p:nvSpPr>
          <p:spPr bwMode="auto">
            <a:xfrm>
              <a:off x="154" y="1885"/>
              <a:ext cx="288" cy="252"/>
            </a:xfrm>
            <a:custGeom>
              <a:avLst/>
              <a:gdLst>
                <a:gd name="T0" fmla="*/ 139 w 576"/>
                <a:gd name="T1" fmla="*/ 126 h 503"/>
                <a:gd name="T2" fmla="*/ 9 w 576"/>
                <a:gd name="T3" fmla="*/ 39 h 503"/>
                <a:gd name="T4" fmla="*/ 5 w 576"/>
                <a:gd name="T5" fmla="*/ 33 h 503"/>
                <a:gd name="T6" fmla="*/ 1 w 576"/>
                <a:gd name="T7" fmla="*/ 26 h 503"/>
                <a:gd name="T8" fmla="*/ 1 w 576"/>
                <a:gd name="T9" fmla="*/ 20 h 503"/>
                <a:gd name="T10" fmla="*/ 0 w 576"/>
                <a:gd name="T11" fmla="*/ 15 h 503"/>
                <a:gd name="T12" fmla="*/ 1 w 576"/>
                <a:gd name="T13" fmla="*/ 10 h 503"/>
                <a:gd name="T14" fmla="*/ 1 w 576"/>
                <a:gd name="T15" fmla="*/ 6 h 503"/>
                <a:gd name="T16" fmla="*/ 3 w 576"/>
                <a:gd name="T17" fmla="*/ 3 h 503"/>
                <a:gd name="T18" fmla="*/ 4 w 576"/>
                <a:gd name="T19" fmla="*/ 0 h 503"/>
                <a:gd name="T20" fmla="*/ 144 w 576"/>
                <a:gd name="T21" fmla="*/ 81 h 503"/>
                <a:gd name="T22" fmla="*/ 140 w 576"/>
                <a:gd name="T23" fmla="*/ 86 h 503"/>
                <a:gd name="T24" fmla="*/ 138 w 576"/>
                <a:gd name="T25" fmla="*/ 91 h 503"/>
                <a:gd name="T26" fmla="*/ 136 w 576"/>
                <a:gd name="T27" fmla="*/ 97 h 503"/>
                <a:gd name="T28" fmla="*/ 135 w 576"/>
                <a:gd name="T29" fmla="*/ 103 h 503"/>
                <a:gd name="T30" fmla="*/ 135 w 576"/>
                <a:gd name="T31" fmla="*/ 109 h 503"/>
                <a:gd name="T32" fmla="*/ 136 w 576"/>
                <a:gd name="T33" fmla="*/ 115 h 503"/>
                <a:gd name="T34" fmla="*/ 137 w 576"/>
                <a:gd name="T35" fmla="*/ 121 h 503"/>
                <a:gd name="T36" fmla="*/ 139 w 576"/>
                <a:gd name="T37" fmla="*/ 126 h 50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76"/>
                <a:gd name="T58" fmla="*/ 0 h 503"/>
                <a:gd name="T59" fmla="*/ 576 w 576"/>
                <a:gd name="T60" fmla="*/ 503 h 50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76" h="503">
                  <a:moveTo>
                    <a:pt x="555" y="503"/>
                  </a:moveTo>
                  <a:lnTo>
                    <a:pt x="36" y="156"/>
                  </a:lnTo>
                  <a:lnTo>
                    <a:pt x="17" y="129"/>
                  </a:lnTo>
                  <a:lnTo>
                    <a:pt x="6" y="102"/>
                  </a:lnTo>
                  <a:lnTo>
                    <a:pt x="1" y="78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6" y="22"/>
                  </a:lnTo>
                  <a:lnTo>
                    <a:pt x="12" y="9"/>
                  </a:lnTo>
                  <a:lnTo>
                    <a:pt x="16" y="0"/>
                  </a:lnTo>
                  <a:lnTo>
                    <a:pt x="576" y="324"/>
                  </a:lnTo>
                  <a:lnTo>
                    <a:pt x="560" y="343"/>
                  </a:lnTo>
                  <a:lnTo>
                    <a:pt x="549" y="362"/>
                  </a:lnTo>
                  <a:lnTo>
                    <a:pt x="542" y="385"/>
                  </a:lnTo>
                  <a:lnTo>
                    <a:pt x="540" y="409"/>
                  </a:lnTo>
                  <a:lnTo>
                    <a:pt x="540" y="434"/>
                  </a:lnTo>
                  <a:lnTo>
                    <a:pt x="543" y="458"/>
                  </a:lnTo>
                  <a:lnTo>
                    <a:pt x="548" y="481"/>
                  </a:lnTo>
                  <a:lnTo>
                    <a:pt x="555" y="50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1" name="Freeform 1463"/>
            <p:cNvSpPr>
              <a:spLocks/>
            </p:cNvSpPr>
            <p:nvPr/>
          </p:nvSpPr>
          <p:spPr bwMode="auto">
            <a:xfrm>
              <a:off x="434" y="1973"/>
              <a:ext cx="357" cy="188"/>
            </a:xfrm>
            <a:custGeom>
              <a:avLst/>
              <a:gdLst>
                <a:gd name="T0" fmla="*/ 159 w 716"/>
                <a:gd name="T1" fmla="*/ 33 h 375"/>
                <a:gd name="T2" fmla="*/ 0 w 716"/>
                <a:gd name="T3" fmla="*/ 74 h 375"/>
                <a:gd name="T4" fmla="*/ 1 w 716"/>
                <a:gd name="T5" fmla="*/ 79 h 375"/>
                <a:gd name="T6" fmla="*/ 160 w 716"/>
                <a:gd name="T7" fmla="*/ 37 h 375"/>
                <a:gd name="T8" fmla="*/ 169 w 716"/>
                <a:gd name="T9" fmla="*/ 46 h 375"/>
                <a:gd name="T10" fmla="*/ 7 w 716"/>
                <a:gd name="T11" fmla="*/ 89 h 375"/>
                <a:gd name="T12" fmla="*/ 8 w 716"/>
                <a:gd name="T13" fmla="*/ 94 h 375"/>
                <a:gd name="T14" fmla="*/ 178 w 716"/>
                <a:gd name="T15" fmla="*/ 49 h 375"/>
                <a:gd name="T16" fmla="*/ 163 w 716"/>
                <a:gd name="T17" fmla="*/ 34 h 375"/>
                <a:gd name="T18" fmla="*/ 166 w 716"/>
                <a:gd name="T19" fmla="*/ 1 h 375"/>
                <a:gd name="T20" fmla="*/ 161 w 716"/>
                <a:gd name="T21" fmla="*/ 0 h 375"/>
                <a:gd name="T22" fmla="*/ 160 w 716"/>
                <a:gd name="T23" fmla="*/ 11 h 375"/>
                <a:gd name="T24" fmla="*/ 159 w 716"/>
                <a:gd name="T25" fmla="*/ 33 h 3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16"/>
                <a:gd name="T40" fmla="*/ 0 h 375"/>
                <a:gd name="T41" fmla="*/ 716 w 716"/>
                <a:gd name="T42" fmla="*/ 375 h 37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16" h="375">
                  <a:moveTo>
                    <a:pt x="637" y="129"/>
                  </a:moveTo>
                  <a:lnTo>
                    <a:pt x="0" y="295"/>
                  </a:lnTo>
                  <a:lnTo>
                    <a:pt x="5" y="315"/>
                  </a:lnTo>
                  <a:lnTo>
                    <a:pt x="643" y="148"/>
                  </a:lnTo>
                  <a:lnTo>
                    <a:pt x="678" y="184"/>
                  </a:lnTo>
                  <a:lnTo>
                    <a:pt x="28" y="355"/>
                  </a:lnTo>
                  <a:lnTo>
                    <a:pt x="32" y="375"/>
                  </a:lnTo>
                  <a:lnTo>
                    <a:pt x="716" y="194"/>
                  </a:lnTo>
                  <a:lnTo>
                    <a:pt x="656" y="133"/>
                  </a:lnTo>
                  <a:lnTo>
                    <a:pt x="665" y="2"/>
                  </a:lnTo>
                  <a:lnTo>
                    <a:pt x="647" y="0"/>
                  </a:lnTo>
                  <a:lnTo>
                    <a:pt x="644" y="41"/>
                  </a:lnTo>
                  <a:lnTo>
                    <a:pt x="637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2" name="Freeform 1464"/>
            <p:cNvSpPr>
              <a:spLocks/>
            </p:cNvSpPr>
            <p:nvPr/>
          </p:nvSpPr>
          <p:spPr bwMode="auto">
            <a:xfrm>
              <a:off x="488" y="1756"/>
              <a:ext cx="311" cy="194"/>
            </a:xfrm>
            <a:custGeom>
              <a:avLst/>
              <a:gdLst>
                <a:gd name="T0" fmla="*/ 7 w 623"/>
                <a:gd name="T1" fmla="*/ 55 h 389"/>
                <a:gd name="T2" fmla="*/ 0 w 623"/>
                <a:gd name="T3" fmla="*/ 66 h 389"/>
                <a:gd name="T4" fmla="*/ 0 w 623"/>
                <a:gd name="T5" fmla="*/ 81 h 389"/>
                <a:gd name="T6" fmla="*/ 2 w 623"/>
                <a:gd name="T7" fmla="*/ 91 h 389"/>
                <a:gd name="T8" fmla="*/ 3 w 623"/>
                <a:gd name="T9" fmla="*/ 97 h 389"/>
                <a:gd name="T10" fmla="*/ 155 w 623"/>
                <a:gd name="T11" fmla="*/ 36 h 389"/>
                <a:gd name="T12" fmla="*/ 153 w 623"/>
                <a:gd name="T13" fmla="*/ 0 h 389"/>
                <a:gd name="T14" fmla="*/ 7 w 623"/>
                <a:gd name="T15" fmla="*/ 55 h 3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23"/>
                <a:gd name="T25" fmla="*/ 0 h 389"/>
                <a:gd name="T26" fmla="*/ 623 w 623"/>
                <a:gd name="T27" fmla="*/ 389 h 3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23" h="389">
                  <a:moveTo>
                    <a:pt x="29" y="221"/>
                  </a:moveTo>
                  <a:lnTo>
                    <a:pt x="0" y="266"/>
                  </a:lnTo>
                  <a:lnTo>
                    <a:pt x="2" y="326"/>
                  </a:lnTo>
                  <a:lnTo>
                    <a:pt x="11" y="365"/>
                  </a:lnTo>
                  <a:lnTo>
                    <a:pt x="15" y="389"/>
                  </a:lnTo>
                  <a:lnTo>
                    <a:pt x="623" y="145"/>
                  </a:lnTo>
                  <a:lnTo>
                    <a:pt x="615" y="0"/>
                  </a:lnTo>
                  <a:lnTo>
                    <a:pt x="29" y="2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3" name="Freeform 1465"/>
            <p:cNvSpPr>
              <a:spLocks/>
            </p:cNvSpPr>
            <p:nvPr/>
          </p:nvSpPr>
          <p:spPr bwMode="auto">
            <a:xfrm>
              <a:off x="496" y="1830"/>
              <a:ext cx="330" cy="153"/>
            </a:xfrm>
            <a:custGeom>
              <a:avLst/>
              <a:gdLst>
                <a:gd name="T0" fmla="*/ 0 w 662"/>
                <a:gd name="T1" fmla="*/ 63 h 305"/>
                <a:gd name="T2" fmla="*/ 8 w 662"/>
                <a:gd name="T3" fmla="*/ 77 h 305"/>
                <a:gd name="T4" fmla="*/ 165 w 662"/>
                <a:gd name="T5" fmla="*/ 13 h 305"/>
                <a:gd name="T6" fmla="*/ 150 w 662"/>
                <a:gd name="T7" fmla="*/ 0 h 305"/>
                <a:gd name="T8" fmla="*/ 0 w 662"/>
                <a:gd name="T9" fmla="*/ 63 h 3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2"/>
                <a:gd name="T16" fmla="*/ 0 h 305"/>
                <a:gd name="T17" fmla="*/ 662 w 662"/>
                <a:gd name="T18" fmla="*/ 305 h 3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2" h="305">
                  <a:moveTo>
                    <a:pt x="0" y="250"/>
                  </a:moveTo>
                  <a:lnTo>
                    <a:pt x="33" y="305"/>
                  </a:lnTo>
                  <a:lnTo>
                    <a:pt x="662" y="51"/>
                  </a:lnTo>
                  <a:lnTo>
                    <a:pt x="604" y="0"/>
                  </a:lnTo>
                  <a:lnTo>
                    <a:pt x="0" y="25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4" name="Freeform 1466"/>
            <p:cNvSpPr>
              <a:spLocks/>
            </p:cNvSpPr>
            <p:nvPr/>
          </p:nvSpPr>
          <p:spPr bwMode="auto">
            <a:xfrm>
              <a:off x="193" y="1624"/>
              <a:ext cx="639" cy="365"/>
            </a:xfrm>
            <a:custGeom>
              <a:avLst/>
              <a:gdLst>
                <a:gd name="T0" fmla="*/ 157 w 1279"/>
                <a:gd name="T1" fmla="*/ 123 h 731"/>
                <a:gd name="T2" fmla="*/ 319 w 1279"/>
                <a:gd name="T3" fmla="*/ 62 h 731"/>
                <a:gd name="T4" fmla="*/ 170 w 1279"/>
                <a:gd name="T5" fmla="*/ 0 h 731"/>
                <a:gd name="T6" fmla="*/ 4 w 1279"/>
                <a:gd name="T7" fmla="*/ 37 h 731"/>
                <a:gd name="T8" fmla="*/ 3 w 1279"/>
                <a:gd name="T9" fmla="*/ 39 h 731"/>
                <a:gd name="T10" fmla="*/ 2 w 1279"/>
                <a:gd name="T11" fmla="*/ 42 h 731"/>
                <a:gd name="T12" fmla="*/ 1 w 1279"/>
                <a:gd name="T13" fmla="*/ 47 h 731"/>
                <a:gd name="T14" fmla="*/ 0 w 1279"/>
                <a:gd name="T15" fmla="*/ 54 h 731"/>
                <a:gd name="T16" fmla="*/ 0 w 1279"/>
                <a:gd name="T17" fmla="*/ 62 h 731"/>
                <a:gd name="T18" fmla="*/ 2 w 1279"/>
                <a:gd name="T19" fmla="*/ 72 h 731"/>
                <a:gd name="T20" fmla="*/ 6 w 1279"/>
                <a:gd name="T21" fmla="*/ 82 h 731"/>
                <a:gd name="T22" fmla="*/ 13 w 1279"/>
                <a:gd name="T23" fmla="*/ 92 h 731"/>
                <a:gd name="T24" fmla="*/ 13 w 1279"/>
                <a:gd name="T25" fmla="*/ 92 h 731"/>
                <a:gd name="T26" fmla="*/ 13 w 1279"/>
                <a:gd name="T27" fmla="*/ 92 h 731"/>
                <a:gd name="T28" fmla="*/ 13 w 1279"/>
                <a:gd name="T29" fmla="*/ 93 h 731"/>
                <a:gd name="T30" fmla="*/ 13 w 1279"/>
                <a:gd name="T31" fmla="*/ 93 h 731"/>
                <a:gd name="T32" fmla="*/ 13 w 1279"/>
                <a:gd name="T33" fmla="*/ 93 h 731"/>
                <a:gd name="T34" fmla="*/ 13 w 1279"/>
                <a:gd name="T35" fmla="*/ 93 h 731"/>
                <a:gd name="T36" fmla="*/ 161 w 1279"/>
                <a:gd name="T37" fmla="*/ 182 h 731"/>
                <a:gd name="T38" fmla="*/ 161 w 1279"/>
                <a:gd name="T39" fmla="*/ 180 h 731"/>
                <a:gd name="T40" fmla="*/ 159 w 1279"/>
                <a:gd name="T41" fmla="*/ 175 h 731"/>
                <a:gd name="T42" fmla="*/ 159 w 1279"/>
                <a:gd name="T43" fmla="*/ 175 h 731"/>
                <a:gd name="T44" fmla="*/ 159 w 1279"/>
                <a:gd name="T45" fmla="*/ 174 h 731"/>
                <a:gd name="T46" fmla="*/ 158 w 1279"/>
                <a:gd name="T47" fmla="*/ 173 h 731"/>
                <a:gd name="T48" fmla="*/ 156 w 1279"/>
                <a:gd name="T49" fmla="*/ 169 h 731"/>
                <a:gd name="T50" fmla="*/ 154 w 1279"/>
                <a:gd name="T51" fmla="*/ 162 h 731"/>
                <a:gd name="T52" fmla="*/ 151 w 1279"/>
                <a:gd name="T53" fmla="*/ 154 h 731"/>
                <a:gd name="T54" fmla="*/ 150 w 1279"/>
                <a:gd name="T55" fmla="*/ 146 h 731"/>
                <a:gd name="T56" fmla="*/ 150 w 1279"/>
                <a:gd name="T57" fmla="*/ 138 h 731"/>
                <a:gd name="T58" fmla="*/ 152 w 1279"/>
                <a:gd name="T59" fmla="*/ 130 h 731"/>
                <a:gd name="T60" fmla="*/ 157 w 1279"/>
                <a:gd name="T61" fmla="*/ 123 h 73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279"/>
                <a:gd name="T94" fmla="*/ 0 h 731"/>
                <a:gd name="T95" fmla="*/ 1279 w 1279"/>
                <a:gd name="T96" fmla="*/ 731 h 73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279" h="731">
                  <a:moveTo>
                    <a:pt x="629" y="495"/>
                  </a:moveTo>
                  <a:lnTo>
                    <a:pt x="1279" y="248"/>
                  </a:lnTo>
                  <a:lnTo>
                    <a:pt x="681" y="0"/>
                  </a:lnTo>
                  <a:lnTo>
                    <a:pt x="16" y="150"/>
                  </a:lnTo>
                  <a:lnTo>
                    <a:pt x="14" y="156"/>
                  </a:lnTo>
                  <a:lnTo>
                    <a:pt x="8" y="169"/>
                  </a:lnTo>
                  <a:lnTo>
                    <a:pt x="4" y="190"/>
                  </a:lnTo>
                  <a:lnTo>
                    <a:pt x="0" y="219"/>
                  </a:lnTo>
                  <a:lnTo>
                    <a:pt x="0" y="251"/>
                  </a:lnTo>
                  <a:lnTo>
                    <a:pt x="8" y="289"/>
                  </a:lnTo>
                  <a:lnTo>
                    <a:pt x="26" y="329"/>
                  </a:lnTo>
                  <a:lnTo>
                    <a:pt x="53" y="371"/>
                  </a:lnTo>
                  <a:lnTo>
                    <a:pt x="54" y="371"/>
                  </a:lnTo>
                  <a:lnTo>
                    <a:pt x="54" y="372"/>
                  </a:lnTo>
                  <a:lnTo>
                    <a:pt x="644" y="731"/>
                  </a:lnTo>
                  <a:lnTo>
                    <a:pt x="646" y="721"/>
                  </a:lnTo>
                  <a:lnTo>
                    <a:pt x="636" y="700"/>
                  </a:lnTo>
                  <a:lnTo>
                    <a:pt x="636" y="699"/>
                  </a:lnTo>
                  <a:lnTo>
                    <a:pt x="633" y="692"/>
                  </a:lnTo>
                  <a:lnTo>
                    <a:pt x="625" y="676"/>
                  </a:lnTo>
                  <a:lnTo>
                    <a:pt x="616" y="650"/>
                  </a:lnTo>
                  <a:lnTo>
                    <a:pt x="606" y="619"/>
                  </a:lnTo>
                  <a:lnTo>
                    <a:pt x="601" y="586"/>
                  </a:lnTo>
                  <a:lnTo>
                    <a:pt x="601" y="553"/>
                  </a:lnTo>
                  <a:lnTo>
                    <a:pt x="610" y="521"/>
                  </a:lnTo>
                  <a:lnTo>
                    <a:pt x="629" y="4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5" name="Freeform 1467"/>
            <p:cNvSpPr>
              <a:spLocks/>
            </p:cNvSpPr>
            <p:nvPr/>
          </p:nvSpPr>
          <p:spPr bwMode="auto">
            <a:xfrm>
              <a:off x="224" y="1637"/>
              <a:ext cx="574" cy="221"/>
            </a:xfrm>
            <a:custGeom>
              <a:avLst/>
              <a:gdLst>
                <a:gd name="T0" fmla="*/ 287 w 1148"/>
                <a:gd name="T1" fmla="*/ 55 h 443"/>
                <a:gd name="T2" fmla="*/ 142 w 1148"/>
                <a:gd name="T3" fmla="*/ 110 h 443"/>
                <a:gd name="T4" fmla="*/ 0 w 1148"/>
                <a:gd name="T5" fmla="*/ 35 h 443"/>
                <a:gd name="T6" fmla="*/ 154 w 1148"/>
                <a:gd name="T7" fmla="*/ 0 h 443"/>
                <a:gd name="T8" fmla="*/ 287 w 1148"/>
                <a:gd name="T9" fmla="*/ 55 h 4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8"/>
                <a:gd name="T16" fmla="*/ 0 h 443"/>
                <a:gd name="T17" fmla="*/ 1148 w 1148"/>
                <a:gd name="T18" fmla="*/ 443 h 4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8" h="443">
                  <a:moveTo>
                    <a:pt x="1148" y="220"/>
                  </a:moveTo>
                  <a:lnTo>
                    <a:pt x="567" y="443"/>
                  </a:lnTo>
                  <a:lnTo>
                    <a:pt x="0" y="140"/>
                  </a:lnTo>
                  <a:lnTo>
                    <a:pt x="619" y="0"/>
                  </a:lnTo>
                  <a:lnTo>
                    <a:pt x="1148" y="22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6" name="Freeform 1468"/>
            <p:cNvSpPr>
              <a:spLocks/>
            </p:cNvSpPr>
            <p:nvPr/>
          </p:nvSpPr>
          <p:spPr bwMode="auto">
            <a:xfrm>
              <a:off x="203" y="1712"/>
              <a:ext cx="293" cy="252"/>
            </a:xfrm>
            <a:custGeom>
              <a:avLst/>
              <a:gdLst>
                <a:gd name="T0" fmla="*/ 146 w 585"/>
                <a:gd name="T1" fmla="*/ 126 h 504"/>
                <a:gd name="T2" fmla="*/ 12 w 585"/>
                <a:gd name="T3" fmla="*/ 44 h 504"/>
                <a:gd name="T4" fmla="*/ 6 w 585"/>
                <a:gd name="T5" fmla="*/ 36 h 504"/>
                <a:gd name="T6" fmla="*/ 3 w 585"/>
                <a:gd name="T7" fmla="*/ 30 h 504"/>
                <a:gd name="T8" fmla="*/ 1 w 585"/>
                <a:gd name="T9" fmla="*/ 23 h 504"/>
                <a:gd name="T10" fmla="*/ 0 w 585"/>
                <a:gd name="T11" fmla="*/ 17 h 504"/>
                <a:gd name="T12" fmla="*/ 0 w 585"/>
                <a:gd name="T13" fmla="*/ 11 h 504"/>
                <a:gd name="T14" fmla="*/ 1 w 585"/>
                <a:gd name="T15" fmla="*/ 7 h 504"/>
                <a:gd name="T16" fmla="*/ 2 w 585"/>
                <a:gd name="T17" fmla="*/ 3 h 504"/>
                <a:gd name="T18" fmla="*/ 3 w 585"/>
                <a:gd name="T19" fmla="*/ 0 h 504"/>
                <a:gd name="T20" fmla="*/ 147 w 585"/>
                <a:gd name="T21" fmla="*/ 77 h 504"/>
                <a:gd name="T22" fmla="*/ 143 w 585"/>
                <a:gd name="T23" fmla="*/ 83 h 504"/>
                <a:gd name="T24" fmla="*/ 141 w 585"/>
                <a:gd name="T25" fmla="*/ 89 h 504"/>
                <a:gd name="T26" fmla="*/ 140 w 585"/>
                <a:gd name="T27" fmla="*/ 95 h 504"/>
                <a:gd name="T28" fmla="*/ 140 w 585"/>
                <a:gd name="T29" fmla="*/ 101 h 504"/>
                <a:gd name="T30" fmla="*/ 141 w 585"/>
                <a:gd name="T31" fmla="*/ 108 h 504"/>
                <a:gd name="T32" fmla="*/ 142 w 585"/>
                <a:gd name="T33" fmla="*/ 115 h 504"/>
                <a:gd name="T34" fmla="*/ 144 w 585"/>
                <a:gd name="T35" fmla="*/ 121 h 504"/>
                <a:gd name="T36" fmla="*/ 146 w 585"/>
                <a:gd name="T37" fmla="*/ 126 h 50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85"/>
                <a:gd name="T58" fmla="*/ 0 h 504"/>
                <a:gd name="T59" fmla="*/ 585 w 585"/>
                <a:gd name="T60" fmla="*/ 504 h 50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85" h="504">
                  <a:moveTo>
                    <a:pt x="583" y="504"/>
                  </a:moveTo>
                  <a:lnTo>
                    <a:pt x="45" y="174"/>
                  </a:lnTo>
                  <a:lnTo>
                    <a:pt x="24" y="144"/>
                  </a:lnTo>
                  <a:lnTo>
                    <a:pt x="10" y="117"/>
                  </a:lnTo>
                  <a:lnTo>
                    <a:pt x="2" y="90"/>
                  </a:lnTo>
                  <a:lnTo>
                    <a:pt x="0" y="66"/>
                  </a:lnTo>
                  <a:lnTo>
                    <a:pt x="0" y="44"/>
                  </a:lnTo>
                  <a:lnTo>
                    <a:pt x="2" y="26"/>
                  </a:lnTo>
                  <a:lnTo>
                    <a:pt x="6" y="11"/>
                  </a:lnTo>
                  <a:lnTo>
                    <a:pt x="9" y="0"/>
                  </a:lnTo>
                  <a:lnTo>
                    <a:pt x="585" y="308"/>
                  </a:lnTo>
                  <a:lnTo>
                    <a:pt x="572" y="330"/>
                  </a:lnTo>
                  <a:lnTo>
                    <a:pt x="562" y="353"/>
                  </a:lnTo>
                  <a:lnTo>
                    <a:pt x="559" y="378"/>
                  </a:lnTo>
                  <a:lnTo>
                    <a:pt x="559" y="404"/>
                  </a:lnTo>
                  <a:lnTo>
                    <a:pt x="561" y="431"/>
                  </a:lnTo>
                  <a:lnTo>
                    <a:pt x="567" y="457"/>
                  </a:lnTo>
                  <a:lnTo>
                    <a:pt x="574" y="481"/>
                  </a:lnTo>
                  <a:lnTo>
                    <a:pt x="583" y="50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7" name="Freeform 1469"/>
            <p:cNvSpPr>
              <a:spLocks/>
            </p:cNvSpPr>
            <p:nvPr/>
          </p:nvSpPr>
          <p:spPr bwMode="auto">
            <a:xfrm>
              <a:off x="495" y="1757"/>
              <a:ext cx="339" cy="232"/>
            </a:xfrm>
            <a:custGeom>
              <a:avLst/>
              <a:gdLst>
                <a:gd name="T0" fmla="*/ 149 w 680"/>
                <a:gd name="T1" fmla="*/ 34 h 465"/>
                <a:gd name="T2" fmla="*/ 0 w 680"/>
                <a:gd name="T3" fmla="*/ 95 h 465"/>
                <a:gd name="T4" fmla="*/ 1 w 680"/>
                <a:gd name="T5" fmla="*/ 100 h 465"/>
                <a:gd name="T6" fmla="*/ 151 w 680"/>
                <a:gd name="T7" fmla="*/ 39 h 465"/>
                <a:gd name="T8" fmla="*/ 160 w 680"/>
                <a:gd name="T9" fmla="*/ 48 h 465"/>
                <a:gd name="T10" fmla="*/ 8 w 680"/>
                <a:gd name="T11" fmla="*/ 111 h 465"/>
                <a:gd name="T12" fmla="*/ 10 w 680"/>
                <a:gd name="T13" fmla="*/ 116 h 465"/>
                <a:gd name="T14" fmla="*/ 169 w 680"/>
                <a:gd name="T15" fmla="*/ 50 h 465"/>
                <a:gd name="T16" fmla="*/ 154 w 680"/>
                <a:gd name="T17" fmla="*/ 35 h 465"/>
                <a:gd name="T18" fmla="*/ 153 w 680"/>
                <a:gd name="T19" fmla="*/ 0 h 465"/>
                <a:gd name="T20" fmla="*/ 149 w 680"/>
                <a:gd name="T21" fmla="*/ 0 h 465"/>
                <a:gd name="T22" fmla="*/ 149 w 680"/>
                <a:gd name="T23" fmla="*/ 11 h 465"/>
                <a:gd name="T24" fmla="*/ 149 w 680"/>
                <a:gd name="T25" fmla="*/ 34 h 4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0"/>
                <a:gd name="T40" fmla="*/ 0 h 465"/>
                <a:gd name="T41" fmla="*/ 680 w 680"/>
                <a:gd name="T42" fmla="*/ 465 h 46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80" h="465">
                  <a:moveTo>
                    <a:pt x="599" y="139"/>
                  </a:moveTo>
                  <a:lnTo>
                    <a:pt x="0" y="381"/>
                  </a:lnTo>
                  <a:lnTo>
                    <a:pt x="7" y="402"/>
                  </a:lnTo>
                  <a:lnTo>
                    <a:pt x="606" y="159"/>
                  </a:lnTo>
                  <a:lnTo>
                    <a:pt x="643" y="193"/>
                  </a:lnTo>
                  <a:lnTo>
                    <a:pt x="33" y="444"/>
                  </a:lnTo>
                  <a:lnTo>
                    <a:pt x="40" y="465"/>
                  </a:lnTo>
                  <a:lnTo>
                    <a:pt x="680" y="201"/>
                  </a:lnTo>
                  <a:lnTo>
                    <a:pt x="617" y="142"/>
                  </a:lnTo>
                  <a:lnTo>
                    <a:pt x="614" y="0"/>
                  </a:lnTo>
                  <a:lnTo>
                    <a:pt x="597" y="0"/>
                  </a:lnTo>
                  <a:lnTo>
                    <a:pt x="597" y="44"/>
                  </a:lnTo>
                  <a:lnTo>
                    <a:pt x="599" y="1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8" name="Freeform 1470"/>
            <p:cNvSpPr>
              <a:spLocks/>
            </p:cNvSpPr>
            <p:nvPr/>
          </p:nvSpPr>
          <p:spPr bwMode="auto">
            <a:xfrm>
              <a:off x="442" y="1589"/>
              <a:ext cx="323" cy="148"/>
            </a:xfrm>
            <a:custGeom>
              <a:avLst/>
              <a:gdLst>
                <a:gd name="T0" fmla="*/ 9 w 647"/>
                <a:gd name="T1" fmla="*/ 37 h 296"/>
                <a:gd name="T2" fmla="*/ 1 w 647"/>
                <a:gd name="T3" fmla="*/ 46 h 296"/>
                <a:gd name="T4" fmla="*/ 0 w 647"/>
                <a:gd name="T5" fmla="*/ 59 h 296"/>
                <a:gd name="T6" fmla="*/ 1 w 647"/>
                <a:gd name="T7" fmla="*/ 69 h 296"/>
                <a:gd name="T8" fmla="*/ 2 w 647"/>
                <a:gd name="T9" fmla="*/ 74 h 296"/>
                <a:gd name="T10" fmla="*/ 160 w 647"/>
                <a:gd name="T11" fmla="*/ 33 h 296"/>
                <a:gd name="T12" fmla="*/ 161 w 647"/>
                <a:gd name="T13" fmla="*/ 0 h 296"/>
                <a:gd name="T14" fmla="*/ 9 w 647"/>
                <a:gd name="T15" fmla="*/ 37 h 2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47"/>
                <a:gd name="T25" fmla="*/ 0 h 296"/>
                <a:gd name="T26" fmla="*/ 647 w 647"/>
                <a:gd name="T27" fmla="*/ 296 h 2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47" h="296">
                  <a:moveTo>
                    <a:pt x="38" y="149"/>
                  </a:moveTo>
                  <a:lnTo>
                    <a:pt x="5" y="185"/>
                  </a:lnTo>
                  <a:lnTo>
                    <a:pt x="0" y="238"/>
                  </a:lnTo>
                  <a:lnTo>
                    <a:pt x="7" y="274"/>
                  </a:lnTo>
                  <a:lnTo>
                    <a:pt x="9" y="296"/>
                  </a:lnTo>
                  <a:lnTo>
                    <a:pt x="642" y="131"/>
                  </a:lnTo>
                  <a:lnTo>
                    <a:pt x="647" y="0"/>
                  </a:lnTo>
                  <a:lnTo>
                    <a:pt x="38" y="1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9" name="Freeform 1471"/>
            <p:cNvSpPr>
              <a:spLocks/>
            </p:cNvSpPr>
            <p:nvPr/>
          </p:nvSpPr>
          <p:spPr bwMode="auto">
            <a:xfrm>
              <a:off x="446" y="1656"/>
              <a:ext cx="342" cy="111"/>
            </a:xfrm>
            <a:custGeom>
              <a:avLst/>
              <a:gdLst>
                <a:gd name="T0" fmla="*/ 0 w 685"/>
                <a:gd name="T1" fmla="*/ 43 h 221"/>
                <a:gd name="T2" fmla="*/ 7 w 685"/>
                <a:gd name="T3" fmla="*/ 56 h 221"/>
                <a:gd name="T4" fmla="*/ 171 w 685"/>
                <a:gd name="T5" fmla="*/ 13 h 221"/>
                <a:gd name="T6" fmla="*/ 157 w 685"/>
                <a:gd name="T7" fmla="*/ 0 h 221"/>
                <a:gd name="T8" fmla="*/ 0 w 685"/>
                <a:gd name="T9" fmla="*/ 43 h 2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5"/>
                <a:gd name="T16" fmla="*/ 0 h 221"/>
                <a:gd name="T17" fmla="*/ 685 w 685"/>
                <a:gd name="T18" fmla="*/ 221 h 2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5" h="221">
                  <a:moveTo>
                    <a:pt x="0" y="169"/>
                  </a:moveTo>
                  <a:lnTo>
                    <a:pt x="29" y="221"/>
                  </a:lnTo>
                  <a:lnTo>
                    <a:pt x="685" y="50"/>
                  </a:lnTo>
                  <a:lnTo>
                    <a:pt x="631" y="0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0" name="Freeform 1472"/>
            <p:cNvSpPr>
              <a:spLocks/>
            </p:cNvSpPr>
            <p:nvPr/>
          </p:nvSpPr>
          <p:spPr bwMode="auto">
            <a:xfrm>
              <a:off x="162" y="1450"/>
              <a:ext cx="640" cy="323"/>
            </a:xfrm>
            <a:custGeom>
              <a:avLst/>
              <a:gdLst>
                <a:gd name="T0" fmla="*/ 152 w 1281"/>
                <a:gd name="T1" fmla="*/ 109 h 644"/>
                <a:gd name="T2" fmla="*/ 320 w 1281"/>
                <a:gd name="T3" fmla="*/ 67 h 644"/>
                <a:gd name="T4" fmla="*/ 176 w 1281"/>
                <a:gd name="T5" fmla="*/ 0 h 644"/>
                <a:gd name="T6" fmla="*/ 6 w 1281"/>
                <a:gd name="T7" fmla="*/ 21 h 644"/>
                <a:gd name="T8" fmla="*/ 5 w 1281"/>
                <a:gd name="T9" fmla="*/ 21 h 644"/>
                <a:gd name="T10" fmla="*/ 4 w 1281"/>
                <a:gd name="T11" fmla="*/ 24 h 644"/>
                <a:gd name="T12" fmla="*/ 2 w 1281"/>
                <a:gd name="T13" fmla="*/ 29 h 644"/>
                <a:gd name="T14" fmla="*/ 0 w 1281"/>
                <a:gd name="T15" fmla="*/ 35 h 644"/>
                <a:gd name="T16" fmla="*/ 0 w 1281"/>
                <a:gd name="T17" fmla="*/ 42 h 644"/>
                <a:gd name="T18" fmla="*/ 1 w 1281"/>
                <a:gd name="T19" fmla="*/ 50 h 644"/>
                <a:gd name="T20" fmla="*/ 4 w 1281"/>
                <a:gd name="T21" fmla="*/ 59 h 644"/>
                <a:gd name="T22" fmla="*/ 9 w 1281"/>
                <a:gd name="T23" fmla="*/ 69 h 644"/>
                <a:gd name="T24" fmla="*/ 9 w 1281"/>
                <a:gd name="T25" fmla="*/ 69 h 644"/>
                <a:gd name="T26" fmla="*/ 10 w 1281"/>
                <a:gd name="T27" fmla="*/ 69 h 644"/>
                <a:gd name="T28" fmla="*/ 10 w 1281"/>
                <a:gd name="T29" fmla="*/ 69 h 644"/>
                <a:gd name="T30" fmla="*/ 10 w 1281"/>
                <a:gd name="T31" fmla="*/ 69 h 644"/>
                <a:gd name="T32" fmla="*/ 10 w 1281"/>
                <a:gd name="T33" fmla="*/ 69 h 644"/>
                <a:gd name="T34" fmla="*/ 10 w 1281"/>
                <a:gd name="T35" fmla="*/ 69 h 644"/>
                <a:gd name="T36" fmla="*/ 150 w 1281"/>
                <a:gd name="T37" fmla="*/ 162 h 644"/>
                <a:gd name="T38" fmla="*/ 150 w 1281"/>
                <a:gd name="T39" fmla="*/ 160 h 644"/>
                <a:gd name="T40" fmla="*/ 148 w 1281"/>
                <a:gd name="T41" fmla="*/ 155 h 644"/>
                <a:gd name="T42" fmla="*/ 148 w 1281"/>
                <a:gd name="T43" fmla="*/ 155 h 644"/>
                <a:gd name="T44" fmla="*/ 148 w 1281"/>
                <a:gd name="T45" fmla="*/ 155 h 644"/>
                <a:gd name="T46" fmla="*/ 148 w 1281"/>
                <a:gd name="T47" fmla="*/ 153 h 644"/>
                <a:gd name="T48" fmla="*/ 146 w 1281"/>
                <a:gd name="T49" fmla="*/ 149 h 644"/>
                <a:gd name="T50" fmla="*/ 144 w 1281"/>
                <a:gd name="T51" fmla="*/ 143 h 644"/>
                <a:gd name="T52" fmla="*/ 143 w 1281"/>
                <a:gd name="T53" fmla="*/ 136 h 644"/>
                <a:gd name="T54" fmla="*/ 142 w 1281"/>
                <a:gd name="T55" fmla="*/ 129 h 644"/>
                <a:gd name="T56" fmla="*/ 143 w 1281"/>
                <a:gd name="T57" fmla="*/ 121 h 644"/>
                <a:gd name="T58" fmla="*/ 146 w 1281"/>
                <a:gd name="T59" fmla="*/ 115 h 644"/>
                <a:gd name="T60" fmla="*/ 152 w 1281"/>
                <a:gd name="T61" fmla="*/ 109 h 6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281"/>
                <a:gd name="T94" fmla="*/ 0 h 644"/>
                <a:gd name="T95" fmla="*/ 1281 w 1281"/>
                <a:gd name="T96" fmla="*/ 644 h 6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281" h="644">
                  <a:moveTo>
                    <a:pt x="608" y="434"/>
                  </a:moveTo>
                  <a:lnTo>
                    <a:pt x="1281" y="267"/>
                  </a:lnTo>
                  <a:lnTo>
                    <a:pt x="705" y="0"/>
                  </a:lnTo>
                  <a:lnTo>
                    <a:pt x="26" y="81"/>
                  </a:lnTo>
                  <a:lnTo>
                    <a:pt x="22" y="84"/>
                  </a:lnTo>
                  <a:lnTo>
                    <a:pt x="16" y="95"/>
                  </a:lnTo>
                  <a:lnTo>
                    <a:pt x="8" y="114"/>
                  </a:lnTo>
                  <a:lnTo>
                    <a:pt x="3" y="138"/>
                  </a:lnTo>
                  <a:lnTo>
                    <a:pt x="0" y="167"/>
                  </a:lnTo>
                  <a:lnTo>
                    <a:pt x="4" y="200"/>
                  </a:lnTo>
                  <a:lnTo>
                    <a:pt x="16" y="236"/>
                  </a:lnTo>
                  <a:lnTo>
                    <a:pt x="39" y="275"/>
                  </a:lnTo>
                  <a:lnTo>
                    <a:pt x="41" y="275"/>
                  </a:lnTo>
                  <a:lnTo>
                    <a:pt x="41" y="276"/>
                  </a:lnTo>
                  <a:lnTo>
                    <a:pt x="42" y="276"/>
                  </a:lnTo>
                  <a:lnTo>
                    <a:pt x="600" y="644"/>
                  </a:lnTo>
                  <a:lnTo>
                    <a:pt x="602" y="636"/>
                  </a:lnTo>
                  <a:lnTo>
                    <a:pt x="595" y="617"/>
                  </a:lnTo>
                  <a:lnTo>
                    <a:pt x="594" y="616"/>
                  </a:lnTo>
                  <a:lnTo>
                    <a:pt x="592" y="610"/>
                  </a:lnTo>
                  <a:lnTo>
                    <a:pt x="585" y="594"/>
                  </a:lnTo>
                  <a:lnTo>
                    <a:pt x="578" y="571"/>
                  </a:lnTo>
                  <a:lnTo>
                    <a:pt x="572" y="543"/>
                  </a:lnTo>
                  <a:lnTo>
                    <a:pt x="570" y="513"/>
                  </a:lnTo>
                  <a:lnTo>
                    <a:pt x="573" y="483"/>
                  </a:lnTo>
                  <a:lnTo>
                    <a:pt x="585" y="456"/>
                  </a:lnTo>
                  <a:lnTo>
                    <a:pt x="608" y="4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1" name="Freeform 1473"/>
            <p:cNvSpPr>
              <a:spLocks/>
            </p:cNvSpPr>
            <p:nvPr/>
          </p:nvSpPr>
          <p:spPr bwMode="auto">
            <a:xfrm>
              <a:off x="197" y="1462"/>
              <a:ext cx="571" cy="194"/>
            </a:xfrm>
            <a:custGeom>
              <a:avLst/>
              <a:gdLst>
                <a:gd name="T0" fmla="*/ 285 w 1143"/>
                <a:gd name="T1" fmla="*/ 59 h 389"/>
                <a:gd name="T2" fmla="*/ 135 w 1143"/>
                <a:gd name="T3" fmla="*/ 97 h 389"/>
                <a:gd name="T4" fmla="*/ 0 w 1143"/>
                <a:gd name="T5" fmla="*/ 19 h 389"/>
                <a:gd name="T6" fmla="*/ 158 w 1143"/>
                <a:gd name="T7" fmla="*/ 0 h 389"/>
                <a:gd name="T8" fmla="*/ 285 w 1143"/>
                <a:gd name="T9" fmla="*/ 59 h 3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3"/>
                <a:gd name="T16" fmla="*/ 0 h 389"/>
                <a:gd name="T17" fmla="*/ 1143 w 1143"/>
                <a:gd name="T18" fmla="*/ 389 h 3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3" h="389">
                  <a:moveTo>
                    <a:pt x="1143" y="237"/>
                  </a:moveTo>
                  <a:lnTo>
                    <a:pt x="540" y="389"/>
                  </a:lnTo>
                  <a:lnTo>
                    <a:pt x="0" y="76"/>
                  </a:lnTo>
                  <a:lnTo>
                    <a:pt x="633" y="0"/>
                  </a:lnTo>
                  <a:lnTo>
                    <a:pt x="1143" y="237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2" name="Freeform 1474"/>
            <p:cNvSpPr>
              <a:spLocks/>
            </p:cNvSpPr>
            <p:nvPr/>
          </p:nvSpPr>
          <p:spPr bwMode="auto">
            <a:xfrm>
              <a:off x="172" y="1503"/>
              <a:ext cx="282" cy="246"/>
            </a:xfrm>
            <a:custGeom>
              <a:avLst/>
              <a:gdLst>
                <a:gd name="T0" fmla="*/ 136 w 565"/>
                <a:gd name="T1" fmla="*/ 123 h 492"/>
                <a:gd name="T2" fmla="*/ 8 w 565"/>
                <a:gd name="T3" fmla="*/ 39 h 492"/>
                <a:gd name="T4" fmla="*/ 4 w 565"/>
                <a:gd name="T5" fmla="*/ 31 h 492"/>
                <a:gd name="T6" fmla="*/ 1 w 565"/>
                <a:gd name="T7" fmla="*/ 26 h 492"/>
                <a:gd name="T8" fmla="*/ 0 w 565"/>
                <a:gd name="T9" fmla="*/ 20 h 492"/>
                <a:gd name="T10" fmla="*/ 0 w 565"/>
                <a:gd name="T11" fmla="*/ 14 h 492"/>
                <a:gd name="T12" fmla="*/ 0 w 565"/>
                <a:gd name="T13" fmla="*/ 10 h 492"/>
                <a:gd name="T14" fmla="*/ 1 w 565"/>
                <a:gd name="T15" fmla="*/ 6 h 492"/>
                <a:gd name="T16" fmla="*/ 2 w 565"/>
                <a:gd name="T17" fmla="*/ 3 h 492"/>
                <a:gd name="T18" fmla="*/ 4 w 565"/>
                <a:gd name="T19" fmla="*/ 0 h 492"/>
                <a:gd name="T20" fmla="*/ 141 w 565"/>
                <a:gd name="T21" fmla="*/ 80 h 492"/>
                <a:gd name="T22" fmla="*/ 137 w 565"/>
                <a:gd name="T23" fmla="*/ 84 h 492"/>
                <a:gd name="T24" fmla="*/ 134 w 565"/>
                <a:gd name="T25" fmla="*/ 89 h 492"/>
                <a:gd name="T26" fmla="*/ 132 w 565"/>
                <a:gd name="T27" fmla="*/ 95 h 492"/>
                <a:gd name="T28" fmla="*/ 132 w 565"/>
                <a:gd name="T29" fmla="*/ 101 h 492"/>
                <a:gd name="T30" fmla="*/ 132 w 565"/>
                <a:gd name="T31" fmla="*/ 106 h 492"/>
                <a:gd name="T32" fmla="*/ 133 w 565"/>
                <a:gd name="T33" fmla="*/ 112 h 492"/>
                <a:gd name="T34" fmla="*/ 134 w 565"/>
                <a:gd name="T35" fmla="*/ 118 h 492"/>
                <a:gd name="T36" fmla="*/ 136 w 565"/>
                <a:gd name="T37" fmla="*/ 123 h 4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65"/>
                <a:gd name="T58" fmla="*/ 0 h 492"/>
                <a:gd name="T59" fmla="*/ 565 w 565"/>
                <a:gd name="T60" fmla="*/ 492 h 49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65" h="492">
                  <a:moveTo>
                    <a:pt x="544" y="492"/>
                  </a:moveTo>
                  <a:lnTo>
                    <a:pt x="34" y="154"/>
                  </a:lnTo>
                  <a:lnTo>
                    <a:pt x="17" y="126"/>
                  </a:lnTo>
                  <a:lnTo>
                    <a:pt x="7" y="101"/>
                  </a:lnTo>
                  <a:lnTo>
                    <a:pt x="1" y="78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7" y="22"/>
                  </a:lnTo>
                  <a:lnTo>
                    <a:pt x="11" y="9"/>
                  </a:lnTo>
                  <a:lnTo>
                    <a:pt x="16" y="0"/>
                  </a:lnTo>
                  <a:lnTo>
                    <a:pt x="565" y="318"/>
                  </a:lnTo>
                  <a:lnTo>
                    <a:pt x="549" y="336"/>
                  </a:lnTo>
                  <a:lnTo>
                    <a:pt x="538" y="356"/>
                  </a:lnTo>
                  <a:lnTo>
                    <a:pt x="531" y="378"/>
                  </a:lnTo>
                  <a:lnTo>
                    <a:pt x="529" y="401"/>
                  </a:lnTo>
                  <a:lnTo>
                    <a:pt x="529" y="424"/>
                  </a:lnTo>
                  <a:lnTo>
                    <a:pt x="532" y="448"/>
                  </a:lnTo>
                  <a:lnTo>
                    <a:pt x="537" y="471"/>
                  </a:lnTo>
                  <a:lnTo>
                    <a:pt x="544" y="492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3" name="Freeform 1475"/>
            <p:cNvSpPr>
              <a:spLocks/>
            </p:cNvSpPr>
            <p:nvPr/>
          </p:nvSpPr>
          <p:spPr bwMode="auto">
            <a:xfrm>
              <a:off x="446" y="1589"/>
              <a:ext cx="350" cy="184"/>
            </a:xfrm>
            <a:custGeom>
              <a:avLst/>
              <a:gdLst>
                <a:gd name="T0" fmla="*/ 156 w 701"/>
                <a:gd name="T1" fmla="*/ 26 h 367"/>
                <a:gd name="T2" fmla="*/ 156 w 701"/>
                <a:gd name="T3" fmla="*/ 32 h 367"/>
                <a:gd name="T4" fmla="*/ 0 w 701"/>
                <a:gd name="T5" fmla="*/ 73 h 367"/>
                <a:gd name="T6" fmla="*/ 1 w 701"/>
                <a:gd name="T7" fmla="*/ 78 h 367"/>
                <a:gd name="T8" fmla="*/ 157 w 701"/>
                <a:gd name="T9" fmla="*/ 37 h 367"/>
                <a:gd name="T10" fmla="*/ 166 w 701"/>
                <a:gd name="T11" fmla="*/ 45 h 367"/>
                <a:gd name="T12" fmla="*/ 7 w 701"/>
                <a:gd name="T13" fmla="*/ 88 h 367"/>
                <a:gd name="T14" fmla="*/ 8 w 701"/>
                <a:gd name="T15" fmla="*/ 92 h 367"/>
                <a:gd name="T16" fmla="*/ 175 w 701"/>
                <a:gd name="T17" fmla="*/ 48 h 367"/>
                <a:gd name="T18" fmla="*/ 160 w 701"/>
                <a:gd name="T19" fmla="*/ 33 h 367"/>
                <a:gd name="T20" fmla="*/ 162 w 701"/>
                <a:gd name="T21" fmla="*/ 1 h 367"/>
                <a:gd name="T22" fmla="*/ 158 w 701"/>
                <a:gd name="T23" fmla="*/ 0 h 367"/>
                <a:gd name="T24" fmla="*/ 157 w 701"/>
                <a:gd name="T25" fmla="*/ 11 h 367"/>
                <a:gd name="T26" fmla="*/ 156 w 701"/>
                <a:gd name="T27" fmla="*/ 26 h 3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01"/>
                <a:gd name="T43" fmla="*/ 0 h 367"/>
                <a:gd name="T44" fmla="*/ 701 w 701"/>
                <a:gd name="T45" fmla="*/ 367 h 36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01" h="367">
                  <a:moveTo>
                    <a:pt x="626" y="104"/>
                  </a:moveTo>
                  <a:lnTo>
                    <a:pt x="625" y="127"/>
                  </a:lnTo>
                  <a:lnTo>
                    <a:pt x="0" y="289"/>
                  </a:lnTo>
                  <a:lnTo>
                    <a:pt x="5" y="309"/>
                  </a:lnTo>
                  <a:lnTo>
                    <a:pt x="631" y="146"/>
                  </a:lnTo>
                  <a:lnTo>
                    <a:pt x="664" y="180"/>
                  </a:lnTo>
                  <a:lnTo>
                    <a:pt x="28" y="349"/>
                  </a:lnTo>
                  <a:lnTo>
                    <a:pt x="33" y="367"/>
                  </a:lnTo>
                  <a:lnTo>
                    <a:pt x="701" y="190"/>
                  </a:lnTo>
                  <a:lnTo>
                    <a:pt x="642" y="131"/>
                  </a:lnTo>
                  <a:lnTo>
                    <a:pt x="651" y="3"/>
                  </a:lnTo>
                  <a:lnTo>
                    <a:pt x="634" y="0"/>
                  </a:lnTo>
                  <a:lnTo>
                    <a:pt x="631" y="41"/>
                  </a:lnTo>
                  <a:lnTo>
                    <a:pt x="626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4" name="Freeform 1476"/>
            <p:cNvSpPr>
              <a:spLocks/>
            </p:cNvSpPr>
            <p:nvPr/>
          </p:nvSpPr>
          <p:spPr bwMode="auto">
            <a:xfrm>
              <a:off x="480" y="1376"/>
              <a:ext cx="301" cy="188"/>
            </a:xfrm>
            <a:custGeom>
              <a:avLst/>
              <a:gdLst>
                <a:gd name="T0" fmla="*/ 7 w 603"/>
                <a:gd name="T1" fmla="*/ 53 h 376"/>
                <a:gd name="T2" fmla="*/ 0 w 603"/>
                <a:gd name="T3" fmla="*/ 64 h 376"/>
                <a:gd name="T4" fmla="*/ 0 w 603"/>
                <a:gd name="T5" fmla="*/ 79 h 376"/>
                <a:gd name="T6" fmla="*/ 2 w 603"/>
                <a:gd name="T7" fmla="*/ 89 h 376"/>
                <a:gd name="T8" fmla="*/ 3 w 603"/>
                <a:gd name="T9" fmla="*/ 94 h 376"/>
                <a:gd name="T10" fmla="*/ 150 w 603"/>
                <a:gd name="T11" fmla="*/ 35 h 376"/>
                <a:gd name="T12" fmla="*/ 148 w 603"/>
                <a:gd name="T13" fmla="*/ 0 h 376"/>
                <a:gd name="T14" fmla="*/ 7 w 603"/>
                <a:gd name="T15" fmla="*/ 53 h 37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376"/>
                <a:gd name="T26" fmla="*/ 603 w 603"/>
                <a:gd name="T27" fmla="*/ 376 h 37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376">
                  <a:moveTo>
                    <a:pt x="28" y="212"/>
                  </a:moveTo>
                  <a:lnTo>
                    <a:pt x="0" y="256"/>
                  </a:lnTo>
                  <a:lnTo>
                    <a:pt x="1" y="314"/>
                  </a:lnTo>
                  <a:lnTo>
                    <a:pt x="11" y="353"/>
                  </a:lnTo>
                  <a:lnTo>
                    <a:pt x="14" y="376"/>
                  </a:lnTo>
                  <a:lnTo>
                    <a:pt x="603" y="139"/>
                  </a:lnTo>
                  <a:lnTo>
                    <a:pt x="595" y="0"/>
                  </a:lnTo>
                  <a:lnTo>
                    <a:pt x="28" y="2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5" name="Freeform 1477"/>
            <p:cNvSpPr>
              <a:spLocks/>
            </p:cNvSpPr>
            <p:nvPr/>
          </p:nvSpPr>
          <p:spPr bwMode="auto">
            <a:xfrm>
              <a:off x="487" y="1448"/>
              <a:ext cx="320" cy="147"/>
            </a:xfrm>
            <a:custGeom>
              <a:avLst/>
              <a:gdLst>
                <a:gd name="T0" fmla="*/ 0 w 641"/>
                <a:gd name="T1" fmla="*/ 60 h 296"/>
                <a:gd name="T2" fmla="*/ 8 w 641"/>
                <a:gd name="T3" fmla="*/ 73 h 296"/>
                <a:gd name="T4" fmla="*/ 160 w 641"/>
                <a:gd name="T5" fmla="*/ 12 h 296"/>
                <a:gd name="T6" fmla="*/ 146 w 641"/>
                <a:gd name="T7" fmla="*/ 0 h 296"/>
                <a:gd name="T8" fmla="*/ 0 w 641"/>
                <a:gd name="T9" fmla="*/ 60 h 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1"/>
                <a:gd name="T16" fmla="*/ 0 h 296"/>
                <a:gd name="T17" fmla="*/ 641 w 641"/>
                <a:gd name="T18" fmla="*/ 296 h 2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1" h="296">
                  <a:moveTo>
                    <a:pt x="0" y="242"/>
                  </a:moveTo>
                  <a:lnTo>
                    <a:pt x="32" y="296"/>
                  </a:lnTo>
                  <a:lnTo>
                    <a:pt x="641" y="49"/>
                  </a:lnTo>
                  <a:lnTo>
                    <a:pt x="586" y="0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6" name="Freeform 1478"/>
            <p:cNvSpPr>
              <a:spLocks/>
            </p:cNvSpPr>
            <p:nvPr/>
          </p:nvSpPr>
          <p:spPr bwMode="auto">
            <a:xfrm>
              <a:off x="193" y="1248"/>
              <a:ext cx="619" cy="353"/>
            </a:xfrm>
            <a:custGeom>
              <a:avLst/>
              <a:gdLst>
                <a:gd name="T0" fmla="*/ 153 w 1238"/>
                <a:gd name="T1" fmla="*/ 119 h 706"/>
                <a:gd name="T2" fmla="*/ 310 w 1238"/>
                <a:gd name="T3" fmla="*/ 59 h 706"/>
                <a:gd name="T4" fmla="*/ 165 w 1238"/>
                <a:gd name="T5" fmla="*/ 0 h 706"/>
                <a:gd name="T6" fmla="*/ 4 w 1238"/>
                <a:gd name="T7" fmla="*/ 36 h 706"/>
                <a:gd name="T8" fmla="*/ 3 w 1238"/>
                <a:gd name="T9" fmla="*/ 37 h 706"/>
                <a:gd name="T10" fmla="*/ 2 w 1238"/>
                <a:gd name="T11" fmla="*/ 41 h 706"/>
                <a:gd name="T12" fmla="*/ 1 w 1238"/>
                <a:gd name="T13" fmla="*/ 46 h 706"/>
                <a:gd name="T14" fmla="*/ 0 w 1238"/>
                <a:gd name="T15" fmla="*/ 52 h 706"/>
                <a:gd name="T16" fmla="*/ 1 w 1238"/>
                <a:gd name="T17" fmla="*/ 60 h 706"/>
                <a:gd name="T18" fmla="*/ 2 w 1238"/>
                <a:gd name="T19" fmla="*/ 70 h 706"/>
                <a:gd name="T20" fmla="*/ 6 w 1238"/>
                <a:gd name="T21" fmla="*/ 80 h 706"/>
                <a:gd name="T22" fmla="*/ 13 w 1238"/>
                <a:gd name="T23" fmla="*/ 89 h 706"/>
                <a:gd name="T24" fmla="*/ 13 w 1238"/>
                <a:gd name="T25" fmla="*/ 89 h 706"/>
                <a:gd name="T26" fmla="*/ 13 w 1238"/>
                <a:gd name="T27" fmla="*/ 90 h 706"/>
                <a:gd name="T28" fmla="*/ 13 w 1238"/>
                <a:gd name="T29" fmla="*/ 90 h 706"/>
                <a:gd name="T30" fmla="*/ 156 w 1238"/>
                <a:gd name="T31" fmla="*/ 177 h 706"/>
                <a:gd name="T32" fmla="*/ 156 w 1238"/>
                <a:gd name="T33" fmla="*/ 175 h 706"/>
                <a:gd name="T34" fmla="*/ 154 w 1238"/>
                <a:gd name="T35" fmla="*/ 170 h 706"/>
                <a:gd name="T36" fmla="*/ 154 w 1238"/>
                <a:gd name="T37" fmla="*/ 170 h 706"/>
                <a:gd name="T38" fmla="*/ 154 w 1238"/>
                <a:gd name="T39" fmla="*/ 170 h 706"/>
                <a:gd name="T40" fmla="*/ 153 w 1238"/>
                <a:gd name="T41" fmla="*/ 168 h 706"/>
                <a:gd name="T42" fmla="*/ 152 w 1238"/>
                <a:gd name="T43" fmla="*/ 164 h 706"/>
                <a:gd name="T44" fmla="*/ 149 w 1238"/>
                <a:gd name="T45" fmla="*/ 158 h 706"/>
                <a:gd name="T46" fmla="*/ 147 w 1238"/>
                <a:gd name="T47" fmla="*/ 150 h 706"/>
                <a:gd name="T48" fmla="*/ 146 w 1238"/>
                <a:gd name="T49" fmla="*/ 142 h 706"/>
                <a:gd name="T50" fmla="*/ 146 w 1238"/>
                <a:gd name="T51" fmla="*/ 134 h 706"/>
                <a:gd name="T52" fmla="*/ 148 w 1238"/>
                <a:gd name="T53" fmla="*/ 126 h 706"/>
                <a:gd name="T54" fmla="*/ 153 w 1238"/>
                <a:gd name="T55" fmla="*/ 119 h 70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38"/>
                <a:gd name="T85" fmla="*/ 0 h 706"/>
                <a:gd name="T86" fmla="*/ 1238 w 1238"/>
                <a:gd name="T87" fmla="*/ 706 h 70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38" h="706">
                  <a:moveTo>
                    <a:pt x="610" y="479"/>
                  </a:moveTo>
                  <a:lnTo>
                    <a:pt x="1238" y="239"/>
                  </a:lnTo>
                  <a:lnTo>
                    <a:pt x="661" y="0"/>
                  </a:lnTo>
                  <a:lnTo>
                    <a:pt x="16" y="144"/>
                  </a:lnTo>
                  <a:lnTo>
                    <a:pt x="14" y="148"/>
                  </a:lnTo>
                  <a:lnTo>
                    <a:pt x="10" y="162"/>
                  </a:lnTo>
                  <a:lnTo>
                    <a:pt x="4" y="184"/>
                  </a:lnTo>
                  <a:lnTo>
                    <a:pt x="0" y="211"/>
                  </a:lnTo>
                  <a:lnTo>
                    <a:pt x="2" y="243"/>
                  </a:lnTo>
                  <a:lnTo>
                    <a:pt x="10" y="278"/>
                  </a:lnTo>
                  <a:lnTo>
                    <a:pt x="26" y="318"/>
                  </a:lnTo>
                  <a:lnTo>
                    <a:pt x="52" y="358"/>
                  </a:lnTo>
                  <a:lnTo>
                    <a:pt x="53" y="359"/>
                  </a:lnTo>
                  <a:lnTo>
                    <a:pt x="53" y="360"/>
                  </a:lnTo>
                  <a:lnTo>
                    <a:pt x="54" y="360"/>
                  </a:lnTo>
                  <a:lnTo>
                    <a:pt x="624" y="706"/>
                  </a:lnTo>
                  <a:lnTo>
                    <a:pt x="625" y="697"/>
                  </a:lnTo>
                  <a:lnTo>
                    <a:pt x="616" y="677"/>
                  </a:lnTo>
                  <a:lnTo>
                    <a:pt x="612" y="670"/>
                  </a:lnTo>
                  <a:lnTo>
                    <a:pt x="605" y="653"/>
                  </a:lnTo>
                  <a:lnTo>
                    <a:pt x="596" y="629"/>
                  </a:lnTo>
                  <a:lnTo>
                    <a:pt x="587" y="599"/>
                  </a:lnTo>
                  <a:lnTo>
                    <a:pt x="582" y="567"/>
                  </a:lnTo>
                  <a:lnTo>
                    <a:pt x="582" y="535"/>
                  </a:lnTo>
                  <a:lnTo>
                    <a:pt x="590" y="504"/>
                  </a:lnTo>
                  <a:lnTo>
                    <a:pt x="610" y="4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7" name="Freeform 1479"/>
            <p:cNvSpPr>
              <a:spLocks/>
            </p:cNvSpPr>
            <p:nvPr/>
          </p:nvSpPr>
          <p:spPr bwMode="auto">
            <a:xfrm>
              <a:off x="224" y="1261"/>
              <a:ext cx="555" cy="214"/>
            </a:xfrm>
            <a:custGeom>
              <a:avLst/>
              <a:gdLst>
                <a:gd name="T0" fmla="*/ 277 w 1112"/>
                <a:gd name="T1" fmla="*/ 54 h 428"/>
                <a:gd name="T2" fmla="*/ 137 w 1112"/>
                <a:gd name="T3" fmla="*/ 107 h 428"/>
                <a:gd name="T4" fmla="*/ 0 w 1112"/>
                <a:gd name="T5" fmla="*/ 34 h 428"/>
                <a:gd name="T6" fmla="*/ 149 w 1112"/>
                <a:gd name="T7" fmla="*/ 0 h 428"/>
                <a:gd name="T8" fmla="*/ 277 w 1112"/>
                <a:gd name="T9" fmla="*/ 54 h 4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428"/>
                <a:gd name="T17" fmla="*/ 1112 w 1112"/>
                <a:gd name="T18" fmla="*/ 428 h 4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428">
                  <a:moveTo>
                    <a:pt x="1112" y="213"/>
                  </a:moveTo>
                  <a:lnTo>
                    <a:pt x="549" y="428"/>
                  </a:lnTo>
                  <a:lnTo>
                    <a:pt x="0" y="136"/>
                  </a:lnTo>
                  <a:lnTo>
                    <a:pt x="598" y="0"/>
                  </a:lnTo>
                  <a:lnTo>
                    <a:pt x="1112" y="213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8" name="Freeform 1480"/>
            <p:cNvSpPr>
              <a:spLocks/>
            </p:cNvSpPr>
            <p:nvPr/>
          </p:nvSpPr>
          <p:spPr bwMode="auto">
            <a:xfrm>
              <a:off x="203" y="1334"/>
              <a:ext cx="284" cy="244"/>
            </a:xfrm>
            <a:custGeom>
              <a:avLst/>
              <a:gdLst>
                <a:gd name="T0" fmla="*/ 142 w 568"/>
                <a:gd name="T1" fmla="*/ 122 h 488"/>
                <a:gd name="T2" fmla="*/ 11 w 568"/>
                <a:gd name="T3" fmla="*/ 42 h 488"/>
                <a:gd name="T4" fmla="*/ 6 w 568"/>
                <a:gd name="T5" fmla="*/ 35 h 488"/>
                <a:gd name="T6" fmla="*/ 2 w 568"/>
                <a:gd name="T7" fmla="*/ 28 h 488"/>
                <a:gd name="T8" fmla="*/ 1 w 568"/>
                <a:gd name="T9" fmla="*/ 22 h 488"/>
                <a:gd name="T10" fmla="*/ 1 w 568"/>
                <a:gd name="T11" fmla="*/ 16 h 488"/>
                <a:gd name="T12" fmla="*/ 0 w 568"/>
                <a:gd name="T13" fmla="*/ 11 h 488"/>
                <a:gd name="T14" fmla="*/ 1 w 568"/>
                <a:gd name="T15" fmla="*/ 7 h 488"/>
                <a:gd name="T16" fmla="*/ 1 w 568"/>
                <a:gd name="T17" fmla="*/ 3 h 488"/>
                <a:gd name="T18" fmla="*/ 2 w 568"/>
                <a:gd name="T19" fmla="*/ 0 h 488"/>
                <a:gd name="T20" fmla="*/ 142 w 568"/>
                <a:gd name="T21" fmla="*/ 75 h 488"/>
                <a:gd name="T22" fmla="*/ 139 w 568"/>
                <a:gd name="T23" fmla="*/ 80 h 488"/>
                <a:gd name="T24" fmla="*/ 137 w 568"/>
                <a:gd name="T25" fmla="*/ 86 h 488"/>
                <a:gd name="T26" fmla="*/ 136 w 568"/>
                <a:gd name="T27" fmla="*/ 92 h 488"/>
                <a:gd name="T28" fmla="*/ 136 w 568"/>
                <a:gd name="T29" fmla="*/ 98 h 488"/>
                <a:gd name="T30" fmla="*/ 136 w 568"/>
                <a:gd name="T31" fmla="*/ 105 h 488"/>
                <a:gd name="T32" fmla="*/ 138 w 568"/>
                <a:gd name="T33" fmla="*/ 111 h 488"/>
                <a:gd name="T34" fmla="*/ 140 w 568"/>
                <a:gd name="T35" fmla="*/ 117 h 488"/>
                <a:gd name="T36" fmla="*/ 142 w 568"/>
                <a:gd name="T37" fmla="*/ 122 h 4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68"/>
                <a:gd name="T58" fmla="*/ 0 h 488"/>
                <a:gd name="T59" fmla="*/ 568 w 568"/>
                <a:gd name="T60" fmla="*/ 488 h 4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68" h="488">
                  <a:moveTo>
                    <a:pt x="565" y="488"/>
                  </a:moveTo>
                  <a:lnTo>
                    <a:pt x="45" y="168"/>
                  </a:lnTo>
                  <a:lnTo>
                    <a:pt x="25" y="140"/>
                  </a:lnTo>
                  <a:lnTo>
                    <a:pt x="11" y="112"/>
                  </a:lnTo>
                  <a:lnTo>
                    <a:pt x="5" y="87"/>
                  </a:lnTo>
                  <a:lnTo>
                    <a:pt x="1" y="64"/>
                  </a:lnTo>
                  <a:lnTo>
                    <a:pt x="0" y="43"/>
                  </a:lnTo>
                  <a:lnTo>
                    <a:pt x="2" y="25"/>
                  </a:lnTo>
                  <a:lnTo>
                    <a:pt x="6" y="11"/>
                  </a:lnTo>
                  <a:lnTo>
                    <a:pt x="9" y="0"/>
                  </a:lnTo>
                  <a:lnTo>
                    <a:pt x="568" y="297"/>
                  </a:lnTo>
                  <a:lnTo>
                    <a:pt x="554" y="318"/>
                  </a:lnTo>
                  <a:lnTo>
                    <a:pt x="546" y="341"/>
                  </a:lnTo>
                  <a:lnTo>
                    <a:pt x="542" y="365"/>
                  </a:lnTo>
                  <a:lnTo>
                    <a:pt x="542" y="390"/>
                  </a:lnTo>
                  <a:lnTo>
                    <a:pt x="544" y="417"/>
                  </a:lnTo>
                  <a:lnTo>
                    <a:pt x="550" y="442"/>
                  </a:lnTo>
                  <a:lnTo>
                    <a:pt x="557" y="466"/>
                  </a:lnTo>
                  <a:lnTo>
                    <a:pt x="565" y="488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9" name="Freeform 1481"/>
            <p:cNvSpPr>
              <a:spLocks/>
            </p:cNvSpPr>
            <p:nvPr/>
          </p:nvSpPr>
          <p:spPr bwMode="auto">
            <a:xfrm>
              <a:off x="486" y="1377"/>
              <a:ext cx="329" cy="224"/>
            </a:xfrm>
            <a:custGeom>
              <a:avLst/>
              <a:gdLst>
                <a:gd name="T0" fmla="*/ 145 w 658"/>
                <a:gd name="T1" fmla="*/ 28 h 448"/>
                <a:gd name="T2" fmla="*/ 145 w 658"/>
                <a:gd name="T3" fmla="*/ 34 h 448"/>
                <a:gd name="T4" fmla="*/ 0 w 658"/>
                <a:gd name="T5" fmla="*/ 92 h 448"/>
                <a:gd name="T6" fmla="*/ 1 w 658"/>
                <a:gd name="T7" fmla="*/ 97 h 448"/>
                <a:gd name="T8" fmla="*/ 147 w 658"/>
                <a:gd name="T9" fmla="*/ 39 h 448"/>
                <a:gd name="T10" fmla="*/ 156 w 658"/>
                <a:gd name="T11" fmla="*/ 47 h 448"/>
                <a:gd name="T12" fmla="*/ 7 w 658"/>
                <a:gd name="T13" fmla="*/ 108 h 448"/>
                <a:gd name="T14" fmla="*/ 10 w 658"/>
                <a:gd name="T15" fmla="*/ 112 h 448"/>
                <a:gd name="T16" fmla="*/ 165 w 658"/>
                <a:gd name="T17" fmla="*/ 49 h 448"/>
                <a:gd name="T18" fmla="*/ 150 w 658"/>
                <a:gd name="T19" fmla="*/ 35 h 448"/>
                <a:gd name="T20" fmla="*/ 149 w 658"/>
                <a:gd name="T21" fmla="*/ 0 h 448"/>
                <a:gd name="T22" fmla="*/ 145 w 658"/>
                <a:gd name="T23" fmla="*/ 0 h 448"/>
                <a:gd name="T24" fmla="*/ 145 w 658"/>
                <a:gd name="T25" fmla="*/ 11 h 448"/>
                <a:gd name="T26" fmla="*/ 145 w 658"/>
                <a:gd name="T27" fmla="*/ 28 h 4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8"/>
                <a:gd name="T43" fmla="*/ 0 h 448"/>
                <a:gd name="T44" fmla="*/ 658 w 658"/>
                <a:gd name="T45" fmla="*/ 448 h 4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8" h="448">
                  <a:moveTo>
                    <a:pt x="578" y="109"/>
                  </a:moveTo>
                  <a:lnTo>
                    <a:pt x="580" y="134"/>
                  </a:lnTo>
                  <a:lnTo>
                    <a:pt x="0" y="368"/>
                  </a:lnTo>
                  <a:lnTo>
                    <a:pt x="6" y="387"/>
                  </a:lnTo>
                  <a:lnTo>
                    <a:pt x="587" y="153"/>
                  </a:lnTo>
                  <a:lnTo>
                    <a:pt x="622" y="186"/>
                  </a:lnTo>
                  <a:lnTo>
                    <a:pt x="31" y="429"/>
                  </a:lnTo>
                  <a:lnTo>
                    <a:pt x="38" y="448"/>
                  </a:lnTo>
                  <a:lnTo>
                    <a:pt x="658" y="194"/>
                  </a:lnTo>
                  <a:lnTo>
                    <a:pt x="597" y="137"/>
                  </a:lnTo>
                  <a:lnTo>
                    <a:pt x="595" y="0"/>
                  </a:lnTo>
                  <a:lnTo>
                    <a:pt x="577" y="0"/>
                  </a:lnTo>
                  <a:lnTo>
                    <a:pt x="577" y="41"/>
                  </a:lnTo>
                  <a:lnTo>
                    <a:pt x="578" y="1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107" name="Заголовок 1"/>
          <p:cNvSpPr txBox="1">
            <a:spLocks/>
          </p:cNvSpPr>
          <p:nvPr/>
        </p:nvSpPr>
        <p:spPr>
          <a:xfrm>
            <a:off x="814397" y="13225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0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5736" y="734119"/>
            <a:ext cx="554461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Мониторинг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.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5574625"/>
              </p:ext>
            </p:extLst>
          </p:nvPr>
        </p:nvGraphicFramePr>
        <p:xfrm>
          <a:off x="1835696" y="1894033"/>
          <a:ext cx="6984776" cy="34748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3652"/>
                <a:gridCol w="2378370"/>
                <a:gridCol w="1746377"/>
                <a:gridCol w="1746377"/>
              </a:tblGrid>
              <a:tr h="8687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класс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2013-2014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класс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2014-2015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3класс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2015-2016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687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 уровень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14%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15%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687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уровень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65%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65%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66%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687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Низкий уровень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25%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21%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19%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533525" y="30924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60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6"/>
          <p:cNvSpPr>
            <a:spLocks noChangeArrowheads="1"/>
          </p:cNvSpPr>
          <p:nvPr/>
        </p:nvSpPr>
        <p:spPr bwMode="auto">
          <a:xfrm>
            <a:off x="0" y="0"/>
            <a:ext cx="1524000" cy="6858000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147" name="Rectangle 1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grpSp>
        <p:nvGrpSpPr>
          <p:cNvPr id="6148" name="Group 1388" descr="Stack of books"/>
          <p:cNvGrpSpPr>
            <a:grpSpLocks noChangeAspect="1"/>
          </p:cNvGrpSpPr>
          <p:nvPr/>
        </p:nvGrpSpPr>
        <p:grpSpPr bwMode="auto">
          <a:xfrm>
            <a:off x="152400" y="1981200"/>
            <a:ext cx="1196975" cy="4525963"/>
            <a:chOff x="96" y="1248"/>
            <a:chExt cx="754" cy="2851"/>
          </a:xfrm>
        </p:grpSpPr>
        <p:sp>
          <p:nvSpPr>
            <p:cNvPr id="6156" name="AutoShape 1387"/>
            <p:cNvSpPr>
              <a:spLocks noChangeAspect="1" noChangeArrowheads="1" noTextEdit="1"/>
            </p:cNvSpPr>
            <p:nvPr/>
          </p:nvSpPr>
          <p:spPr bwMode="auto">
            <a:xfrm>
              <a:off x="96" y="1248"/>
              <a:ext cx="754" cy="2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7" name="Freeform 1389"/>
            <p:cNvSpPr>
              <a:spLocks/>
            </p:cNvSpPr>
            <p:nvPr/>
          </p:nvSpPr>
          <p:spPr bwMode="auto">
            <a:xfrm>
              <a:off x="450" y="3902"/>
              <a:ext cx="347" cy="158"/>
            </a:xfrm>
            <a:custGeom>
              <a:avLst/>
              <a:gdLst>
                <a:gd name="T0" fmla="*/ 10 w 693"/>
                <a:gd name="T1" fmla="*/ 39 h 318"/>
                <a:gd name="T2" fmla="*/ 1 w 693"/>
                <a:gd name="T3" fmla="*/ 49 h 318"/>
                <a:gd name="T4" fmla="*/ 0 w 693"/>
                <a:gd name="T5" fmla="*/ 64 h 318"/>
                <a:gd name="T6" fmla="*/ 2 w 693"/>
                <a:gd name="T7" fmla="*/ 73 h 318"/>
                <a:gd name="T8" fmla="*/ 2 w 693"/>
                <a:gd name="T9" fmla="*/ 79 h 318"/>
                <a:gd name="T10" fmla="*/ 173 w 693"/>
                <a:gd name="T11" fmla="*/ 35 h 318"/>
                <a:gd name="T12" fmla="*/ 174 w 693"/>
                <a:gd name="T13" fmla="*/ 0 h 318"/>
                <a:gd name="T14" fmla="*/ 10 w 693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3"/>
                <a:gd name="T25" fmla="*/ 0 h 318"/>
                <a:gd name="T26" fmla="*/ 693 w 693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3" h="318">
                  <a:moveTo>
                    <a:pt x="39" y="159"/>
                  </a:moveTo>
                  <a:lnTo>
                    <a:pt x="4" y="199"/>
                  </a:lnTo>
                  <a:lnTo>
                    <a:pt x="0" y="257"/>
                  </a:lnTo>
                  <a:lnTo>
                    <a:pt x="5" y="295"/>
                  </a:lnTo>
                  <a:lnTo>
                    <a:pt x="8" y="318"/>
                  </a:lnTo>
                  <a:lnTo>
                    <a:pt x="689" y="142"/>
                  </a:lnTo>
                  <a:lnTo>
                    <a:pt x="693" y="0"/>
                  </a:lnTo>
                  <a:lnTo>
                    <a:pt x="39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8" name="Freeform 1390"/>
            <p:cNvSpPr>
              <a:spLocks/>
            </p:cNvSpPr>
            <p:nvPr/>
          </p:nvSpPr>
          <p:spPr bwMode="auto">
            <a:xfrm>
              <a:off x="454" y="3974"/>
              <a:ext cx="367" cy="119"/>
            </a:xfrm>
            <a:custGeom>
              <a:avLst/>
              <a:gdLst>
                <a:gd name="T0" fmla="*/ 0 w 735"/>
                <a:gd name="T1" fmla="*/ 46 h 237"/>
                <a:gd name="T2" fmla="*/ 7 w 735"/>
                <a:gd name="T3" fmla="*/ 60 h 237"/>
                <a:gd name="T4" fmla="*/ 183 w 735"/>
                <a:gd name="T5" fmla="*/ 14 h 237"/>
                <a:gd name="T6" fmla="*/ 169 w 735"/>
                <a:gd name="T7" fmla="*/ 0 h 237"/>
                <a:gd name="T8" fmla="*/ 0 w 735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7"/>
                <a:gd name="T17" fmla="*/ 735 w 73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7">
                  <a:moveTo>
                    <a:pt x="0" y="181"/>
                  </a:moveTo>
                  <a:lnTo>
                    <a:pt x="30" y="237"/>
                  </a:lnTo>
                  <a:lnTo>
                    <a:pt x="735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9" name="Freeform 1391"/>
            <p:cNvSpPr>
              <a:spLocks/>
            </p:cNvSpPr>
            <p:nvPr/>
          </p:nvSpPr>
          <p:spPr bwMode="auto">
            <a:xfrm>
              <a:off x="148" y="3753"/>
              <a:ext cx="689" cy="346"/>
            </a:xfrm>
            <a:custGeom>
              <a:avLst/>
              <a:gdLst>
                <a:gd name="T0" fmla="*/ 164 w 1378"/>
                <a:gd name="T1" fmla="*/ 116 h 693"/>
                <a:gd name="T2" fmla="*/ 345 w 1378"/>
                <a:gd name="T3" fmla="*/ 71 h 693"/>
                <a:gd name="T4" fmla="*/ 189 w 1378"/>
                <a:gd name="T5" fmla="*/ 0 h 693"/>
                <a:gd name="T6" fmla="*/ 6 w 1378"/>
                <a:gd name="T7" fmla="*/ 21 h 693"/>
                <a:gd name="T8" fmla="*/ 6 w 1378"/>
                <a:gd name="T9" fmla="*/ 22 h 693"/>
                <a:gd name="T10" fmla="*/ 5 w 1378"/>
                <a:gd name="T11" fmla="*/ 26 h 693"/>
                <a:gd name="T12" fmla="*/ 3 w 1378"/>
                <a:gd name="T13" fmla="*/ 30 h 693"/>
                <a:gd name="T14" fmla="*/ 1 w 1378"/>
                <a:gd name="T15" fmla="*/ 37 h 693"/>
                <a:gd name="T16" fmla="*/ 0 w 1378"/>
                <a:gd name="T17" fmla="*/ 45 h 693"/>
                <a:gd name="T18" fmla="*/ 1 w 1378"/>
                <a:gd name="T19" fmla="*/ 54 h 693"/>
                <a:gd name="T20" fmla="*/ 5 w 1378"/>
                <a:gd name="T21" fmla="*/ 63 h 693"/>
                <a:gd name="T22" fmla="*/ 11 w 1378"/>
                <a:gd name="T23" fmla="*/ 73 h 693"/>
                <a:gd name="T24" fmla="*/ 11 w 1378"/>
                <a:gd name="T25" fmla="*/ 74 h 693"/>
                <a:gd name="T26" fmla="*/ 11 w 1378"/>
                <a:gd name="T27" fmla="*/ 74 h 693"/>
                <a:gd name="T28" fmla="*/ 11 w 1378"/>
                <a:gd name="T29" fmla="*/ 74 h 693"/>
                <a:gd name="T30" fmla="*/ 162 w 1378"/>
                <a:gd name="T31" fmla="*/ 173 h 693"/>
                <a:gd name="T32" fmla="*/ 162 w 1378"/>
                <a:gd name="T33" fmla="*/ 171 h 693"/>
                <a:gd name="T34" fmla="*/ 160 w 1378"/>
                <a:gd name="T35" fmla="*/ 165 h 693"/>
                <a:gd name="T36" fmla="*/ 160 w 1378"/>
                <a:gd name="T37" fmla="*/ 165 h 693"/>
                <a:gd name="T38" fmla="*/ 160 w 1378"/>
                <a:gd name="T39" fmla="*/ 165 h 693"/>
                <a:gd name="T40" fmla="*/ 159 w 1378"/>
                <a:gd name="T41" fmla="*/ 163 h 693"/>
                <a:gd name="T42" fmla="*/ 158 w 1378"/>
                <a:gd name="T43" fmla="*/ 159 h 693"/>
                <a:gd name="T44" fmla="*/ 156 w 1378"/>
                <a:gd name="T45" fmla="*/ 153 h 693"/>
                <a:gd name="T46" fmla="*/ 154 w 1378"/>
                <a:gd name="T47" fmla="*/ 146 h 693"/>
                <a:gd name="T48" fmla="*/ 154 w 1378"/>
                <a:gd name="T49" fmla="*/ 137 h 693"/>
                <a:gd name="T50" fmla="*/ 154 w 1378"/>
                <a:gd name="T51" fmla="*/ 129 h 693"/>
                <a:gd name="T52" fmla="*/ 158 w 1378"/>
                <a:gd name="T53" fmla="*/ 122 h 693"/>
                <a:gd name="T54" fmla="*/ 164 w 1378"/>
                <a:gd name="T55" fmla="*/ 116 h 6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8"/>
                <a:gd name="T85" fmla="*/ 0 h 693"/>
                <a:gd name="T86" fmla="*/ 1378 w 1378"/>
                <a:gd name="T87" fmla="*/ 693 h 6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8" h="693">
                  <a:moveTo>
                    <a:pt x="653" y="467"/>
                  </a:moveTo>
                  <a:lnTo>
                    <a:pt x="1378" y="287"/>
                  </a:lnTo>
                  <a:lnTo>
                    <a:pt x="759" y="0"/>
                  </a:lnTo>
                  <a:lnTo>
                    <a:pt x="27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6"/>
                  </a:lnTo>
                  <a:lnTo>
                    <a:pt x="17" y="253"/>
                  </a:lnTo>
                  <a:lnTo>
                    <a:pt x="42" y="295"/>
                  </a:lnTo>
                  <a:lnTo>
                    <a:pt x="43" y="296"/>
                  </a:lnTo>
                  <a:lnTo>
                    <a:pt x="45" y="297"/>
                  </a:lnTo>
                  <a:lnTo>
                    <a:pt x="645" y="693"/>
                  </a:lnTo>
                  <a:lnTo>
                    <a:pt x="647" y="684"/>
                  </a:lnTo>
                  <a:lnTo>
                    <a:pt x="639" y="663"/>
                  </a:lnTo>
                  <a:lnTo>
                    <a:pt x="639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2" y="614"/>
                  </a:lnTo>
                  <a:lnTo>
                    <a:pt x="615" y="584"/>
                  </a:lnTo>
                  <a:lnTo>
                    <a:pt x="613" y="551"/>
                  </a:lnTo>
                  <a:lnTo>
                    <a:pt x="616" y="519"/>
                  </a:lnTo>
                  <a:lnTo>
                    <a:pt x="629" y="491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0" name="Freeform 1392"/>
            <p:cNvSpPr>
              <a:spLocks/>
            </p:cNvSpPr>
            <p:nvPr/>
          </p:nvSpPr>
          <p:spPr bwMode="auto">
            <a:xfrm>
              <a:off x="186" y="3765"/>
              <a:ext cx="615" cy="209"/>
            </a:xfrm>
            <a:custGeom>
              <a:avLst/>
              <a:gdLst>
                <a:gd name="T0" fmla="*/ 308 w 1228"/>
                <a:gd name="T1" fmla="*/ 64 h 416"/>
                <a:gd name="T2" fmla="*/ 145 w 1228"/>
                <a:gd name="T3" fmla="*/ 105 h 416"/>
                <a:gd name="T4" fmla="*/ 0 w 1228"/>
                <a:gd name="T5" fmla="*/ 20 h 416"/>
                <a:gd name="T6" fmla="*/ 170 w 1228"/>
                <a:gd name="T7" fmla="*/ 0 h 416"/>
                <a:gd name="T8" fmla="*/ 308 w 1228"/>
                <a:gd name="T9" fmla="*/ 64 h 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8"/>
                <a:gd name="T16" fmla="*/ 0 h 416"/>
                <a:gd name="T17" fmla="*/ 1228 w 1228"/>
                <a:gd name="T18" fmla="*/ 416 h 4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8" h="416">
                  <a:moveTo>
                    <a:pt x="1228" y="254"/>
                  </a:moveTo>
                  <a:lnTo>
                    <a:pt x="579" y="416"/>
                  </a:lnTo>
                  <a:lnTo>
                    <a:pt x="0" y="80"/>
                  </a:lnTo>
                  <a:lnTo>
                    <a:pt x="679" y="0"/>
                  </a:lnTo>
                  <a:lnTo>
                    <a:pt x="1228" y="25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1" name="Freeform 1393"/>
            <p:cNvSpPr>
              <a:spLocks/>
            </p:cNvSpPr>
            <p:nvPr/>
          </p:nvSpPr>
          <p:spPr bwMode="auto">
            <a:xfrm>
              <a:off x="159" y="3809"/>
              <a:ext cx="304" cy="265"/>
            </a:xfrm>
            <a:custGeom>
              <a:avLst/>
              <a:gdLst>
                <a:gd name="T0" fmla="*/ 146 w 607"/>
                <a:gd name="T1" fmla="*/ 133 h 529"/>
                <a:gd name="T2" fmla="*/ 10 w 607"/>
                <a:gd name="T3" fmla="*/ 42 h 529"/>
                <a:gd name="T4" fmla="*/ 5 w 607"/>
                <a:gd name="T5" fmla="*/ 34 h 529"/>
                <a:gd name="T6" fmla="*/ 2 w 607"/>
                <a:gd name="T7" fmla="*/ 27 h 529"/>
                <a:gd name="T8" fmla="*/ 1 w 607"/>
                <a:gd name="T9" fmla="*/ 21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6 h 529"/>
                <a:gd name="T16" fmla="*/ 3 w 607"/>
                <a:gd name="T17" fmla="*/ 3 h 529"/>
                <a:gd name="T18" fmla="*/ 5 w 607"/>
                <a:gd name="T19" fmla="*/ 0 h 529"/>
                <a:gd name="T20" fmla="*/ 152 w 607"/>
                <a:gd name="T21" fmla="*/ 86 h 529"/>
                <a:gd name="T22" fmla="*/ 148 w 607"/>
                <a:gd name="T23" fmla="*/ 90 h 529"/>
                <a:gd name="T24" fmla="*/ 145 w 607"/>
                <a:gd name="T25" fmla="*/ 96 h 529"/>
                <a:gd name="T26" fmla="*/ 143 w 607"/>
                <a:gd name="T27" fmla="*/ 102 h 529"/>
                <a:gd name="T28" fmla="*/ 142 w 607"/>
                <a:gd name="T29" fmla="*/ 108 h 529"/>
                <a:gd name="T30" fmla="*/ 143 w 607"/>
                <a:gd name="T31" fmla="*/ 115 h 529"/>
                <a:gd name="T32" fmla="*/ 143 w 607"/>
                <a:gd name="T33" fmla="*/ 121 h 529"/>
                <a:gd name="T34" fmla="*/ 145 w 607"/>
                <a:gd name="T35" fmla="*/ 127 h 529"/>
                <a:gd name="T36" fmla="*/ 146 w 607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7" y="165"/>
                  </a:lnTo>
                  <a:lnTo>
                    <a:pt x="19" y="136"/>
                  </a:lnTo>
                  <a:lnTo>
                    <a:pt x="6" y="108"/>
                  </a:lnTo>
                  <a:lnTo>
                    <a:pt x="1" y="83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6" y="23"/>
                  </a:lnTo>
                  <a:lnTo>
                    <a:pt x="12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8" y="382"/>
                  </a:lnTo>
                  <a:lnTo>
                    <a:pt x="571" y="406"/>
                  </a:lnTo>
                  <a:lnTo>
                    <a:pt x="568" y="432"/>
                  </a:lnTo>
                  <a:lnTo>
                    <a:pt x="569" y="457"/>
                  </a:lnTo>
                  <a:lnTo>
                    <a:pt x="571" y="482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2" name="Freeform 1394"/>
            <p:cNvSpPr>
              <a:spLocks/>
            </p:cNvSpPr>
            <p:nvPr/>
          </p:nvSpPr>
          <p:spPr bwMode="auto">
            <a:xfrm>
              <a:off x="454" y="3902"/>
              <a:ext cx="376" cy="197"/>
            </a:xfrm>
            <a:custGeom>
              <a:avLst/>
              <a:gdLst>
                <a:gd name="T0" fmla="*/ 167 w 754"/>
                <a:gd name="T1" fmla="*/ 34 h 395"/>
                <a:gd name="T2" fmla="*/ 0 w 754"/>
                <a:gd name="T3" fmla="*/ 77 h 395"/>
                <a:gd name="T4" fmla="*/ 1 w 754"/>
                <a:gd name="T5" fmla="*/ 83 h 395"/>
                <a:gd name="T6" fmla="*/ 169 w 754"/>
                <a:gd name="T7" fmla="*/ 39 h 395"/>
                <a:gd name="T8" fmla="*/ 178 w 754"/>
                <a:gd name="T9" fmla="*/ 48 h 395"/>
                <a:gd name="T10" fmla="*/ 7 w 754"/>
                <a:gd name="T11" fmla="*/ 93 h 395"/>
                <a:gd name="T12" fmla="*/ 8 w 754"/>
                <a:gd name="T13" fmla="*/ 98 h 395"/>
                <a:gd name="T14" fmla="*/ 188 w 754"/>
                <a:gd name="T15" fmla="*/ 51 h 395"/>
                <a:gd name="T16" fmla="*/ 172 w 754"/>
                <a:gd name="T17" fmla="*/ 35 h 395"/>
                <a:gd name="T18" fmla="*/ 175 w 754"/>
                <a:gd name="T19" fmla="*/ 0 h 395"/>
                <a:gd name="T20" fmla="*/ 170 w 754"/>
                <a:gd name="T21" fmla="*/ 0 h 395"/>
                <a:gd name="T22" fmla="*/ 169 w 754"/>
                <a:gd name="T23" fmla="*/ 11 h 395"/>
                <a:gd name="T24" fmla="*/ 167 w 754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4"/>
                <a:gd name="T40" fmla="*/ 0 h 395"/>
                <a:gd name="T41" fmla="*/ 754 w 754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4" h="395">
                  <a:moveTo>
                    <a:pt x="671" y="137"/>
                  </a:moveTo>
                  <a:lnTo>
                    <a:pt x="0" y="311"/>
                  </a:lnTo>
                  <a:lnTo>
                    <a:pt x="5" y="332"/>
                  </a:lnTo>
                  <a:lnTo>
                    <a:pt x="678" y="157"/>
                  </a:lnTo>
                  <a:lnTo>
                    <a:pt x="714" y="194"/>
                  </a:lnTo>
                  <a:lnTo>
                    <a:pt x="29" y="375"/>
                  </a:lnTo>
                  <a:lnTo>
                    <a:pt x="35" y="395"/>
                  </a:lnTo>
                  <a:lnTo>
                    <a:pt x="754" y="205"/>
                  </a:lnTo>
                  <a:lnTo>
                    <a:pt x="691" y="141"/>
                  </a:lnTo>
                  <a:lnTo>
                    <a:pt x="701" y="3"/>
                  </a:lnTo>
                  <a:lnTo>
                    <a:pt x="681" y="0"/>
                  </a:lnTo>
                  <a:lnTo>
                    <a:pt x="678" y="44"/>
                  </a:lnTo>
                  <a:lnTo>
                    <a:pt x="671" y="1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3" name="Freeform 1395"/>
            <p:cNvSpPr>
              <a:spLocks/>
            </p:cNvSpPr>
            <p:nvPr/>
          </p:nvSpPr>
          <p:spPr bwMode="auto">
            <a:xfrm>
              <a:off x="469" y="3700"/>
              <a:ext cx="334" cy="209"/>
            </a:xfrm>
            <a:custGeom>
              <a:avLst/>
              <a:gdLst>
                <a:gd name="T0" fmla="*/ 7 w 670"/>
                <a:gd name="T1" fmla="*/ 59 h 417"/>
                <a:gd name="T2" fmla="*/ 0 w 670"/>
                <a:gd name="T3" fmla="*/ 72 h 417"/>
                <a:gd name="T4" fmla="*/ 0 w 670"/>
                <a:gd name="T5" fmla="*/ 87 h 417"/>
                <a:gd name="T6" fmla="*/ 3 w 670"/>
                <a:gd name="T7" fmla="*/ 98 h 417"/>
                <a:gd name="T8" fmla="*/ 4 w 670"/>
                <a:gd name="T9" fmla="*/ 105 h 417"/>
                <a:gd name="T10" fmla="*/ 167 w 670"/>
                <a:gd name="T11" fmla="*/ 39 h 417"/>
                <a:gd name="T12" fmla="*/ 165 w 670"/>
                <a:gd name="T13" fmla="*/ 0 h 417"/>
                <a:gd name="T14" fmla="*/ 7 w 670"/>
                <a:gd name="T15" fmla="*/ 59 h 4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70"/>
                <a:gd name="T25" fmla="*/ 0 h 417"/>
                <a:gd name="T26" fmla="*/ 670 w 670"/>
                <a:gd name="T27" fmla="*/ 417 h 4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70" h="417">
                  <a:moveTo>
                    <a:pt x="31" y="235"/>
                  </a:moveTo>
                  <a:lnTo>
                    <a:pt x="0" y="285"/>
                  </a:lnTo>
                  <a:lnTo>
                    <a:pt x="2" y="348"/>
                  </a:lnTo>
                  <a:lnTo>
                    <a:pt x="12" y="391"/>
                  </a:lnTo>
                  <a:lnTo>
                    <a:pt x="16" y="417"/>
                  </a:lnTo>
                  <a:lnTo>
                    <a:pt x="670" y="154"/>
                  </a:lnTo>
                  <a:lnTo>
                    <a:pt x="662" y="0"/>
                  </a:lnTo>
                  <a:lnTo>
                    <a:pt x="31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4" name="Freeform 1396"/>
            <p:cNvSpPr>
              <a:spLocks/>
            </p:cNvSpPr>
            <p:nvPr/>
          </p:nvSpPr>
          <p:spPr bwMode="auto">
            <a:xfrm>
              <a:off x="477" y="3779"/>
              <a:ext cx="356" cy="164"/>
            </a:xfrm>
            <a:custGeom>
              <a:avLst/>
              <a:gdLst>
                <a:gd name="T0" fmla="*/ 0 w 712"/>
                <a:gd name="T1" fmla="*/ 67 h 328"/>
                <a:gd name="T2" fmla="*/ 9 w 712"/>
                <a:gd name="T3" fmla="*/ 82 h 328"/>
                <a:gd name="T4" fmla="*/ 178 w 712"/>
                <a:gd name="T5" fmla="*/ 13 h 328"/>
                <a:gd name="T6" fmla="*/ 163 w 712"/>
                <a:gd name="T7" fmla="*/ 0 h 328"/>
                <a:gd name="T8" fmla="*/ 0 w 712"/>
                <a:gd name="T9" fmla="*/ 67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8"/>
                <a:gd name="T17" fmla="*/ 712 w 712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8">
                  <a:moveTo>
                    <a:pt x="0" y="268"/>
                  </a:moveTo>
                  <a:lnTo>
                    <a:pt x="36" y="328"/>
                  </a:lnTo>
                  <a:lnTo>
                    <a:pt x="712" y="54"/>
                  </a:lnTo>
                  <a:lnTo>
                    <a:pt x="650" y="0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5" name="Freeform 1397"/>
            <p:cNvSpPr>
              <a:spLocks/>
            </p:cNvSpPr>
            <p:nvPr/>
          </p:nvSpPr>
          <p:spPr bwMode="auto">
            <a:xfrm>
              <a:off x="477" y="3779"/>
              <a:ext cx="356" cy="164"/>
            </a:xfrm>
            <a:custGeom>
              <a:avLst/>
              <a:gdLst>
                <a:gd name="T0" fmla="*/ 0 w 712"/>
                <a:gd name="T1" fmla="*/ 67 h 328"/>
                <a:gd name="T2" fmla="*/ 9 w 712"/>
                <a:gd name="T3" fmla="*/ 82 h 328"/>
                <a:gd name="T4" fmla="*/ 178 w 712"/>
                <a:gd name="T5" fmla="*/ 13 h 328"/>
                <a:gd name="T6" fmla="*/ 163 w 712"/>
                <a:gd name="T7" fmla="*/ 0 h 328"/>
                <a:gd name="T8" fmla="*/ 0 w 712"/>
                <a:gd name="T9" fmla="*/ 67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8"/>
                <a:gd name="T17" fmla="*/ 712 w 712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8">
                  <a:moveTo>
                    <a:pt x="0" y="268"/>
                  </a:moveTo>
                  <a:lnTo>
                    <a:pt x="36" y="328"/>
                  </a:lnTo>
                  <a:lnTo>
                    <a:pt x="712" y="54"/>
                  </a:lnTo>
                  <a:lnTo>
                    <a:pt x="650" y="0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6" name="Freeform 1398"/>
            <p:cNvSpPr>
              <a:spLocks/>
            </p:cNvSpPr>
            <p:nvPr/>
          </p:nvSpPr>
          <p:spPr bwMode="auto">
            <a:xfrm>
              <a:off x="151" y="3557"/>
              <a:ext cx="687" cy="393"/>
            </a:xfrm>
            <a:custGeom>
              <a:avLst/>
              <a:gdLst>
                <a:gd name="T0" fmla="*/ 169 w 1376"/>
                <a:gd name="T1" fmla="*/ 133 h 786"/>
                <a:gd name="T2" fmla="*/ 343 w 1376"/>
                <a:gd name="T3" fmla="*/ 67 h 786"/>
                <a:gd name="T4" fmla="*/ 183 w 1376"/>
                <a:gd name="T5" fmla="*/ 0 h 786"/>
                <a:gd name="T6" fmla="*/ 4 w 1376"/>
                <a:gd name="T7" fmla="*/ 40 h 786"/>
                <a:gd name="T8" fmla="*/ 3 w 1376"/>
                <a:gd name="T9" fmla="*/ 42 h 786"/>
                <a:gd name="T10" fmla="*/ 2 w 1376"/>
                <a:gd name="T11" fmla="*/ 46 h 786"/>
                <a:gd name="T12" fmla="*/ 1 w 1376"/>
                <a:gd name="T13" fmla="*/ 51 h 786"/>
                <a:gd name="T14" fmla="*/ 0 w 1376"/>
                <a:gd name="T15" fmla="*/ 58 h 786"/>
                <a:gd name="T16" fmla="*/ 0 w 1376"/>
                <a:gd name="T17" fmla="*/ 68 h 786"/>
                <a:gd name="T18" fmla="*/ 2 w 1376"/>
                <a:gd name="T19" fmla="*/ 78 h 786"/>
                <a:gd name="T20" fmla="*/ 7 w 1376"/>
                <a:gd name="T21" fmla="*/ 89 h 786"/>
                <a:gd name="T22" fmla="*/ 14 w 1376"/>
                <a:gd name="T23" fmla="*/ 99 h 786"/>
                <a:gd name="T24" fmla="*/ 14 w 1376"/>
                <a:gd name="T25" fmla="*/ 99 h 786"/>
                <a:gd name="T26" fmla="*/ 14 w 1376"/>
                <a:gd name="T27" fmla="*/ 99 h 786"/>
                <a:gd name="T28" fmla="*/ 15 w 1376"/>
                <a:gd name="T29" fmla="*/ 100 h 786"/>
                <a:gd name="T30" fmla="*/ 173 w 1376"/>
                <a:gd name="T31" fmla="*/ 197 h 786"/>
                <a:gd name="T32" fmla="*/ 173 w 1376"/>
                <a:gd name="T33" fmla="*/ 194 h 786"/>
                <a:gd name="T34" fmla="*/ 171 w 1376"/>
                <a:gd name="T35" fmla="*/ 188 h 786"/>
                <a:gd name="T36" fmla="*/ 171 w 1376"/>
                <a:gd name="T37" fmla="*/ 188 h 786"/>
                <a:gd name="T38" fmla="*/ 171 w 1376"/>
                <a:gd name="T39" fmla="*/ 188 h 786"/>
                <a:gd name="T40" fmla="*/ 170 w 1376"/>
                <a:gd name="T41" fmla="*/ 187 h 786"/>
                <a:gd name="T42" fmla="*/ 168 w 1376"/>
                <a:gd name="T43" fmla="*/ 182 h 786"/>
                <a:gd name="T44" fmla="*/ 165 w 1376"/>
                <a:gd name="T45" fmla="*/ 175 h 786"/>
                <a:gd name="T46" fmla="*/ 163 w 1376"/>
                <a:gd name="T47" fmla="*/ 167 h 786"/>
                <a:gd name="T48" fmla="*/ 161 w 1376"/>
                <a:gd name="T49" fmla="*/ 158 h 786"/>
                <a:gd name="T50" fmla="*/ 161 w 1376"/>
                <a:gd name="T51" fmla="*/ 149 h 786"/>
                <a:gd name="T52" fmla="*/ 164 w 1376"/>
                <a:gd name="T53" fmla="*/ 141 h 786"/>
                <a:gd name="T54" fmla="*/ 169 w 1376"/>
                <a:gd name="T55" fmla="*/ 133 h 78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6"/>
                <a:gd name="T85" fmla="*/ 0 h 786"/>
                <a:gd name="T86" fmla="*/ 1376 w 1376"/>
                <a:gd name="T87" fmla="*/ 786 h 78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6" h="786">
                  <a:moveTo>
                    <a:pt x="678" y="532"/>
                  </a:moveTo>
                  <a:lnTo>
                    <a:pt x="1376" y="266"/>
                  </a:lnTo>
                  <a:lnTo>
                    <a:pt x="734" y="0"/>
                  </a:lnTo>
                  <a:lnTo>
                    <a:pt x="18" y="160"/>
                  </a:lnTo>
                  <a:lnTo>
                    <a:pt x="15" y="166"/>
                  </a:lnTo>
                  <a:lnTo>
                    <a:pt x="9" y="181"/>
                  </a:lnTo>
                  <a:lnTo>
                    <a:pt x="4" y="204"/>
                  </a:lnTo>
                  <a:lnTo>
                    <a:pt x="0" y="234"/>
                  </a:lnTo>
                  <a:lnTo>
                    <a:pt x="1" y="271"/>
                  </a:lnTo>
                  <a:lnTo>
                    <a:pt x="9" y="310"/>
                  </a:lnTo>
                  <a:lnTo>
                    <a:pt x="28" y="353"/>
                  </a:lnTo>
                  <a:lnTo>
                    <a:pt x="58" y="398"/>
                  </a:lnTo>
                  <a:lnTo>
                    <a:pt x="59" y="399"/>
                  </a:lnTo>
                  <a:lnTo>
                    <a:pt x="60" y="401"/>
                  </a:lnTo>
                  <a:lnTo>
                    <a:pt x="694" y="786"/>
                  </a:lnTo>
                  <a:lnTo>
                    <a:pt x="694" y="775"/>
                  </a:lnTo>
                  <a:lnTo>
                    <a:pt x="685" y="751"/>
                  </a:lnTo>
                  <a:lnTo>
                    <a:pt x="681" y="745"/>
                  </a:lnTo>
                  <a:lnTo>
                    <a:pt x="673" y="726"/>
                  </a:lnTo>
                  <a:lnTo>
                    <a:pt x="663" y="699"/>
                  </a:lnTo>
                  <a:lnTo>
                    <a:pt x="652" y="666"/>
                  </a:lnTo>
                  <a:lnTo>
                    <a:pt x="647" y="631"/>
                  </a:lnTo>
                  <a:lnTo>
                    <a:pt x="647" y="594"/>
                  </a:lnTo>
                  <a:lnTo>
                    <a:pt x="657" y="561"/>
                  </a:lnTo>
                  <a:lnTo>
                    <a:pt x="678" y="5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7" name="Freeform 1399"/>
            <p:cNvSpPr>
              <a:spLocks/>
            </p:cNvSpPr>
            <p:nvPr/>
          </p:nvSpPr>
          <p:spPr bwMode="auto">
            <a:xfrm>
              <a:off x="184" y="3571"/>
              <a:ext cx="618" cy="238"/>
            </a:xfrm>
            <a:custGeom>
              <a:avLst/>
              <a:gdLst>
                <a:gd name="T0" fmla="*/ 309 w 1235"/>
                <a:gd name="T1" fmla="*/ 59 h 475"/>
                <a:gd name="T2" fmla="*/ 153 w 1235"/>
                <a:gd name="T3" fmla="*/ 119 h 475"/>
                <a:gd name="T4" fmla="*/ 0 w 1235"/>
                <a:gd name="T5" fmla="*/ 38 h 475"/>
                <a:gd name="T6" fmla="*/ 167 w 1235"/>
                <a:gd name="T7" fmla="*/ 0 h 475"/>
                <a:gd name="T8" fmla="*/ 309 w 1235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5"/>
                <a:gd name="T16" fmla="*/ 0 h 475"/>
                <a:gd name="T17" fmla="*/ 1235 w 1235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5" h="475">
                  <a:moveTo>
                    <a:pt x="1235" y="236"/>
                  </a:moveTo>
                  <a:lnTo>
                    <a:pt x="611" y="475"/>
                  </a:lnTo>
                  <a:lnTo>
                    <a:pt x="0" y="151"/>
                  </a:lnTo>
                  <a:lnTo>
                    <a:pt x="666" y="0"/>
                  </a:lnTo>
                  <a:lnTo>
                    <a:pt x="1235" y="236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8" name="Freeform 1400"/>
            <p:cNvSpPr>
              <a:spLocks/>
            </p:cNvSpPr>
            <p:nvPr/>
          </p:nvSpPr>
          <p:spPr bwMode="auto">
            <a:xfrm>
              <a:off x="162" y="3652"/>
              <a:ext cx="315" cy="272"/>
            </a:xfrm>
            <a:custGeom>
              <a:avLst/>
              <a:gdLst>
                <a:gd name="T0" fmla="*/ 157 w 630"/>
                <a:gd name="T1" fmla="*/ 136 h 543"/>
                <a:gd name="T2" fmla="*/ 12 w 630"/>
                <a:gd name="T3" fmla="*/ 47 h 543"/>
                <a:gd name="T4" fmla="*/ 7 w 630"/>
                <a:gd name="T5" fmla="*/ 39 h 543"/>
                <a:gd name="T6" fmla="*/ 3 w 630"/>
                <a:gd name="T7" fmla="*/ 31 h 543"/>
                <a:gd name="T8" fmla="*/ 1 w 630"/>
                <a:gd name="T9" fmla="*/ 24 h 543"/>
                <a:gd name="T10" fmla="*/ 1 w 630"/>
                <a:gd name="T11" fmla="*/ 18 h 543"/>
                <a:gd name="T12" fmla="*/ 0 w 630"/>
                <a:gd name="T13" fmla="*/ 12 h 543"/>
                <a:gd name="T14" fmla="*/ 1 w 630"/>
                <a:gd name="T15" fmla="*/ 7 h 543"/>
                <a:gd name="T16" fmla="*/ 1 w 630"/>
                <a:gd name="T17" fmla="*/ 3 h 543"/>
                <a:gd name="T18" fmla="*/ 2 w 630"/>
                <a:gd name="T19" fmla="*/ 0 h 543"/>
                <a:gd name="T20" fmla="*/ 158 w 630"/>
                <a:gd name="T21" fmla="*/ 83 h 543"/>
                <a:gd name="T22" fmla="*/ 154 w 630"/>
                <a:gd name="T23" fmla="*/ 89 h 543"/>
                <a:gd name="T24" fmla="*/ 152 w 630"/>
                <a:gd name="T25" fmla="*/ 95 h 543"/>
                <a:gd name="T26" fmla="*/ 151 w 630"/>
                <a:gd name="T27" fmla="*/ 102 h 543"/>
                <a:gd name="T28" fmla="*/ 151 w 630"/>
                <a:gd name="T29" fmla="*/ 109 h 543"/>
                <a:gd name="T30" fmla="*/ 152 w 630"/>
                <a:gd name="T31" fmla="*/ 116 h 543"/>
                <a:gd name="T32" fmla="*/ 153 w 630"/>
                <a:gd name="T33" fmla="*/ 123 h 543"/>
                <a:gd name="T34" fmla="*/ 155 w 630"/>
                <a:gd name="T35" fmla="*/ 130 h 543"/>
                <a:gd name="T36" fmla="*/ 157 w 630"/>
                <a:gd name="T37" fmla="*/ 136 h 54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0"/>
                <a:gd name="T58" fmla="*/ 0 h 543"/>
                <a:gd name="T59" fmla="*/ 630 w 630"/>
                <a:gd name="T60" fmla="*/ 543 h 54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0" h="543">
                  <a:moveTo>
                    <a:pt x="628" y="543"/>
                  </a:moveTo>
                  <a:lnTo>
                    <a:pt x="50" y="186"/>
                  </a:lnTo>
                  <a:lnTo>
                    <a:pt x="28" y="154"/>
                  </a:lnTo>
                  <a:lnTo>
                    <a:pt x="13" y="124"/>
                  </a:lnTo>
                  <a:lnTo>
                    <a:pt x="5" y="96"/>
                  </a:lnTo>
                  <a:lnTo>
                    <a:pt x="1" y="70"/>
                  </a:lnTo>
                  <a:lnTo>
                    <a:pt x="0" y="47"/>
                  </a:lnTo>
                  <a:lnTo>
                    <a:pt x="4" y="28"/>
                  </a:lnTo>
                  <a:lnTo>
                    <a:pt x="7" y="12"/>
                  </a:lnTo>
                  <a:lnTo>
                    <a:pt x="10" y="0"/>
                  </a:lnTo>
                  <a:lnTo>
                    <a:pt x="630" y="330"/>
                  </a:lnTo>
                  <a:lnTo>
                    <a:pt x="616" y="353"/>
                  </a:lnTo>
                  <a:lnTo>
                    <a:pt x="606" y="379"/>
                  </a:lnTo>
                  <a:lnTo>
                    <a:pt x="603" y="406"/>
                  </a:lnTo>
                  <a:lnTo>
                    <a:pt x="602" y="434"/>
                  </a:lnTo>
                  <a:lnTo>
                    <a:pt x="605" y="463"/>
                  </a:lnTo>
                  <a:lnTo>
                    <a:pt x="611" y="491"/>
                  </a:lnTo>
                  <a:lnTo>
                    <a:pt x="619" y="518"/>
                  </a:lnTo>
                  <a:lnTo>
                    <a:pt x="628" y="54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9" name="Freeform 1401"/>
            <p:cNvSpPr>
              <a:spLocks/>
            </p:cNvSpPr>
            <p:nvPr/>
          </p:nvSpPr>
          <p:spPr bwMode="auto">
            <a:xfrm>
              <a:off x="476" y="3700"/>
              <a:ext cx="365" cy="250"/>
            </a:xfrm>
            <a:custGeom>
              <a:avLst/>
              <a:gdLst>
                <a:gd name="T0" fmla="*/ 160 w 731"/>
                <a:gd name="T1" fmla="*/ 38 h 500"/>
                <a:gd name="T2" fmla="*/ 0 w 731"/>
                <a:gd name="T3" fmla="*/ 103 h 500"/>
                <a:gd name="T4" fmla="*/ 1 w 731"/>
                <a:gd name="T5" fmla="*/ 108 h 500"/>
                <a:gd name="T6" fmla="*/ 162 w 731"/>
                <a:gd name="T7" fmla="*/ 43 h 500"/>
                <a:gd name="T8" fmla="*/ 172 w 731"/>
                <a:gd name="T9" fmla="*/ 52 h 500"/>
                <a:gd name="T10" fmla="*/ 8 w 731"/>
                <a:gd name="T11" fmla="*/ 120 h 500"/>
                <a:gd name="T12" fmla="*/ 10 w 731"/>
                <a:gd name="T13" fmla="*/ 125 h 500"/>
                <a:gd name="T14" fmla="*/ 182 w 731"/>
                <a:gd name="T15" fmla="*/ 54 h 500"/>
                <a:gd name="T16" fmla="*/ 165 w 731"/>
                <a:gd name="T17" fmla="*/ 39 h 500"/>
                <a:gd name="T18" fmla="*/ 165 w 731"/>
                <a:gd name="T19" fmla="*/ 1 h 500"/>
                <a:gd name="T20" fmla="*/ 160 w 731"/>
                <a:gd name="T21" fmla="*/ 0 h 500"/>
                <a:gd name="T22" fmla="*/ 160 w 731"/>
                <a:gd name="T23" fmla="*/ 12 h 500"/>
                <a:gd name="T24" fmla="*/ 160 w 731"/>
                <a:gd name="T25" fmla="*/ 38 h 5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1"/>
                <a:gd name="T40" fmla="*/ 0 h 500"/>
                <a:gd name="T41" fmla="*/ 731 w 731"/>
                <a:gd name="T42" fmla="*/ 500 h 50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1" h="500">
                  <a:moveTo>
                    <a:pt x="643" y="149"/>
                  </a:moveTo>
                  <a:lnTo>
                    <a:pt x="0" y="409"/>
                  </a:lnTo>
                  <a:lnTo>
                    <a:pt x="6" y="432"/>
                  </a:lnTo>
                  <a:lnTo>
                    <a:pt x="651" y="171"/>
                  </a:lnTo>
                  <a:lnTo>
                    <a:pt x="690" y="208"/>
                  </a:lnTo>
                  <a:lnTo>
                    <a:pt x="35" y="477"/>
                  </a:lnTo>
                  <a:lnTo>
                    <a:pt x="43" y="500"/>
                  </a:lnTo>
                  <a:lnTo>
                    <a:pt x="731" y="216"/>
                  </a:lnTo>
                  <a:lnTo>
                    <a:pt x="663" y="153"/>
                  </a:lnTo>
                  <a:lnTo>
                    <a:pt x="661" y="1"/>
                  </a:lnTo>
                  <a:lnTo>
                    <a:pt x="641" y="0"/>
                  </a:lnTo>
                  <a:lnTo>
                    <a:pt x="642" y="47"/>
                  </a:lnTo>
                  <a:lnTo>
                    <a:pt x="643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0" name="Freeform 1402"/>
            <p:cNvSpPr>
              <a:spLocks/>
            </p:cNvSpPr>
            <p:nvPr/>
          </p:nvSpPr>
          <p:spPr bwMode="auto">
            <a:xfrm>
              <a:off x="427" y="3550"/>
              <a:ext cx="347" cy="158"/>
            </a:xfrm>
            <a:custGeom>
              <a:avLst/>
              <a:gdLst>
                <a:gd name="T0" fmla="*/ 10 w 695"/>
                <a:gd name="T1" fmla="*/ 39 h 318"/>
                <a:gd name="T2" fmla="*/ 1 w 695"/>
                <a:gd name="T3" fmla="*/ 49 h 318"/>
                <a:gd name="T4" fmla="*/ 0 w 695"/>
                <a:gd name="T5" fmla="*/ 63 h 318"/>
                <a:gd name="T6" fmla="*/ 1 w 695"/>
                <a:gd name="T7" fmla="*/ 73 h 318"/>
                <a:gd name="T8" fmla="*/ 2 w 695"/>
                <a:gd name="T9" fmla="*/ 79 h 318"/>
                <a:gd name="T10" fmla="*/ 172 w 695"/>
                <a:gd name="T11" fmla="*/ 35 h 318"/>
                <a:gd name="T12" fmla="*/ 173 w 695"/>
                <a:gd name="T13" fmla="*/ 0 h 318"/>
                <a:gd name="T14" fmla="*/ 10 w 695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8"/>
                <a:gd name="T26" fmla="*/ 695 w 695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8">
                  <a:moveTo>
                    <a:pt x="41" y="159"/>
                  </a:moveTo>
                  <a:lnTo>
                    <a:pt x="5" y="199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91" y="141"/>
                  </a:lnTo>
                  <a:lnTo>
                    <a:pt x="695" y="0"/>
                  </a:lnTo>
                  <a:lnTo>
                    <a:pt x="41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1" name="Freeform 1403"/>
            <p:cNvSpPr>
              <a:spLocks/>
            </p:cNvSpPr>
            <p:nvPr/>
          </p:nvSpPr>
          <p:spPr bwMode="auto">
            <a:xfrm>
              <a:off x="431" y="3622"/>
              <a:ext cx="367" cy="119"/>
            </a:xfrm>
            <a:custGeom>
              <a:avLst/>
              <a:gdLst>
                <a:gd name="T0" fmla="*/ 0 w 735"/>
                <a:gd name="T1" fmla="*/ 46 h 237"/>
                <a:gd name="T2" fmla="*/ 7 w 735"/>
                <a:gd name="T3" fmla="*/ 60 h 237"/>
                <a:gd name="T4" fmla="*/ 183 w 735"/>
                <a:gd name="T5" fmla="*/ 14 h 237"/>
                <a:gd name="T6" fmla="*/ 169 w 735"/>
                <a:gd name="T7" fmla="*/ 0 h 237"/>
                <a:gd name="T8" fmla="*/ 0 w 735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7"/>
                <a:gd name="T17" fmla="*/ 735 w 73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7">
                  <a:moveTo>
                    <a:pt x="0" y="181"/>
                  </a:moveTo>
                  <a:lnTo>
                    <a:pt x="30" y="237"/>
                  </a:lnTo>
                  <a:lnTo>
                    <a:pt x="735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2" name="Freeform 1404"/>
            <p:cNvSpPr>
              <a:spLocks/>
            </p:cNvSpPr>
            <p:nvPr/>
          </p:nvSpPr>
          <p:spPr bwMode="auto">
            <a:xfrm>
              <a:off x="125" y="3400"/>
              <a:ext cx="689" cy="347"/>
            </a:xfrm>
            <a:custGeom>
              <a:avLst/>
              <a:gdLst>
                <a:gd name="T0" fmla="*/ 163 w 1377"/>
                <a:gd name="T1" fmla="*/ 116 h 694"/>
                <a:gd name="T2" fmla="*/ 345 w 1377"/>
                <a:gd name="T3" fmla="*/ 72 h 694"/>
                <a:gd name="T4" fmla="*/ 190 w 1377"/>
                <a:gd name="T5" fmla="*/ 0 h 694"/>
                <a:gd name="T6" fmla="*/ 7 w 1377"/>
                <a:gd name="T7" fmla="*/ 22 h 694"/>
                <a:gd name="T8" fmla="*/ 6 w 1377"/>
                <a:gd name="T9" fmla="*/ 22 h 694"/>
                <a:gd name="T10" fmla="*/ 5 w 1377"/>
                <a:gd name="T11" fmla="*/ 26 h 694"/>
                <a:gd name="T12" fmla="*/ 3 w 1377"/>
                <a:gd name="T13" fmla="*/ 30 h 694"/>
                <a:gd name="T14" fmla="*/ 1 w 1377"/>
                <a:gd name="T15" fmla="*/ 38 h 694"/>
                <a:gd name="T16" fmla="*/ 0 w 1377"/>
                <a:gd name="T17" fmla="*/ 45 h 694"/>
                <a:gd name="T18" fmla="*/ 1 w 1377"/>
                <a:gd name="T19" fmla="*/ 53 h 694"/>
                <a:gd name="T20" fmla="*/ 5 w 1377"/>
                <a:gd name="T21" fmla="*/ 63 h 694"/>
                <a:gd name="T22" fmla="*/ 11 w 1377"/>
                <a:gd name="T23" fmla="*/ 74 h 694"/>
                <a:gd name="T24" fmla="*/ 11 w 1377"/>
                <a:gd name="T25" fmla="*/ 74 h 694"/>
                <a:gd name="T26" fmla="*/ 11 w 1377"/>
                <a:gd name="T27" fmla="*/ 74 h 694"/>
                <a:gd name="T28" fmla="*/ 11 w 1377"/>
                <a:gd name="T29" fmla="*/ 75 h 694"/>
                <a:gd name="T30" fmla="*/ 11 w 1377"/>
                <a:gd name="T31" fmla="*/ 75 h 694"/>
                <a:gd name="T32" fmla="*/ 11 w 1377"/>
                <a:gd name="T33" fmla="*/ 75 h 694"/>
                <a:gd name="T34" fmla="*/ 12 w 1377"/>
                <a:gd name="T35" fmla="*/ 75 h 694"/>
                <a:gd name="T36" fmla="*/ 161 w 1377"/>
                <a:gd name="T37" fmla="*/ 174 h 694"/>
                <a:gd name="T38" fmla="*/ 162 w 1377"/>
                <a:gd name="T39" fmla="*/ 172 h 694"/>
                <a:gd name="T40" fmla="*/ 160 w 1377"/>
                <a:gd name="T41" fmla="*/ 166 h 694"/>
                <a:gd name="T42" fmla="*/ 160 w 1377"/>
                <a:gd name="T43" fmla="*/ 166 h 694"/>
                <a:gd name="T44" fmla="*/ 160 w 1377"/>
                <a:gd name="T45" fmla="*/ 166 h 694"/>
                <a:gd name="T46" fmla="*/ 159 w 1377"/>
                <a:gd name="T47" fmla="*/ 164 h 694"/>
                <a:gd name="T48" fmla="*/ 158 w 1377"/>
                <a:gd name="T49" fmla="*/ 160 h 694"/>
                <a:gd name="T50" fmla="*/ 156 w 1377"/>
                <a:gd name="T51" fmla="*/ 154 h 694"/>
                <a:gd name="T52" fmla="*/ 154 w 1377"/>
                <a:gd name="T53" fmla="*/ 146 h 694"/>
                <a:gd name="T54" fmla="*/ 153 w 1377"/>
                <a:gd name="T55" fmla="*/ 138 h 694"/>
                <a:gd name="T56" fmla="*/ 154 w 1377"/>
                <a:gd name="T57" fmla="*/ 130 h 694"/>
                <a:gd name="T58" fmla="*/ 157 w 1377"/>
                <a:gd name="T59" fmla="*/ 122 h 694"/>
                <a:gd name="T60" fmla="*/ 163 w 1377"/>
                <a:gd name="T61" fmla="*/ 11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4"/>
                <a:gd name="T95" fmla="*/ 1377 w 1377"/>
                <a:gd name="T96" fmla="*/ 694 h 69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4">
                  <a:moveTo>
                    <a:pt x="652" y="467"/>
                  </a:moveTo>
                  <a:lnTo>
                    <a:pt x="1377" y="288"/>
                  </a:lnTo>
                  <a:lnTo>
                    <a:pt x="758" y="0"/>
                  </a:lnTo>
                  <a:lnTo>
                    <a:pt x="27" y="86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50"/>
                  </a:lnTo>
                  <a:lnTo>
                    <a:pt x="0" y="181"/>
                  </a:lnTo>
                  <a:lnTo>
                    <a:pt x="3" y="215"/>
                  </a:lnTo>
                  <a:lnTo>
                    <a:pt x="17" y="254"/>
                  </a:lnTo>
                  <a:lnTo>
                    <a:pt x="42" y="296"/>
                  </a:lnTo>
                  <a:lnTo>
                    <a:pt x="43" y="296"/>
                  </a:lnTo>
                  <a:lnTo>
                    <a:pt x="43" y="297"/>
                  </a:lnTo>
                  <a:lnTo>
                    <a:pt x="45" y="298"/>
                  </a:lnTo>
                  <a:lnTo>
                    <a:pt x="644" y="694"/>
                  </a:lnTo>
                  <a:lnTo>
                    <a:pt x="646" y="685"/>
                  </a:lnTo>
                  <a:lnTo>
                    <a:pt x="638" y="663"/>
                  </a:lnTo>
                  <a:lnTo>
                    <a:pt x="636" y="656"/>
                  </a:lnTo>
                  <a:lnTo>
                    <a:pt x="629" y="639"/>
                  </a:lnTo>
                  <a:lnTo>
                    <a:pt x="621" y="614"/>
                  </a:lnTo>
                  <a:lnTo>
                    <a:pt x="614" y="583"/>
                  </a:lnTo>
                  <a:lnTo>
                    <a:pt x="612" y="551"/>
                  </a:lnTo>
                  <a:lnTo>
                    <a:pt x="615" y="519"/>
                  </a:lnTo>
                  <a:lnTo>
                    <a:pt x="628" y="490"/>
                  </a:lnTo>
                  <a:lnTo>
                    <a:pt x="652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3" name="Freeform 1405"/>
            <p:cNvSpPr>
              <a:spLocks/>
            </p:cNvSpPr>
            <p:nvPr/>
          </p:nvSpPr>
          <p:spPr bwMode="auto">
            <a:xfrm>
              <a:off x="163" y="3413"/>
              <a:ext cx="614" cy="209"/>
            </a:xfrm>
            <a:custGeom>
              <a:avLst/>
              <a:gdLst>
                <a:gd name="T0" fmla="*/ 307 w 1229"/>
                <a:gd name="T1" fmla="*/ 64 h 418"/>
                <a:gd name="T2" fmla="*/ 145 w 1229"/>
                <a:gd name="T3" fmla="*/ 105 h 418"/>
                <a:gd name="T4" fmla="*/ 0 w 1229"/>
                <a:gd name="T5" fmla="*/ 21 h 418"/>
                <a:gd name="T6" fmla="*/ 170 w 1229"/>
                <a:gd name="T7" fmla="*/ 0 h 418"/>
                <a:gd name="T8" fmla="*/ 307 w 1229"/>
                <a:gd name="T9" fmla="*/ 64 h 4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8"/>
                <a:gd name="T17" fmla="*/ 1229 w 1229"/>
                <a:gd name="T18" fmla="*/ 418 h 4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8">
                  <a:moveTo>
                    <a:pt x="1229" y="256"/>
                  </a:moveTo>
                  <a:lnTo>
                    <a:pt x="581" y="418"/>
                  </a:lnTo>
                  <a:lnTo>
                    <a:pt x="0" y="82"/>
                  </a:lnTo>
                  <a:lnTo>
                    <a:pt x="681" y="0"/>
                  </a:lnTo>
                  <a:lnTo>
                    <a:pt x="1229" y="25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4" name="Freeform 1406"/>
            <p:cNvSpPr>
              <a:spLocks/>
            </p:cNvSpPr>
            <p:nvPr/>
          </p:nvSpPr>
          <p:spPr bwMode="auto">
            <a:xfrm>
              <a:off x="136" y="3457"/>
              <a:ext cx="304" cy="265"/>
            </a:xfrm>
            <a:custGeom>
              <a:avLst/>
              <a:gdLst>
                <a:gd name="T0" fmla="*/ 146 w 607"/>
                <a:gd name="T1" fmla="*/ 133 h 529"/>
                <a:gd name="T2" fmla="*/ 9 w 607"/>
                <a:gd name="T3" fmla="*/ 42 h 529"/>
                <a:gd name="T4" fmla="*/ 5 w 607"/>
                <a:gd name="T5" fmla="*/ 34 h 529"/>
                <a:gd name="T6" fmla="*/ 2 w 607"/>
                <a:gd name="T7" fmla="*/ 27 h 529"/>
                <a:gd name="T8" fmla="*/ 0 w 607"/>
                <a:gd name="T9" fmla="*/ 21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6 h 529"/>
                <a:gd name="T16" fmla="*/ 3 w 607"/>
                <a:gd name="T17" fmla="*/ 3 h 529"/>
                <a:gd name="T18" fmla="*/ 5 w 607"/>
                <a:gd name="T19" fmla="*/ 0 h 529"/>
                <a:gd name="T20" fmla="*/ 152 w 607"/>
                <a:gd name="T21" fmla="*/ 86 h 529"/>
                <a:gd name="T22" fmla="*/ 148 w 607"/>
                <a:gd name="T23" fmla="*/ 90 h 529"/>
                <a:gd name="T24" fmla="*/ 145 w 607"/>
                <a:gd name="T25" fmla="*/ 96 h 529"/>
                <a:gd name="T26" fmla="*/ 143 w 607"/>
                <a:gd name="T27" fmla="*/ 102 h 529"/>
                <a:gd name="T28" fmla="*/ 142 w 607"/>
                <a:gd name="T29" fmla="*/ 108 h 529"/>
                <a:gd name="T30" fmla="*/ 142 w 607"/>
                <a:gd name="T31" fmla="*/ 114 h 529"/>
                <a:gd name="T32" fmla="*/ 143 w 607"/>
                <a:gd name="T33" fmla="*/ 121 h 529"/>
                <a:gd name="T34" fmla="*/ 145 w 607"/>
                <a:gd name="T35" fmla="*/ 127 h 529"/>
                <a:gd name="T36" fmla="*/ 146 w 607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6" y="165"/>
                  </a:lnTo>
                  <a:lnTo>
                    <a:pt x="18" y="135"/>
                  </a:lnTo>
                  <a:lnTo>
                    <a:pt x="5" y="108"/>
                  </a:lnTo>
                  <a:lnTo>
                    <a:pt x="0" y="82"/>
                  </a:lnTo>
                  <a:lnTo>
                    <a:pt x="0" y="60"/>
                  </a:lnTo>
                  <a:lnTo>
                    <a:pt x="2" y="39"/>
                  </a:lnTo>
                  <a:lnTo>
                    <a:pt x="6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8" y="382"/>
                  </a:lnTo>
                  <a:lnTo>
                    <a:pt x="570" y="405"/>
                  </a:lnTo>
                  <a:lnTo>
                    <a:pt x="568" y="430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5" name="Freeform 1407"/>
            <p:cNvSpPr>
              <a:spLocks/>
            </p:cNvSpPr>
            <p:nvPr/>
          </p:nvSpPr>
          <p:spPr bwMode="auto">
            <a:xfrm>
              <a:off x="431" y="3550"/>
              <a:ext cx="376" cy="197"/>
            </a:xfrm>
            <a:custGeom>
              <a:avLst/>
              <a:gdLst>
                <a:gd name="T0" fmla="*/ 167 w 753"/>
                <a:gd name="T1" fmla="*/ 34 h 395"/>
                <a:gd name="T2" fmla="*/ 0 w 753"/>
                <a:gd name="T3" fmla="*/ 77 h 395"/>
                <a:gd name="T4" fmla="*/ 1 w 753"/>
                <a:gd name="T5" fmla="*/ 83 h 395"/>
                <a:gd name="T6" fmla="*/ 169 w 753"/>
                <a:gd name="T7" fmla="*/ 39 h 395"/>
                <a:gd name="T8" fmla="*/ 178 w 753"/>
                <a:gd name="T9" fmla="*/ 48 h 395"/>
                <a:gd name="T10" fmla="*/ 7 w 753"/>
                <a:gd name="T11" fmla="*/ 93 h 395"/>
                <a:gd name="T12" fmla="*/ 8 w 753"/>
                <a:gd name="T13" fmla="*/ 98 h 395"/>
                <a:gd name="T14" fmla="*/ 188 w 753"/>
                <a:gd name="T15" fmla="*/ 51 h 395"/>
                <a:gd name="T16" fmla="*/ 172 w 753"/>
                <a:gd name="T17" fmla="*/ 35 h 395"/>
                <a:gd name="T18" fmla="*/ 175 w 753"/>
                <a:gd name="T19" fmla="*/ 0 h 395"/>
                <a:gd name="T20" fmla="*/ 170 w 753"/>
                <a:gd name="T21" fmla="*/ 0 h 395"/>
                <a:gd name="T22" fmla="*/ 169 w 753"/>
                <a:gd name="T23" fmla="*/ 10 h 395"/>
                <a:gd name="T24" fmla="*/ 167 w 753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5"/>
                <a:gd name="T41" fmla="*/ 753 w 753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5">
                  <a:moveTo>
                    <a:pt x="671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7"/>
                  </a:lnTo>
                  <a:lnTo>
                    <a:pt x="714" y="194"/>
                  </a:lnTo>
                  <a:lnTo>
                    <a:pt x="28" y="374"/>
                  </a:lnTo>
                  <a:lnTo>
                    <a:pt x="34" y="395"/>
                  </a:lnTo>
                  <a:lnTo>
                    <a:pt x="753" y="204"/>
                  </a:lnTo>
                  <a:lnTo>
                    <a:pt x="689" y="141"/>
                  </a:lnTo>
                  <a:lnTo>
                    <a:pt x="700" y="3"/>
                  </a:lnTo>
                  <a:lnTo>
                    <a:pt x="681" y="0"/>
                  </a:lnTo>
                  <a:lnTo>
                    <a:pt x="678" y="43"/>
                  </a:lnTo>
                  <a:lnTo>
                    <a:pt x="671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6" name="Freeform 1408"/>
            <p:cNvSpPr>
              <a:spLocks/>
            </p:cNvSpPr>
            <p:nvPr/>
          </p:nvSpPr>
          <p:spPr bwMode="auto">
            <a:xfrm>
              <a:off x="459" y="3382"/>
              <a:ext cx="347" cy="159"/>
            </a:xfrm>
            <a:custGeom>
              <a:avLst/>
              <a:gdLst>
                <a:gd name="T0" fmla="*/ 10 w 695"/>
                <a:gd name="T1" fmla="*/ 40 h 318"/>
                <a:gd name="T2" fmla="*/ 1 w 695"/>
                <a:gd name="T3" fmla="*/ 49 h 318"/>
                <a:gd name="T4" fmla="*/ 0 w 695"/>
                <a:gd name="T5" fmla="*/ 64 h 318"/>
                <a:gd name="T6" fmla="*/ 1 w 695"/>
                <a:gd name="T7" fmla="*/ 74 h 318"/>
                <a:gd name="T8" fmla="*/ 2 w 695"/>
                <a:gd name="T9" fmla="*/ 80 h 318"/>
                <a:gd name="T10" fmla="*/ 172 w 695"/>
                <a:gd name="T11" fmla="*/ 36 h 318"/>
                <a:gd name="T12" fmla="*/ 173 w 695"/>
                <a:gd name="T13" fmla="*/ 0 h 318"/>
                <a:gd name="T14" fmla="*/ 10 w 695"/>
                <a:gd name="T15" fmla="*/ 40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8"/>
                <a:gd name="T26" fmla="*/ 695 w 695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8">
                  <a:moveTo>
                    <a:pt x="40" y="159"/>
                  </a:moveTo>
                  <a:lnTo>
                    <a:pt x="4" y="199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89" y="142"/>
                  </a:lnTo>
                  <a:lnTo>
                    <a:pt x="695" y="0"/>
                  </a:lnTo>
                  <a:lnTo>
                    <a:pt x="40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7" name="Freeform 1409"/>
            <p:cNvSpPr>
              <a:spLocks/>
            </p:cNvSpPr>
            <p:nvPr/>
          </p:nvSpPr>
          <p:spPr bwMode="auto">
            <a:xfrm>
              <a:off x="462" y="3455"/>
              <a:ext cx="368" cy="118"/>
            </a:xfrm>
            <a:custGeom>
              <a:avLst/>
              <a:gdLst>
                <a:gd name="T0" fmla="*/ 0 w 736"/>
                <a:gd name="T1" fmla="*/ 45 h 237"/>
                <a:gd name="T2" fmla="*/ 7 w 736"/>
                <a:gd name="T3" fmla="*/ 59 h 237"/>
                <a:gd name="T4" fmla="*/ 184 w 736"/>
                <a:gd name="T5" fmla="*/ 13 h 237"/>
                <a:gd name="T6" fmla="*/ 170 w 736"/>
                <a:gd name="T7" fmla="*/ 0 h 237"/>
                <a:gd name="T8" fmla="*/ 0 w 736"/>
                <a:gd name="T9" fmla="*/ 45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6"/>
                <a:gd name="T16" fmla="*/ 0 h 237"/>
                <a:gd name="T17" fmla="*/ 736 w 736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6" h="237">
                  <a:moveTo>
                    <a:pt x="0" y="181"/>
                  </a:moveTo>
                  <a:lnTo>
                    <a:pt x="30" y="237"/>
                  </a:lnTo>
                  <a:lnTo>
                    <a:pt x="736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8" name="Freeform 1410"/>
            <p:cNvSpPr>
              <a:spLocks/>
            </p:cNvSpPr>
            <p:nvPr/>
          </p:nvSpPr>
          <p:spPr bwMode="auto">
            <a:xfrm>
              <a:off x="158" y="3233"/>
              <a:ext cx="688" cy="347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7 w 1377"/>
                <a:gd name="T7" fmla="*/ 22 h 693"/>
                <a:gd name="T8" fmla="*/ 6 w 1377"/>
                <a:gd name="T9" fmla="*/ 23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8 h 693"/>
                <a:gd name="T16" fmla="*/ 0 w 1377"/>
                <a:gd name="T17" fmla="*/ 45 h 693"/>
                <a:gd name="T18" fmla="*/ 1 w 1377"/>
                <a:gd name="T19" fmla="*/ 54 h 693"/>
                <a:gd name="T20" fmla="*/ 4 w 1377"/>
                <a:gd name="T21" fmla="*/ 64 h 693"/>
                <a:gd name="T22" fmla="*/ 10 w 1377"/>
                <a:gd name="T23" fmla="*/ 74 h 693"/>
                <a:gd name="T24" fmla="*/ 11 w 1377"/>
                <a:gd name="T25" fmla="*/ 74 h 693"/>
                <a:gd name="T26" fmla="*/ 11 w 1377"/>
                <a:gd name="T27" fmla="*/ 75 h 693"/>
                <a:gd name="T28" fmla="*/ 11 w 1377"/>
                <a:gd name="T29" fmla="*/ 75 h 693"/>
                <a:gd name="T30" fmla="*/ 161 w 1377"/>
                <a:gd name="T31" fmla="*/ 174 h 693"/>
                <a:gd name="T32" fmla="*/ 161 w 1377"/>
                <a:gd name="T33" fmla="*/ 171 h 693"/>
                <a:gd name="T34" fmla="*/ 159 w 1377"/>
                <a:gd name="T35" fmla="*/ 166 h 693"/>
                <a:gd name="T36" fmla="*/ 159 w 1377"/>
                <a:gd name="T37" fmla="*/ 166 h 693"/>
                <a:gd name="T38" fmla="*/ 159 w 1377"/>
                <a:gd name="T39" fmla="*/ 166 h 693"/>
                <a:gd name="T40" fmla="*/ 159 w 1377"/>
                <a:gd name="T41" fmla="*/ 164 h 693"/>
                <a:gd name="T42" fmla="*/ 157 w 1377"/>
                <a:gd name="T43" fmla="*/ 160 h 693"/>
                <a:gd name="T44" fmla="*/ 155 w 1377"/>
                <a:gd name="T45" fmla="*/ 154 h 693"/>
                <a:gd name="T46" fmla="*/ 153 w 1377"/>
                <a:gd name="T47" fmla="*/ 146 h 693"/>
                <a:gd name="T48" fmla="*/ 153 w 1377"/>
                <a:gd name="T49" fmla="*/ 138 h 693"/>
                <a:gd name="T50" fmla="*/ 153 w 1377"/>
                <a:gd name="T51" fmla="*/ 130 h 693"/>
                <a:gd name="T52" fmla="*/ 157 w 1377"/>
                <a:gd name="T53" fmla="*/ 123 h 693"/>
                <a:gd name="T54" fmla="*/ 163 w 1377"/>
                <a:gd name="T55" fmla="*/ 117 h 6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7"/>
                <a:gd name="T85" fmla="*/ 0 h 693"/>
                <a:gd name="T86" fmla="*/ 1377 w 1377"/>
                <a:gd name="T87" fmla="*/ 693 h 6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7" h="693">
                  <a:moveTo>
                    <a:pt x="652" y="466"/>
                  </a:moveTo>
                  <a:lnTo>
                    <a:pt x="1377" y="287"/>
                  </a:lnTo>
                  <a:lnTo>
                    <a:pt x="758" y="0"/>
                  </a:lnTo>
                  <a:lnTo>
                    <a:pt x="28" y="87"/>
                  </a:lnTo>
                  <a:lnTo>
                    <a:pt x="24" y="91"/>
                  </a:lnTo>
                  <a:lnTo>
                    <a:pt x="17" y="103"/>
                  </a:lnTo>
                  <a:lnTo>
                    <a:pt x="9" y="122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4" y="214"/>
                  </a:lnTo>
                  <a:lnTo>
                    <a:pt x="17" y="254"/>
                  </a:lnTo>
                  <a:lnTo>
                    <a:pt x="43" y="295"/>
                  </a:lnTo>
                  <a:lnTo>
                    <a:pt x="44" y="296"/>
                  </a:lnTo>
                  <a:lnTo>
                    <a:pt x="44" y="297"/>
                  </a:lnTo>
                  <a:lnTo>
                    <a:pt x="644" y="693"/>
                  </a:lnTo>
                  <a:lnTo>
                    <a:pt x="647" y="684"/>
                  </a:lnTo>
                  <a:lnTo>
                    <a:pt x="638" y="663"/>
                  </a:lnTo>
                  <a:lnTo>
                    <a:pt x="638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1" y="614"/>
                  </a:lnTo>
                  <a:lnTo>
                    <a:pt x="614" y="584"/>
                  </a:lnTo>
                  <a:lnTo>
                    <a:pt x="612" y="552"/>
                  </a:lnTo>
                  <a:lnTo>
                    <a:pt x="615" y="519"/>
                  </a:lnTo>
                  <a:lnTo>
                    <a:pt x="628" y="489"/>
                  </a:lnTo>
                  <a:lnTo>
                    <a:pt x="652" y="4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9" name="Freeform 1411"/>
            <p:cNvSpPr>
              <a:spLocks/>
            </p:cNvSpPr>
            <p:nvPr/>
          </p:nvSpPr>
          <p:spPr bwMode="auto">
            <a:xfrm>
              <a:off x="195" y="3245"/>
              <a:ext cx="614" cy="209"/>
            </a:xfrm>
            <a:custGeom>
              <a:avLst/>
              <a:gdLst>
                <a:gd name="T0" fmla="*/ 307 w 1228"/>
                <a:gd name="T1" fmla="*/ 64 h 417"/>
                <a:gd name="T2" fmla="*/ 146 w 1228"/>
                <a:gd name="T3" fmla="*/ 105 h 417"/>
                <a:gd name="T4" fmla="*/ 0 w 1228"/>
                <a:gd name="T5" fmla="*/ 21 h 417"/>
                <a:gd name="T6" fmla="*/ 170 w 1228"/>
                <a:gd name="T7" fmla="*/ 0 h 417"/>
                <a:gd name="T8" fmla="*/ 307 w 1228"/>
                <a:gd name="T9" fmla="*/ 64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8"/>
                <a:gd name="T16" fmla="*/ 0 h 417"/>
                <a:gd name="T17" fmla="*/ 1228 w 1228"/>
                <a:gd name="T18" fmla="*/ 417 h 4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8" h="417">
                  <a:moveTo>
                    <a:pt x="1228" y="255"/>
                  </a:moveTo>
                  <a:lnTo>
                    <a:pt x="581" y="417"/>
                  </a:lnTo>
                  <a:lnTo>
                    <a:pt x="0" y="81"/>
                  </a:lnTo>
                  <a:lnTo>
                    <a:pt x="680" y="0"/>
                  </a:lnTo>
                  <a:lnTo>
                    <a:pt x="1228" y="255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0" name="Freeform 1412"/>
            <p:cNvSpPr>
              <a:spLocks/>
            </p:cNvSpPr>
            <p:nvPr/>
          </p:nvSpPr>
          <p:spPr bwMode="auto">
            <a:xfrm>
              <a:off x="168" y="3290"/>
              <a:ext cx="304" cy="264"/>
            </a:xfrm>
            <a:custGeom>
              <a:avLst/>
              <a:gdLst>
                <a:gd name="T0" fmla="*/ 146 w 607"/>
                <a:gd name="T1" fmla="*/ 132 h 529"/>
                <a:gd name="T2" fmla="*/ 10 w 607"/>
                <a:gd name="T3" fmla="*/ 41 h 529"/>
                <a:gd name="T4" fmla="*/ 5 w 607"/>
                <a:gd name="T5" fmla="*/ 33 h 529"/>
                <a:gd name="T6" fmla="*/ 2 w 607"/>
                <a:gd name="T7" fmla="*/ 27 h 529"/>
                <a:gd name="T8" fmla="*/ 0 w 607"/>
                <a:gd name="T9" fmla="*/ 20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5 h 529"/>
                <a:gd name="T16" fmla="*/ 3 w 607"/>
                <a:gd name="T17" fmla="*/ 2 h 529"/>
                <a:gd name="T18" fmla="*/ 5 w 607"/>
                <a:gd name="T19" fmla="*/ 0 h 529"/>
                <a:gd name="T20" fmla="*/ 152 w 607"/>
                <a:gd name="T21" fmla="*/ 85 h 529"/>
                <a:gd name="T22" fmla="*/ 148 w 607"/>
                <a:gd name="T23" fmla="*/ 90 h 529"/>
                <a:gd name="T24" fmla="*/ 145 w 607"/>
                <a:gd name="T25" fmla="*/ 95 h 529"/>
                <a:gd name="T26" fmla="*/ 143 w 607"/>
                <a:gd name="T27" fmla="*/ 101 h 529"/>
                <a:gd name="T28" fmla="*/ 142 w 607"/>
                <a:gd name="T29" fmla="*/ 107 h 529"/>
                <a:gd name="T30" fmla="*/ 142 w 607"/>
                <a:gd name="T31" fmla="*/ 114 h 529"/>
                <a:gd name="T32" fmla="*/ 143 w 607"/>
                <a:gd name="T33" fmla="*/ 120 h 529"/>
                <a:gd name="T34" fmla="*/ 145 w 607"/>
                <a:gd name="T35" fmla="*/ 126 h 529"/>
                <a:gd name="T36" fmla="*/ 146 w 607"/>
                <a:gd name="T37" fmla="*/ 132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7" y="165"/>
                  </a:lnTo>
                  <a:lnTo>
                    <a:pt x="18" y="135"/>
                  </a:lnTo>
                  <a:lnTo>
                    <a:pt x="6" y="108"/>
                  </a:lnTo>
                  <a:lnTo>
                    <a:pt x="0" y="83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7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9" y="382"/>
                  </a:lnTo>
                  <a:lnTo>
                    <a:pt x="570" y="406"/>
                  </a:lnTo>
                  <a:lnTo>
                    <a:pt x="568" y="431"/>
                  </a:lnTo>
                  <a:lnTo>
                    <a:pt x="568" y="457"/>
                  </a:lnTo>
                  <a:lnTo>
                    <a:pt x="572" y="482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1" name="Freeform 1413"/>
            <p:cNvSpPr>
              <a:spLocks/>
            </p:cNvSpPr>
            <p:nvPr/>
          </p:nvSpPr>
          <p:spPr bwMode="auto">
            <a:xfrm>
              <a:off x="462" y="3382"/>
              <a:ext cx="377" cy="198"/>
            </a:xfrm>
            <a:custGeom>
              <a:avLst/>
              <a:gdLst>
                <a:gd name="T0" fmla="*/ 168 w 753"/>
                <a:gd name="T1" fmla="*/ 34 h 395"/>
                <a:gd name="T2" fmla="*/ 0 w 753"/>
                <a:gd name="T3" fmla="*/ 78 h 395"/>
                <a:gd name="T4" fmla="*/ 1 w 753"/>
                <a:gd name="T5" fmla="*/ 83 h 395"/>
                <a:gd name="T6" fmla="*/ 170 w 753"/>
                <a:gd name="T7" fmla="*/ 40 h 395"/>
                <a:gd name="T8" fmla="*/ 179 w 753"/>
                <a:gd name="T9" fmla="*/ 49 h 395"/>
                <a:gd name="T10" fmla="*/ 7 w 753"/>
                <a:gd name="T11" fmla="*/ 94 h 395"/>
                <a:gd name="T12" fmla="*/ 9 w 753"/>
                <a:gd name="T13" fmla="*/ 99 h 395"/>
                <a:gd name="T14" fmla="*/ 189 w 753"/>
                <a:gd name="T15" fmla="*/ 52 h 395"/>
                <a:gd name="T16" fmla="*/ 173 w 753"/>
                <a:gd name="T17" fmla="*/ 36 h 395"/>
                <a:gd name="T18" fmla="*/ 175 w 753"/>
                <a:gd name="T19" fmla="*/ 1 h 395"/>
                <a:gd name="T20" fmla="*/ 171 w 753"/>
                <a:gd name="T21" fmla="*/ 0 h 395"/>
                <a:gd name="T22" fmla="*/ 170 w 753"/>
                <a:gd name="T23" fmla="*/ 11 h 395"/>
                <a:gd name="T24" fmla="*/ 168 w 753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5"/>
                <a:gd name="T41" fmla="*/ 753 w 753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5">
                  <a:moveTo>
                    <a:pt x="671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7"/>
                  </a:lnTo>
                  <a:lnTo>
                    <a:pt x="714" y="194"/>
                  </a:lnTo>
                  <a:lnTo>
                    <a:pt x="28" y="374"/>
                  </a:lnTo>
                  <a:lnTo>
                    <a:pt x="34" y="395"/>
                  </a:lnTo>
                  <a:lnTo>
                    <a:pt x="753" y="205"/>
                  </a:lnTo>
                  <a:lnTo>
                    <a:pt x="690" y="141"/>
                  </a:lnTo>
                  <a:lnTo>
                    <a:pt x="700" y="3"/>
                  </a:lnTo>
                  <a:lnTo>
                    <a:pt x="681" y="0"/>
                  </a:lnTo>
                  <a:lnTo>
                    <a:pt x="678" y="43"/>
                  </a:lnTo>
                  <a:lnTo>
                    <a:pt x="671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2" name="Freeform 1414"/>
            <p:cNvSpPr>
              <a:spLocks/>
            </p:cNvSpPr>
            <p:nvPr/>
          </p:nvSpPr>
          <p:spPr bwMode="auto">
            <a:xfrm>
              <a:off x="478" y="3180"/>
              <a:ext cx="334" cy="209"/>
            </a:xfrm>
            <a:custGeom>
              <a:avLst/>
              <a:gdLst>
                <a:gd name="T0" fmla="*/ 7 w 668"/>
                <a:gd name="T1" fmla="*/ 59 h 416"/>
                <a:gd name="T2" fmla="*/ 0 w 668"/>
                <a:gd name="T3" fmla="*/ 72 h 416"/>
                <a:gd name="T4" fmla="*/ 1 w 668"/>
                <a:gd name="T5" fmla="*/ 88 h 416"/>
                <a:gd name="T6" fmla="*/ 3 w 668"/>
                <a:gd name="T7" fmla="*/ 98 h 416"/>
                <a:gd name="T8" fmla="*/ 3 w 668"/>
                <a:gd name="T9" fmla="*/ 105 h 416"/>
                <a:gd name="T10" fmla="*/ 167 w 668"/>
                <a:gd name="T11" fmla="*/ 39 h 416"/>
                <a:gd name="T12" fmla="*/ 165 w 668"/>
                <a:gd name="T13" fmla="*/ 0 h 416"/>
                <a:gd name="T14" fmla="*/ 7 w 668"/>
                <a:gd name="T15" fmla="*/ 59 h 4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68"/>
                <a:gd name="T25" fmla="*/ 0 h 416"/>
                <a:gd name="T26" fmla="*/ 668 w 668"/>
                <a:gd name="T27" fmla="*/ 416 h 4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68" h="416">
                  <a:moveTo>
                    <a:pt x="30" y="235"/>
                  </a:moveTo>
                  <a:lnTo>
                    <a:pt x="0" y="285"/>
                  </a:lnTo>
                  <a:lnTo>
                    <a:pt x="1" y="348"/>
                  </a:lnTo>
                  <a:lnTo>
                    <a:pt x="11" y="391"/>
                  </a:lnTo>
                  <a:lnTo>
                    <a:pt x="15" y="416"/>
                  </a:lnTo>
                  <a:lnTo>
                    <a:pt x="668" y="154"/>
                  </a:lnTo>
                  <a:lnTo>
                    <a:pt x="660" y="0"/>
                  </a:lnTo>
                  <a:lnTo>
                    <a:pt x="30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3" name="Freeform 1415"/>
            <p:cNvSpPr>
              <a:spLocks/>
            </p:cNvSpPr>
            <p:nvPr/>
          </p:nvSpPr>
          <p:spPr bwMode="auto">
            <a:xfrm>
              <a:off x="485" y="3260"/>
              <a:ext cx="356" cy="163"/>
            </a:xfrm>
            <a:custGeom>
              <a:avLst/>
              <a:gdLst>
                <a:gd name="T0" fmla="*/ 0 w 712"/>
                <a:gd name="T1" fmla="*/ 66 h 327"/>
                <a:gd name="T2" fmla="*/ 9 w 712"/>
                <a:gd name="T3" fmla="*/ 81 h 327"/>
                <a:gd name="T4" fmla="*/ 178 w 712"/>
                <a:gd name="T5" fmla="*/ 13 h 327"/>
                <a:gd name="T6" fmla="*/ 163 w 712"/>
                <a:gd name="T7" fmla="*/ 0 h 327"/>
                <a:gd name="T8" fmla="*/ 0 w 712"/>
                <a:gd name="T9" fmla="*/ 66 h 3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7"/>
                <a:gd name="T17" fmla="*/ 712 w 712"/>
                <a:gd name="T18" fmla="*/ 327 h 3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7">
                  <a:moveTo>
                    <a:pt x="0" y="267"/>
                  </a:moveTo>
                  <a:lnTo>
                    <a:pt x="35" y="327"/>
                  </a:lnTo>
                  <a:lnTo>
                    <a:pt x="712" y="53"/>
                  </a:lnTo>
                  <a:lnTo>
                    <a:pt x="650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4" name="Freeform 1416"/>
            <p:cNvSpPr>
              <a:spLocks/>
            </p:cNvSpPr>
            <p:nvPr/>
          </p:nvSpPr>
          <p:spPr bwMode="auto">
            <a:xfrm>
              <a:off x="160" y="3038"/>
              <a:ext cx="687" cy="392"/>
            </a:xfrm>
            <a:custGeom>
              <a:avLst/>
              <a:gdLst>
                <a:gd name="T0" fmla="*/ 169 w 1374"/>
                <a:gd name="T1" fmla="*/ 133 h 784"/>
                <a:gd name="T2" fmla="*/ 344 w 1374"/>
                <a:gd name="T3" fmla="*/ 67 h 784"/>
                <a:gd name="T4" fmla="*/ 183 w 1374"/>
                <a:gd name="T5" fmla="*/ 0 h 784"/>
                <a:gd name="T6" fmla="*/ 5 w 1374"/>
                <a:gd name="T7" fmla="*/ 40 h 784"/>
                <a:gd name="T8" fmla="*/ 3 w 1374"/>
                <a:gd name="T9" fmla="*/ 42 h 784"/>
                <a:gd name="T10" fmla="*/ 3 w 1374"/>
                <a:gd name="T11" fmla="*/ 46 h 784"/>
                <a:gd name="T12" fmla="*/ 1 w 1374"/>
                <a:gd name="T13" fmla="*/ 51 h 784"/>
                <a:gd name="T14" fmla="*/ 0 w 1374"/>
                <a:gd name="T15" fmla="*/ 58 h 784"/>
                <a:gd name="T16" fmla="*/ 1 w 1374"/>
                <a:gd name="T17" fmla="*/ 68 h 784"/>
                <a:gd name="T18" fmla="*/ 3 w 1374"/>
                <a:gd name="T19" fmla="*/ 78 h 784"/>
                <a:gd name="T20" fmla="*/ 6 w 1374"/>
                <a:gd name="T21" fmla="*/ 88 h 784"/>
                <a:gd name="T22" fmla="*/ 14 w 1374"/>
                <a:gd name="T23" fmla="*/ 99 h 784"/>
                <a:gd name="T24" fmla="*/ 14 w 1374"/>
                <a:gd name="T25" fmla="*/ 99 h 784"/>
                <a:gd name="T26" fmla="*/ 14 w 1374"/>
                <a:gd name="T27" fmla="*/ 99 h 784"/>
                <a:gd name="T28" fmla="*/ 14 w 1374"/>
                <a:gd name="T29" fmla="*/ 99 h 784"/>
                <a:gd name="T30" fmla="*/ 173 w 1374"/>
                <a:gd name="T31" fmla="*/ 196 h 784"/>
                <a:gd name="T32" fmla="*/ 173 w 1374"/>
                <a:gd name="T33" fmla="*/ 194 h 784"/>
                <a:gd name="T34" fmla="*/ 171 w 1374"/>
                <a:gd name="T35" fmla="*/ 188 h 784"/>
                <a:gd name="T36" fmla="*/ 171 w 1374"/>
                <a:gd name="T37" fmla="*/ 188 h 784"/>
                <a:gd name="T38" fmla="*/ 171 w 1374"/>
                <a:gd name="T39" fmla="*/ 188 h 784"/>
                <a:gd name="T40" fmla="*/ 170 w 1374"/>
                <a:gd name="T41" fmla="*/ 186 h 784"/>
                <a:gd name="T42" fmla="*/ 168 w 1374"/>
                <a:gd name="T43" fmla="*/ 181 h 784"/>
                <a:gd name="T44" fmla="*/ 166 w 1374"/>
                <a:gd name="T45" fmla="*/ 175 h 784"/>
                <a:gd name="T46" fmla="*/ 163 w 1374"/>
                <a:gd name="T47" fmla="*/ 166 h 784"/>
                <a:gd name="T48" fmla="*/ 162 w 1374"/>
                <a:gd name="T49" fmla="*/ 158 h 784"/>
                <a:gd name="T50" fmla="*/ 162 w 1374"/>
                <a:gd name="T51" fmla="*/ 149 h 784"/>
                <a:gd name="T52" fmla="*/ 164 w 1374"/>
                <a:gd name="T53" fmla="*/ 140 h 784"/>
                <a:gd name="T54" fmla="*/ 169 w 1374"/>
                <a:gd name="T55" fmla="*/ 133 h 7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4"/>
                <a:gd name="T85" fmla="*/ 0 h 784"/>
                <a:gd name="T86" fmla="*/ 1374 w 1374"/>
                <a:gd name="T87" fmla="*/ 784 h 7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4" h="784">
                  <a:moveTo>
                    <a:pt x="676" y="531"/>
                  </a:moveTo>
                  <a:lnTo>
                    <a:pt x="1374" y="266"/>
                  </a:lnTo>
                  <a:lnTo>
                    <a:pt x="732" y="0"/>
                  </a:lnTo>
                  <a:lnTo>
                    <a:pt x="17" y="160"/>
                  </a:lnTo>
                  <a:lnTo>
                    <a:pt x="15" y="166"/>
                  </a:lnTo>
                  <a:lnTo>
                    <a:pt x="9" y="181"/>
                  </a:lnTo>
                  <a:lnTo>
                    <a:pt x="3" y="204"/>
                  </a:lnTo>
                  <a:lnTo>
                    <a:pt x="0" y="234"/>
                  </a:lnTo>
                  <a:lnTo>
                    <a:pt x="1" y="270"/>
                  </a:lnTo>
                  <a:lnTo>
                    <a:pt x="9" y="309"/>
                  </a:lnTo>
                  <a:lnTo>
                    <a:pt x="26" y="351"/>
                  </a:lnTo>
                  <a:lnTo>
                    <a:pt x="56" y="396"/>
                  </a:lnTo>
                  <a:lnTo>
                    <a:pt x="57" y="399"/>
                  </a:lnTo>
                  <a:lnTo>
                    <a:pt x="58" y="399"/>
                  </a:lnTo>
                  <a:lnTo>
                    <a:pt x="692" y="784"/>
                  </a:lnTo>
                  <a:lnTo>
                    <a:pt x="693" y="774"/>
                  </a:lnTo>
                  <a:lnTo>
                    <a:pt x="683" y="751"/>
                  </a:lnTo>
                  <a:lnTo>
                    <a:pt x="679" y="744"/>
                  </a:lnTo>
                  <a:lnTo>
                    <a:pt x="671" y="724"/>
                  </a:lnTo>
                  <a:lnTo>
                    <a:pt x="661" y="698"/>
                  </a:lnTo>
                  <a:lnTo>
                    <a:pt x="651" y="664"/>
                  </a:lnTo>
                  <a:lnTo>
                    <a:pt x="645" y="629"/>
                  </a:lnTo>
                  <a:lnTo>
                    <a:pt x="645" y="593"/>
                  </a:lnTo>
                  <a:lnTo>
                    <a:pt x="655" y="560"/>
                  </a:lnTo>
                  <a:lnTo>
                    <a:pt x="676" y="5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5" name="Freeform 1417"/>
            <p:cNvSpPr>
              <a:spLocks/>
            </p:cNvSpPr>
            <p:nvPr/>
          </p:nvSpPr>
          <p:spPr bwMode="auto">
            <a:xfrm>
              <a:off x="193" y="3052"/>
              <a:ext cx="618" cy="238"/>
            </a:xfrm>
            <a:custGeom>
              <a:avLst/>
              <a:gdLst>
                <a:gd name="T0" fmla="*/ 309 w 1236"/>
                <a:gd name="T1" fmla="*/ 59 h 475"/>
                <a:gd name="T2" fmla="*/ 153 w 1236"/>
                <a:gd name="T3" fmla="*/ 119 h 475"/>
                <a:gd name="T4" fmla="*/ 0 w 1236"/>
                <a:gd name="T5" fmla="*/ 38 h 475"/>
                <a:gd name="T6" fmla="*/ 166 w 1236"/>
                <a:gd name="T7" fmla="*/ 0 h 475"/>
                <a:gd name="T8" fmla="*/ 309 w 1236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6"/>
                <a:gd name="T16" fmla="*/ 0 h 475"/>
                <a:gd name="T17" fmla="*/ 1236 w 1236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6" h="475">
                  <a:moveTo>
                    <a:pt x="1236" y="236"/>
                  </a:moveTo>
                  <a:lnTo>
                    <a:pt x="610" y="475"/>
                  </a:lnTo>
                  <a:lnTo>
                    <a:pt x="0" y="151"/>
                  </a:lnTo>
                  <a:lnTo>
                    <a:pt x="665" y="0"/>
                  </a:lnTo>
                  <a:lnTo>
                    <a:pt x="1236" y="236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6" name="Freeform 1418"/>
            <p:cNvSpPr>
              <a:spLocks/>
            </p:cNvSpPr>
            <p:nvPr/>
          </p:nvSpPr>
          <p:spPr bwMode="auto">
            <a:xfrm>
              <a:off x="170" y="3133"/>
              <a:ext cx="316" cy="271"/>
            </a:xfrm>
            <a:custGeom>
              <a:avLst/>
              <a:gdLst>
                <a:gd name="T0" fmla="*/ 157 w 632"/>
                <a:gd name="T1" fmla="*/ 136 h 541"/>
                <a:gd name="T2" fmla="*/ 12 w 632"/>
                <a:gd name="T3" fmla="*/ 47 h 541"/>
                <a:gd name="T4" fmla="*/ 7 w 632"/>
                <a:gd name="T5" fmla="*/ 39 h 541"/>
                <a:gd name="T6" fmla="*/ 3 w 632"/>
                <a:gd name="T7" fmla="*/ 32 h 541"/>
                <a:gd name="T8" fmla="*/ 1 w 632"/>
                <a:gd name="T9" fmla="*/ 24 h 541"/>
                <a:gd name="T10" fmla="*/ 1 w 632"/>
                <a:gd name="T11" fmla="*/ 18 h 541"/>
                <a:gd name="T12" fmla="*/ 0 w 632"/>
                <a:gd name="T13" fmla="*/ 12 h 541"/>
                <a:gd name="T14" fmla="*/ 1 w 632"/>
                <a:gd name="T15" fmla="*/ 7 h 541"/>
                <a:gd name="T16" fmla="*/ 1 w 632"/>
                <a:gd name="T17" fmla="*/ 3 h 541"/>
                <a:gd name="T18" fmla="*/ 2 w 632"/>
                <a:gd name="T19" fmla="*/ 0 h 541"/>
                <a:gd name="T20" fmla="*/ 158 w 632"/>
                <a:gd name="T21" fmla="*/ 83 h 541"/>
                <a:gd name="T22" fmla="*/ 155 w 632"/>
                <a:gd name="T23" fmla="*/ 88 h 541"/>
                <a:gd name="T24" fmla="*/ 152 w 632"/>
                <a:gd name="T25" fmla="*/ 95 h 541"/>
                <a:gd name="T26" fmla="*/ 151 w 632"/>
                <a:gd name="T27" fmla="*/ 102 h 541"/>
                <a:gd name="T28" fmla="*/ 151 w 632"/>
                <a:gd name="T29" fmla="*/ 109 h 541"/>
                <a:gd name="T30" fmla="*/ 152 w 632"/>
                <a:gd name="T31" fmla="*/ 116 h 541"/>
                <a:gd name="T32" fmla="*/ 153 w 632"/>
                <a:gd name="T33" fmla="*/ 123 h 541"/>
                <a:gd name="T34" fmla="*/ 155 w 632"/>
                <a:gd name="T35" fmla="*/ 130 h 541"/>
                <a:gd name="T36" fmla="*/ 157 w 632"/>
                <a:gd name="T37" fmla="*/ 136 h 54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2"/>
                <a:gd name="T58" fmla="*/ 0 h 541"/>
                <a:gd name="T59" fmla="*/ 632 w 632"/>
                <a:gd name="T60" fmla="*/ 541 h 54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2" h="541">
                  <a:moveTo>
                    <a:pt x="628" y="541"/>
                  </a:moveTo>
                  <a:lnTo>
                    <a:pt x="50" y="187"/>
                  </a:lnTo>
                  <a:lnTo>
                    <a:pt x="28" y="154"/>
                  </a:lnTo>
                  <a:lnTo>
                    <a:pt x="13" y="125"/>
                  </a:lnTo>
                  <a:lnTo>
                    <a:pt x="5" y="96"/>
                  </a:lnTo>
                  <a:lnTo>
                    <a:pt x="2" y="70"/>
                  </a:lnTo>
                  <a:lnTo>
                    <a:pt x="0" y="47"/>
                  </a:lnTo>
                  <a:lnTo>
                    <a:pt x="4" y="28"/>
                  </a:lnTo>
                  <a:lnTo>
                    <a:pt x="7" y="12"/>
                  </a:lnTo>
                  <a:lnTo>
                    <a:pt x="11" y="0"/>
                  </a:lnTo>
                  <a:lnTo>
                    <a:pt x="632" y="329"/>
                  </a:lnTo>
                  <a:lnTo>
                    <a:pt x="617" y="352"/>
                  </a:lnTo>
                  <a:lnTo>
                    <a:pt x="608" y="378"/>
                  </a:lnTo>
                  <a:lnTo>
                    <a:pt x="603" y="405"/>
                  </a:lnTo>
                  <a:lnTo>
                    <a:pt x="603" y="433"/>
                  </a:lnTo>
                  <a:lnTo>
                    <a:pt x="605" y="462"/>
                  </a:lnTo>
                  <a:lnTo>
                    <a:pt x="611" y="489"/>
                  </a:lnTo>
                  <a:lnTo>
                    <a:pt x="619" y="517"/>
                  </a:lnTo>
                  <a:lnTo>
                    <a:pt x="628" y="541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7" name="Freeform 1419"/>
            <p:cNvSpPr>
              <a:spLocks/>
            </p:cNvSpPr>
            <p:nvPr/>
          </p:nvSpPr>
          <p:spPr bwMode="auto">
            <a:xfrm>
              <a:off x="485" y="3181"/>
              <a:ext cx="365" cy="249"/>
            </a:xfrm>
            <a:custGeom>
              <a:avLst/>
              <a:gdLst>
                <a:gd name="T0" fmla="*/ 161 w 730"/>
                <a:gd name="T1" fmla="*/ 37 h 498"/>
                <a:gd name="T2" fmla="*/ 0 w 730"/>
                <a:gd name="T3" fmla="*/ 102 h 498"/>
                <a:gd name="T4" fmla="*/ 1 w 730"/>
                <a:gd name="T5" fmla="*/ 108 h 498"/>
                <a:gd name="T6" fmla="*/ 163 w 730"/>
                <a:gd name="T7" fmla="*/ 43 h 498"/>
                <a:gd name="T8" fmla="*/ 173 w 730"/>
                <a:gd name="T9" fmla="*/ 52 h 498"/>
                <a:gd name="T10" fmla="*/ 9 w 730"/>
                <a:gd name="T11" fmla="*/ 119 h 498"/>
                <a:gd name="T12" fmla="*/ 11 w 730"/>
                <a:gd name="T13" fmla="*/ 125 h 498"/>
                <a:gd name="T14" fmla="*/ 183 w 730"/>
                <a:gd name="T15" fmla="*/ 54 h 498"/>
                <a:gd name="T16" fmla="*/ 166 w 730"/>
                <a:gd name="T17" fmla="*/ 38 h 498"/>
                <a:gd name="T18" fmla="*/ 165 w 730"/>
                <a:gd name="T19" fmla="*/ 0 h 498"/>
                <a:gd name="T20" fmla="*/ 160 w 730"/>
                <a:gd name="T21" fmla="*/ 0 h 498"/>
                <a:gd name="T22" fmla="*/ 161 w 730"/>
                <a:gd name="T23" fmla="*/ 12 h 498"/>
                <a:gd name="T24" fmla="*/ 161 w 730"/>
                <a:gd name="T25" fmla="*/ 37 h 4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498"/>
                <a:gd name="T41" fmla="*/ 730 w 730"/>
                <a:gd name="T42" fmla="*/ 498 h 49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498">
                  <a:moveTo>
                    <a:pt x="643" y="148"/>
                  </a:moveTo>
                  <a:lnTo>
                    <a:pt x="0" y="408"/>
                  </a:lnTo>
                  <a:lnTo>
                    <a:pt x="6" y="430"/>
                  </a:lnTo>
                  <a:lnTo>
                    <a:pt x="651" y="170"/>
                  </a:lnTo>
                  <a:lnTo>
                    <a:pt x="691" y="207"/>
                  </a:lnTo>
                  <a:lnTo>
                    <a:pt x="34" y="476"/>
                  </a:lnTo>
                  <a:lnTo>
                    <a:pt x="42" y="498"/>
                  </a:lnTo>
                  <a:lnTo>
                    <a:pt x="730" y="215"/>
                  </a:lnTo>
                  <a:lnTo>
                    <a:pt x="662" y="152"/>
                  </a:lnTo>
                  <a:lnTo>
                    <a:pt x="660" y="0"/>
                  </a:lnTo>
                  <a:lnTo>
                    <a:pt x="640" y="0"/>
                  </a:lnTo>
                  <a:lnTo>
                    <a:pt x="641" y="47"/>
                  </a:lnTo>
                  <a:lnTo>
                    <a:pt x="643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8" name="Freeform 1420"/>
            <p:cNvSpPr>
              <a:spLocks/>
            </p:cNvSpPr>
            <p:nvPr/>
          </p:nvSpPr>
          <p:spPr bwMode="auto">
            <a:xfrm>
              <a:off x="435" y="3031"/>
              <a:ext cx="348" cy="159"/>
            </a:xfrm>
            <a:custGeom>
              <a:avLst/>
              <a:gdLst>
                <a:gd name="T0" fmla="*/ 10 w 694"/>
                <a:gd name="T1" fmla="*/ 40 h 318"/>
                <a:gd name="T2" fmla="*/ 2 w 694"/>
                <a:gd name="T3" fmla="*/ 50 h 318"/>
                <a:gd name="T4" fmla="*/ 0 w 694"/>
                <a:gd name="T5" fmla="*/ 64 h 318"/>
                <a:gd name="T6" fmla="*/ 2 w 694"/>
                <a:gd name="T7" fmla="*/ 74 h 318"/>
                <a:gd name="T8" fmla="*/ 2 w 694"/>
                <a:gd name="T9" fmla="*/ 80 h 318"/>
                <a:gd name="T10" fmla="*/ 173 w 694"/>
                <a:gd name="T11" fmla="*/ 36 h 318"/>
                <a:gd name="T12" fmla="*/ 175 w 694"/>
                <a:gd name="T13" fmla="*/ 0 h 318"/>
                <a:gd name="T14" fmla="*/ 10 w 694"/>
                <a:gd name="T15" fmla="*/ 40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4"/>
                <a:gd name="T25" fmla="*/ 0 h 318"/>
                <a:gd name="T26" fmla="*/ 694 w 694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4" h="318">
                  <a:moveTo>
                    <a:pt x="40" y="159"/>
                  </a:moveTo>
                  <a:lnTo>
                    <a:pt x="5" y="200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90" y="141"/>
                  </a:lnTo>
                  <a:lnTo>
                    <a:pt x="694" y="0"/>
                  </a:lnTo>
                  <a:lnTo>
                    <a:pt x="40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9" name="Freeform 1421"/>
            <p:cNvSpPr>
              <a:spLocks/>
            </p:cNvSpPr>
            <p:nvPr/>
          </p:nvSpPr>
          <p:spPr bwMode="auto">
            <a:xfrm>
              <a:off x="439" y="3103"/>
              <a:ext cx="368" cy="119"/>
            </a:xfrm>
            <a:custGeom>
              <a:avLst/>
              <a:gdLst>
                <a:gd name="T0" fmla="*/ 0 w 735"/>
                <a:gd name="T1" fmla="*/ 46 h 238"/>
                <a:gd name="T2" fmla="*/ 8 w 735"/>
                <a:gd name="T3" fmla="*/ 60 h 238"/>
                <a:gd name="T4" fmla="*/ 184 w 735"/>
                <a:gd name="T5" fmla="*/ 14 h 238"/>
                <a:gd name="T6" fmla="*/ 170 w 735"/>
                <a:gd name="T7" fmla="*/ 0 h 238"/>
                <a:gd name="T8" fmla="*/ 0 w 735"/>
                <a:gd name="T9" fmla="*/ 46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8"/>
                <a:gd name="T17" fmla="*/ 735 w 735"/>
                <a:gd name="T18" fmla="*/ 238 h 2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8">
                  <a:moveTo>
                    <a:pt x="0" y="182"/>
                  </a:moveTo>
                  <a:lnTo>
                    <a:pt x="30" y="238"/>
                  </a:lnTo>
                  <a:lnTo>
                    <a:pt x="735" y="54"/>
                  </a:lnTo>
                  <a:lnTo>
                    <a:pt x="677" y="0"/>
                  </a:lnTo>
                  <a:lnTo>
                    <a:pt x="0" y="18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0" name="Freeform 1422"/>
            <p:cNvSpPr>
              <a:spLocks/>
            </p:cNvSpPr>
            <p:nvPr/>
          </p:nvSpPr>
          <p:spPr bwMode="auto">
            <a:xfrm>
              <a:off x="134" y="2881"/>
              <a:ext cx="688" cy="346"/>
            </a:xfrm>
            <a:custGeom>
              <a:avLst/>
              <a:gdLst>
                <a:gd name="T0" fmla="*/ 163 w 1377"/>
                <a:gd name="T1" fmla="*/ 116 h 693"/>
                <a:gd name="T2" fmla="*/ 344 w 1377"/>
                <a:gd name="T3" fmla="*/ 72 h 693"/>
                <a:gd name="T4" fmla="*/ 189 w 1377"/>
                <a:gd name="T5" fmla="*/ 0 h 693"/>
                <a:gd name="T6" fmla="*/ 7 w 1377"/>
                <a:gd name="T7" fmla="*/ 21 h 693"/>
                <a:gd name="T8" fmla="*/ 6 w 1377"/>
                <a:gd name="T9" fmla="*/ 22 h 693"/>
                <a:gd name="T10" fmla="*/ 4 w 1377"/>
                <a:gd name="T11" fmla="*/ 26 h 693"/>
                <a:gd name="T12" fmla="*/ 2 w 1377"/>
                <a:gd name="T13" fmla="*/ 30 h 693"/>
                <a:gd name="T14" fmla="*/ 0 w 1377"/>
                <a:gd name="T15" fmla="*/ 37 h 693"/>
                <a:gd name="T16" fmla="*/ 0 w 1377"/>
                <a:gd name="T17" fmla="*/ 45 h 693"/>
                <a:gd name="T18" fmla="*/ 0 w 1377"/>
                <a:gd name="T19" fmla="*/ 53 h 693"/>
                <a:gd name="T20" fmla="*/ 4 w 1377"/>
                <a:gd name="T21" fmla="*/ 63 h 693"/>
                <a:gd name="T22" fmla="*/ 10 w 1377"/>
                <a:gd name="T23" fmla="*/ 74 h 693"/>
                <a:gd name="T24" fmla="*/ 10 w 1377"/>
                <a:gd name="T25" fmla="*/ 74 h 693"/>
                <a:gd name="T26" fmla="*/ 11 w 1377"/>
                <a:gd name="T27" fmla="*/ 74 h 693"/>
                <a:gd name="T28" fmla="*/ 11 w 1377"/>
                <a:gd name="T29" fmla="*/ 74 h 693"/>
                <a:gd name="T30" fmla="*/ 11 w 1377"/>
                <a:gd name="T31" fmla="*/ 74 h 693"/>
                <a:gd name="T32" fmla="*/ 11 w 1377"/>
                <a:gd name="T33" fmla="*/ 74 h 693"/>
                <a:gd name="T34" fmla="*/ 11 w 1377"/>
                <a:gd name="T35" fmla="*/ 74 h 693"/>
                <a:gd name="T36" fmla="*/ 161 w 1377"/>
                <a:gd name="T37" fmla="*/ 173 h 693"/>
                <a:gd name="T38" fmla="*/ 161 w 1377"/>
                <a:gd name="T39" fmla="*/ 171 h 693"/>
                <a:gd name="T40" fmla="*/ 159 w 1377"/>
                <a:gd name="T41" fmla="*/ 165 h 693"/>
                <a:gd name="T42" fmla="*/ 159 w 1377"/>
                <a:gd name="T43" fmla="*/ 165 h 693"/>
                <a:gd name="T44" fmla="*/ 159 w 1377"/>
                <a:gd name="T45" fmla="*/ 165 h 693"/>
                <a:gd name="T46" fmla="*/ 159 w 1377"/>
                <a:gd name="T47" fmla="*/ 164 h 693"/>
                <a:gd name="T48" fmla="*/ 157 w 1377"/>
                <a:gd name="T49" fmla="*/ 159 h 693"/>
                <a:gd name="T50" fmla="*/ 155 w 1377"/>
                <a:gd name="T51" fmla="*/ 153 h 693"/>
                <a:gd name="T52" fmla="*/ 153 w 1377"/>
                <a:gd name="T53" fmla="*/ 146 h 693"/>
                <a:gd name="T54" fmla="*/ 153 w 1377"/>
                <a:gd name="T55" fmla="*/ 137 h 693"/>
                <a:gd name="T56" fmla="*/ 154 w 1377"/>
                <a:gd name="T57" fmla="*/ 129 h 693"/>
                <a:gd name="T58" fmla="*/ 157 w 1377"/>
                <a:gd name="T59" fmla="*/ 122 h 693"/>
                <a:gd name="T60" fmla="*/ 163 w 1377"/>
                <a:gd name="T61" fmla="*/ 116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3" y="467"/>
                  </a:moveTo>
                  <a:lnTo>
                    <a:pt x="1377" y="288"/>
                  </a:lnTo>
                  <a:lnTo>
                    <a:pt x="759" y="0"/>
                  </a:lnTo>
                  <a:lnTo>
                    <a:pt x="28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50"/>
                  </a:lnTo>
                  <a:lnTo>
                    <a:pt x="0" y="181"/>
                  </a:lnTo>
                  <a:lnTo>
                    <a:pt x="3" y="215"/>
                  </a:lnTo>
                  <a:lnTo>
                    <a:pt x="17" y="255"/>
                  </a:lnTo>
                  <a:lnTo>
                    <a:pt x="42" y="296"/>
                  </a:lnTo>
                  <a:lnTo>
                    <a:pt x="44" y="296"/>
                  </a:lnTo>
                  <a:lnTo>
                    <a:pt x="44" y="297"/>
                  </a:lnTo>
                  <a:lnTo>
                    <a:pt x="45" y="297"/>
                  </a:lnTo>
                  <a:lnTo>
                    <a:pt x="645" y="693"/>
                  </a:lnTo>
                  <a:lnTo>
                    <a:pt x="646" y="685"/>
                  </a:lnTo>
                  <a:lnTo>
                    <a:pt x="639" y="663"/>
                  </a:lnTo>
                  <a:lnTo>
                    <a:pt x="636" y="656"/>
                  </a:lnTo>
                  <a:lnTo>
                    <a:pt x="629" y="639"/>
                  </a:lnTo>
                  <a:lnTo>
                    <a:pt x="622" y="615"/>
                  </a:lnTo>
                  <a:lnTo>
                    <a:pt x="615" y="584"/>
                  </a:lnTo>
                  <a:lnTo>
                    <a:pt x="613" y="551"/>
                  </a:lnTo>
                  <a:lnTo>
                    <a:pt x="616" y="519"/>
                  </a:lnTo>
                  <a:lnTo>
                    <a:pt x="629" y="490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1" name="Freeform 1423"/>
            <p:cNvSpPr>
              <a:spLocks/>
            </p:cNvSpPr>
            <p:nvPr/>
          </p:nvSpPr>
          <p:spPr bwMode="auto">
            <a:xfrm>
              <a:off x="171" y="2894"/>
              <a:ext cx="615" cy="209"/>
            </a:xfrm>
            <a:custGeom>
              <a:avLst/>
              <a:gdLst>
                <a:gd name="T0" fmla="*/ 308 w 1229"/>
                <a:gd name="T1" fmla="*/ 64 h 417"/>
                <a:gd name="T2" fmla="*/ 146 w 1229"/>
                <a:gd name="T3" fmla="*/ 105 h 417"/>
                <a:gd name="T4" fmla="*/ 0 w 1229"/>
                <a:gd name="T5" fmla="*/ 21 h 417"/>
                <a:gd name="T6" fmla="*/ 171 w 1229"/>
                <a:gd name="T7" fmla="*/ 0 h 417"/>
                <a:gd name="T8" fmla="*/ 308 w 1229"/>
                <a:gd name="T9" fmla="*/ 64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7"/>
                <a:gd name="T17" fmla="*/ 1229 w 1229"/>
                <a:gd name="T18" fmla="*/ 417 h 4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7">
                  <a:moveTo>
                    <a:pt x="1229" y="255"/>
                  </a:moveTo>
                  <a:lnTo>
                    <a:pt x="581" y="417"/>
                  </a:lnTo>
                  <a:lnTo>
                    <a:pt x="0" y="81"/>
                  </a:lnTo>
                  <a:lnTo>
                    <a:pt x="681" y="0"/>
                  </a:lnTo>
                  <a:lnTo>
                    <a:pt x="1229" y="25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2" name="Freeform 1424"/>
            <p:cNvSpPr>
              <a:spLocks/>
            </p:cNvSpPr>
            <p:nvPr/>
          </p:nvSpPr>
          <p:spPr bwMode="auto">
            <a:xfrm>
              <a:off x="145" y="2938"/>
              <a:ext cx="304" cy="264"/>
            </a:xfrm>
            <a:custGeom>
              <a:avLst/>
              <a:gdLst>
                <a:gd name="T0" fmla="*/ 146 w 607"/>
                <a:gd name="T1" fmla="*/ 132 h 528"/>
                <a:gd name="T2" fmla="*/ 10 w 607"/>
                <a:gd name="T3" fmla="*/ 41 h 528"/>
                <a:gd name="T4" fmla="*/ 5 w 607"/>
                <a:gd name="T5" fmla="*/ 33 h 528"/>
                <a:gd name="T6" fmla="*/ 2 w 607"/>
                <a:gd name="T7" fmla="*/ 27 h 528"/>
                <a:gd name="T8" fmla="*/ 1 w 607"/>
                <a:gd name="T9" fmla="*/ 20 h 528"/>
                <a:gd name="T10" fmla="*/ 0 w 607"/>
                <a:gd name="T11" fmla="*/ 15 h 528"/>
                <a:gd name="T12" fmla="*/ 1 w 607"/>
                <a:gd name="T13" fmla="*/ 9 h 528"/>
                <a:gd name="T14" fmla="*/ 2 w 607"/>
                <a:gd name="T15" fmla="*/ 5 h 528"/>
                <a:gd name="T16" fmla="*/ 3 w 607"/>
                <a:gd name="T17" fmla="*/ 2 h 528"/>
                <a:gd name="T18" fmla="*/ 5 w 607"/>
                <a:gd name="T19" fmla="*/ 0 h 528"/>
                <a:gd name="T20" fmla="*/ 152 w 607"/>
                <a:gd name="T21" fmla="*/ 85 h 528"/>
                <a:gd name="T22" fmla="*/ 148 w 607"/>
                <a:gd name="T23" fmla="*/ 89 h 528"/>
                <a:gd name="T24" fmla="*/ 145 w 607"/>
                <a:gd name="T25" fmla="*/ 95 h 528"/>
                <a:gd name="T26" fmla="*/ 143 w 607"/>
                <a:gd name="T27" fmla="*/ 101 h 528"/>
                <a:gd name="T28" fmla="*/ 142 w 607"/>
                <a:gd name="T29" fmla="*/ 107 h 528"/>
                <a:gd name="T30" fmla="*/ 142 w 607"/>
                <a:gd name="T31" fmla="*/ 114 h 528"/>
                <a:gd name="T32" fmla="*/ 143 w 607"/>
                <a:gd name="T33" fmla="*/ 120 h 528"/>
                <a:gd name="T34" fmla="*/ 145 w 607"/>
                <a:gd name="T35" fmla="*/ 126 h 528"/>
                <a:gd name="T36" fmla="*/ 146 w 607"/>
                <a:gd name="T37" fmla="*/ 132 h 52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8"/>
                <a:gd name="T59" fmla="*/ 607 w 607"/>
                <a:gd name="T60" fmla="*/ 528 h 52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8">
                  <a:moveTo>
                    <a:pt x="584" y="528"/>
                  </a:moveTo>
                  <a:lnTo>
                    <a:pt x="37" y="165"/>
                  </a:lnTo>
                  <a:lnTo>
                    <a:pt x="18" y="135"/>
                  </a:lnTo>
                  <a:lnTo>
                    <a:pt x="7" y="108"/>
                  </a:lnTo>
                  <a:lnTo>
                    <a:pt x="1" y="82"/>
                  </a:lnTo>
                  <a:lnTo>
                    <a:pt x="0" y="60"/>
                  </a:lnTo>
                  <a:lnTo>
                    <a:pt x="2" y="39"/>
                  </a:lnTo>
                  <a:lnTo>
                    <a:pt x="7" y="23"/>
                  </a:lnTo>
                  <a:lnTo>
                    <a:pt x="12" y="9"/>
                  </a:lnTo>
                  <a:lnTo>
                    <a:pt x="17" y="0"/>
                  </a:lnTo>
                  <a:lnTo>
                    <a:pt x="607" y="341"/>
                  </a:lnTo>
                  <a:lnTo>
                    <a:pt x="590" y="359"/>
                  </a:lnTo>
                  <a:lnTo>
                    <a:pt x="578" y="381"/>
                  </a:lnTo>
                  <a:lnTo>
                    <a:pt x="571" y="405"/>
                  </a:lnTo>
                  <a:lnTo>
                    <a:pt x="568" y="431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5"/>
                  </a:lnTo>
                  <a:lnTo>
                    <a:pt x="584" y="52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3" name="Freeform 1425"/>
            <p:cNvSpPr>
              <a:spLocks/>
            </p:cNvSpPr>
            <p:nvPr/>
          </p:nvSpPr>
          <p:spPr bwMode="auto">
            <a:xfrm>
              <a:off x="439" y="3031"/>
              <a:ext cx="377" cy="196"/>
            </a:xfrm>
            <a:custGeom>
              <a:avLst/>
              <a:gdLst>
                <a:gd name="T0" fmla="*/ 168 w 753"/>
                <a:gd name="T1" fmla="*/ 34 h 394"/>
                <a:gd name="T2" fmla="*/ 0 w 753"/>
                <a:gd name="T3" fmla="*/ 77 h 394"/>
                <a:gd name="T4" fmla="*/ 1 w 753"/>
                <a:gd name="T5" fmla="*/ 82 h 394"/>
                <a:gd name="T6" fmla="*/ 170 w 753"/>
                <a:gd name="T7" fmla="*/ 39 h 394"/>
                <a:gd name="T8" fmla="*/ 179 w 753"/>
                <a:gd name="T9" fmla="*/ 48 h 394"/>
                <a:gd name="T10" fmla="*/ 7 w 753"/>
                <a:gd name="T11" fmla="*/ 93 h 394"/>
                <a:gd name="T12" fmla="*/ 9 w 753"/>
                <a:gd name="T13" fmla="*/ 98 h 394"/>
                <a:gd name="T14" fmla="*/ 189 w 753"/>
                <a:gd name="T15" fmla="*/ 50 h 394"/>
                <a:gd name="T16" fmla="*/ 173 w 753"/>
                <a:gd name="T17" fmla="*/ 35 h 394"/>
                <a:gd name="T18" fmla="*/ 175 w 753"/>
                <a:gd name="T19" fmla="*/ 0 h 394"/>
                <a:gd name="T20" fmla="*/ 171 w 753"/>
                <a:gd name="T21" fmla="*/ 0 h 394"/>
                <a:gd name="T22" fmla="*/ 170 w 753"/>
                <a:gd name="T23" fmla="*/ 10 h 394"/>
                <a:gd name="T24" fmla="*/ 168 w 753"/>
                <a:gd name="T25" fmla="*/ 34 h 3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4"/>
                <a:gd name="T41" fmla="*/ 753 w 753"/>
                <a:gd name="T42" fmla="*/ 394 h 3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4">
                  <a:moveTo>
                    <a:pt x="670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6"/>
                  </a:lnTo>
                  <a:lnTo>
                    <a:pt x="713" y="193"/>
                  </a:lnTo>
                  <a:lnTo>
                    <a:pt x="28" y="374"/>
                  </a:lnTo>
                  <a:lnTo>
                    <a:pt x="34" y="394"/>
                  </a:lnTo>
                  <a:lnTo>
                    <a:pt x="753" y="204"/>
                  </a:lnTo>
                  <a:lnTo>
                    <a:pt x="690" y="141"/>
                  </a:lnTo>
                  <a:lnTo>
                    <a:pt x="700" y="2"/>
                  </a:lnTo>
                  <a:lnTo>
                    <a:pt x="681" y="0"/>
                  </a:lnTo>
                  <a:lnTo>
                    <a:pt x="677" y="43"/>
                  </a:lnTo>
                  <a:lnTo>
                    <a:pt x="670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4" name="Freeform 1426"/>
            <p:cNvSpPr>
              <a:spLocks/>
            </p:cNvSpPr>
            <p:nvPr/>
          </p:nvSpPr>
          <p:spPr bwMode="auto">
            <a:xfrm>
              <a:off x="442" y="2844"/>
              <a:ext cx="348" cy="159"/>
            </a:xfrm>
            <a:custGeom>
              <a:avLst/>
              <a:gdLst>
                <a:gd name="T0" fmla="*/ 11 w 695"/>
                <a:gd name="T1" fmla="*/ 40 h 317"/>
                <a:gd name="T2" fmla="*/ 2 w 695"/>
                <a:gd name="T3" fmla="*/ 50 h 317"/>
                <a:gd name="T4" fmla="*/ 0 w 695"/>
                <a:gd name="T5" fmla="*/ 64 h 317"/>
                <a:gd name="T6" fmla="*/ 2 w 695"/>
                <a:gd name="T7" fmla="*/ 74 h 317"/>
                <a:gd name="T8" fmla="*/ 3 w 695"/>
                <a:gd name="T9" fmla="*/ 80 h 317"/>
                <a:gd name="T10" fmla="*/ 173 w 695"/>
                <a:gd name="T11" fmla="*/ 35 h 317"/>
                <a:gd name="T12" fmla="*/ 174 w 695"/>
                <a:gd name="T13" fmla="*/ 0 h 317"/>
                <a:gd name="T14" fmla="*/ 11 w 695"/>
                <a:gd name="T15" fmla="*/ 40 h 3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7"/>
                <a:gd name="T26" fmla="*/ 695 w 695"/>
                <a:gd name="T27" fmla="*/ 317 h 3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7">
                  <a:moveTo>
                    <a:pt x="41" y="158"/>
                  </a:moveTo>
                  <a:lnTo>
                    <a:pt x="5" y="199"/>
                  </a:lnTo>
                  <a:lnTo>
                    <a:pt x="0" y="255"/>
                  </a:lnTo>
                  <a:lnTo>
                    <a:pt x="7" y="294"/>
                  </a:lnTo>
                  <a:lnTo>
                    <a:pt x="9" y="317"/>
                  </a:lnTo>
                  <a:lnTo>
                    <a:pt x="691" y="140"/>
                  </a:lnTo>
                  <a:lnTo>
                    <a:pt x="695" y="0"/>
                  </a:lnTo>
                  <a:lnTo>
                    <a:pt x="41" y="1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5" name="Freeform 1427"/>
            <p:cNvSpPr>
              <a:spLocks/>
            </p:cNvSpPr>
            <p:nvPr/>
          </p:nvSpPr>
          <p:spPr bwMode="auto">
            <a:xfrm>
              <a:off x="446" y="2916"/>
              <a:ext cx="368" cy="119"/>
            </a:xfrm>
            <a:custGeom>
              <a:avLst/>
              <a:gdLst>
                <a:gd name="T0" fmla="*/ 0 w 735"/>
                <a:gd name="T1" fmla="*/ 46 h 238"/>
                <a:gd name="T2" fmla="*/ 8 w 735"/>
                <a:gd name="T3" fmla="*/ 60 h 238"/>
                <a:gd name="T4" fmla="*/ 184 w 735"/>
                <a:gd name="T5" fmla="*/ 14 h 238"/>
                <a:gd name="T6" fmla="*/ 170 w 735"/>
                <a:gd name="T7" fmla="*/ 0 h 238"/>
                <a:gd name="T8" fmla="*/ 0 w 735"/>
                <a:gd name="T9" fmla="*/ 46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8"/>
                <a:gd name="T17" fmla="*/ 735 w 735"/>
                <a:gd name="T18" fmla="*/ 238 h 2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8">
                  <a:moveTo>
                    <a:pt x="0" y="181"/>
                  </a:moveTo>
                  <a:lnTo>
                    <a:pt x="29" y="238"/>
                  </a:lnTo>
                  <a:lnTo>
                    <a:pt x="735" y="54"/>
                  </a:lnTo>
                  <a:lnTo>
                    <a:pt x="677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6" name="Freeform 1428"/>
            <p:cNvSpPr>
              <a:spLocks/>
            </p:cNvSpPr>
            <p:nvPr/>
          </p:nvSpPr>
          <p:spPr bwMode="auto">
            <a:xfrm>
              <a:off x="141" y="2695"/>
              <a:ext cx="688" cy="347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6 w 1377"/>
                <a:gd name="T7" fmla="*/ 22 h 693"/>
                <a:gd name="T8" fmla="*/ 6 w 1377"/>
                <a:gd name="T9" fmla="*/ 23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8 h 693"/>
                <a:gd name="T16" fmla="*/ 0 w 1377"/>
                <a:gd name="T17" fmla="*/ 45 h 693"/>
                <a:gd name="T18" fmla="*/ 0 w 1377"/>
                <a:gd name="T19" fmla="*/ 54 h 693"/>
                <a:gd name="T20" fmla="*/ 4 w 1377"/>
                <a:gd name="T21" fmla="*/ 64 h 693"/>
                <a:gd name="T22" fmla="*/ 10 w 1377"/>
                <a:gd name="T23" fmla="*/ 74 h 693"/>
                <a:gd name="T24" fmla="*/ 10 w 1377"/>
                <a:gd name="T25" fmla="*/ 74 h 693"/>
                <a:gd name="T26" fmla="*/ 10 w 1377"/>
                <a:gd name="T27" fmla="*/ 74 h 693"/>
                <a:gd name="T28" fmla="*/ 10 w 1377"/>
                <a:gd name="T29" fmla="*/ 74 h 693"/>
                <a:gd name="T30" fmla="*/ 10 w 1377"/>
                <a:gd name="T31" fmla="*/ 74 h 693"/>
                <a:gd name="T32" fmla="*/ 10 w 1377"/>
                <a:gd name="T33" fmla="*/ 74 h 693"/>
                <a:gd name="T34" fmla="*/ 11 w 1377"/>
                <a:gd name="T35" fmla="*/ 75 h 693"/>
                <a:gd name="T36" fmla="*/ 161 w 1377"/>
                <a:gd name="T37" fmla="*/ 174 h 693"/>
                <a:gd name="T38" fmla="*/ 161 w 1377"/>
                <a:gd name="T39" fmla="*/ 171 h 693"/>
                <a:gd name="T40" fmla="*/ 159 w 1377"/>
                <a:gd name="T41" fmla="*/ 166 h 693"/>
                <a:gd name="T42" fmla="*/ 159 w 1377"/>
                <a:gd name="T43" fmla="*/ 166 h 693"/>
                <a:gd name="T44" fmla="*/ 159 w 1377"/>
                <a:gd name="T45" fmla="*/ 166 h 693"/>
                <a:gd name="T46" fmla="*/ 159 w 1377"/>
                <a:gd name="T47" fmla="*/ 164 h 693"/>
                <a:gd name="T48" fmla="*/ 157 w 1377"/>
                <a:gd name="T49" fmla="*/ 160 h 693"/>
                <a:gd name="T50" fmla="*/ 155 w 1377"/>
                <a:gd name="T51" fmla="*/ 154 h 693"/>
                <a:gd name="T52" fmla="*/ 153 w 1377"/>
                <a:gd name="T53" fmla="*/ 146 h 693"/>
                <a:gd name="T54" fmla="*/ 153 w 1377"/>
                <a:gd name="T55" fmla="*/ 138 h 693"/>
                <a:gd name="T56" fmla="*/ 154 w 1377"/>
                <a:gd name="T57" fmla="*/ 130 h 693"/>
                <a:gd name="T58" fmla="*/ 157 w 1377"/>
                <a:gd name="T59" fmla="*/ 123 h 693"/>
                <a:gd name="T60" fmla="*/ 163 w 1377"/>
                <a:gd name="T61" fmla="*/ 117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3" y="467"/>
                  </a:moveTo>
                  <a:lnTo>
                    <a:pt x="1377" y="287"/>
                  </a:lnTo>
                  <a:lnTo>
                    <a:pt x="759" y="0"/>
                  </a:lnTo>
                  <a:lnTo>
                    <a:pt x="27" y="86"/>
                  </a:lnTo>
                  <a:lnTo>
                    <a:pt x="24" y="90"/>
                  </a:lnTo>
                  <a:lnTo>
                    <a:pt x="17" y="103"/>
                  </a:lnTo>
                  <a:lnTo>
                    <a:pt x="9" y="123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5"/>
                  </a:lnTo>
                  <a:lnTo>
                    <a:pt x="17" y="254"/>
                  </a:lnTo>
                  <a:lnTo>
                    <a:pt x="42" y="295"/>
                  </a:lnTo>
                  <a:lnTo>
                    <a:pt x="43" y="295"/>
                  </a:lnTo>
                  <a:lnTo>
                    <a:pt x="43" y="296"/>
                  </a:lnTo>
                  <a:lnTo>
                    <a:pt x="45" y="298"/>
                  </a:lnTo>
                  <a:lnTo>
                    <a:pt x="645" y="693"/>
                  </a:lnTo>
                  <a:lnTo>
                    <a:pt x="646" y="684"/>
                  </a:lnTo>
                  <a:lnTo>
                    <a:pt x="639" y="662"/>
                  </a:lnTo>
                  <a:lnTo>
                    <a:pt x="638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1" y="614"/>
                  </a:lnTo>
                  <a:lnTo>
                    <a:pt x="615" y="583"/>
                  </a:lnTo>
                  <a:lnTo>
                    <a:pt x="612" y="551"/>
                  </a:lnTo>
                  <a:lnTo>
                    <a:pt x="616" y="518"/>
                  </a:lnTo>
                  <a:lnTo>
                    <a:pt x="629" y="490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7" name="Freeform 1429"/>
            <p:cNvSpPr>
              <a:spLocks/>
            </p:cNvSpPr>
            <p:nvPr/>
          </p:nvSpPr>
          <p:spPr bwMode="auto">
            <a:xfrm>
              <a:off x="178" y="2707"/>
              <a:ext cx="615" cy="209"/>
            </a:xfrm>
            <a:custGeom>
              <a:avLst/>
              <a:gdLst>
                <a:gd name="T0" fmla="*/ 308 w 1230"/>
                <a:gd name="T1" fmla="*/ 63 h 418"/>
                <a:gd name="T2" fmla="*/ 146 w 1230"/>
                <a:gd name="T3" fmla="*/ 105 h 418"/>
                <a:gd name="T4" fmla="*/ 0 w 1230"/>
                <a:gd name="T5" fmla="*/ 21 h 418"/>
                <a:gd name="T6" fmla="*/ 170 w 1230"/>
                <a:gd name="T7" fmla="*/ 0 h 418"/>
                <a:gd name="T8" fmla="*/ 308 w 1230"/>
                <a:gd name="T9" fmla="*/ 63 h 4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0"/>
                <a:gd name="T16" fmla="*/ 0 h 418"/>
                <a:gd name="T17" fmla="*/ 1230 w 1230"/>
                <a:gd name="T18" fmla="*/ 418 h 4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0" h="418">
                  <a:moveTo>
                    <a:pt x="1230" y="255"/>
                  </a:moveTo>
                  <a:lnTo>
                    <a:pt x="581" y="418"/>
                  </a:lnTo>
                  <a:lnTo>
                    <a:pt x="0" y="82"/>
                  </a:lnTo>
                  <a:lnTo>
                    <a:pt x="681" y="0"/>
                  </a:lnTo>
                  <a:lnTo>
                    <a:pt x="1230" y="255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8" name="Freeform 1430"/>
            <p:cNvSpPr>
              <a:spLocks/>
            </p:cNvSpPr>
            <p:nvPr/>
          </p:nvSpPr>
          <p:spPr bwMode="auto">
            <a:xfrm>
              <a:off x="152" y="2752"/>
              <a:ext cx="303" cy="264"/>
            </a:xfrm>
            <a:custGeom>
              <a:avLst/>
              <a:gdLst>
                <a:gd name="T0" fmla="*/ 146 w 607"/>
                <a:gd name="T1" fmla="*/ 132 h 529"/>
                <a:gd name="T2" fmla="*/ 9 w 607"/>
                <a:gd name="T3" fmla="*/ 41 h 529"/>
                <a:gd name="T4" fmla="*/ 4 w 607"/>
                <a:gd name="T5" fmla="*/ 33 h 529"/>
                <a:gd name="T6" fmla="*/ 1 w 607"/>
                <a:gd name="T7" fmla="*/ 27 h 529"/>
                <a:gd name="T8" fmla="*/ 0 w 607"/>
                <a:gd name="T9" fmla="*/ 20 h 529"/>
                <a:gd name="T10" fmla="*/ 0 w 607"/>
                <a:gd name="T11" fmla="*/ 15 h 529"/>
                <a:gd name="T12" fmla="*/ 0 w 607"/>
                <a:gd name="T13" fmla="*/ 10 h 529"/>
                <a:gd name="T14" fmla="*/ 1 w 607"/>
                <a:gd name="T15" fmla="*/ 5 h 529"/>
                <a:gd name="T16" fmla="*/ 2 w 607"/>
                <a:gd name="T17" fmla="*/ 2 h 529"/>
                <a:gd name="T18" fmla="*/ 4 w 607"/>
                <a:gd name="T19" fmla="*/ 0 h 529"/>
                <a:gd name="T20" fmla="*/ 151 w 607"/>
                <a:gd name="T21" fmla="*/ 85 h 529"/>
                <a:gd name="T22" fmla="*/ 147 w 607"/>
                <a:gd name="T23" fmla="*/ 89 h 529"/>
                <a:gd name="T24" fmla="*/ 144 w 607"/>
                <a:gd name="T25" fmla="*/ 95 h 529"/>
                <a:gd name="T26" fmla="*/ 142 w 607"/>
                <a:gd name="T27" fmla="*/ 101 h 529"/>
                <a:gd name="T28" fmla="*/ 142 w 607"/>
                <a:gd name="T29" fmla="*/ 107 h 529"/>
                <a:gd name="T30" fmla="*/ 142 w 607"/>
                <a:gd name="T31" fmla="*/ 114 h 529"/>
                <a:gd name="T32" fmla="*/ 142 w 607"/>
                <a:gd name="T33" fmla="*/ 120 h 529"/>
                <a:gd name="T34" fmla="*/ 144 w 607"/>
                <a:gd name="T35" fmla="*/ 126 h 529"/>
                <a:gd name="T36" fmla="*/ 146 w 607"/>
                <a:gd name="T37" fmla="*/ 132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6" y="165"/>
                  </a:lnTo>
                  <a:lnTo>
                    <a:pt x="18" y="135"/>
                  </a:lnTo>
                  <a:lnTo>
                    <a:pt x="6" y="109"/>
                  </a:lnTo>
                  <a:lnTo>
                    <a:pt x="1" y="82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6" y="23"/>
                  </a:lnTo>
                  <a:lnTo>
                    <a:pt x="11" y="10"/>
                  </a:lnTo>
                  <a:lnTo>
                    <a:pt x="17" y="0"/>
                  </a:lnTo>
                  <a:lnTo>
                    <a:pt x="607" y="341"/>
                  </a:lnTo>
                  <a:lnTo>
                    <a:pt x="590" y="359"/>
                  </a:lnTo>
                  <a:lnTo>
                    <a:pt x="578" y="381"/>
                  </a:lnTo>
                  <a:lnTo>
                    <a:pt x="571" y="405"/>
                  </a:lnTo>
                  <a:lnTo>
                    <a:pt x="568" y="431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9" name="Freeform 1431"/>
            <p:cNvSpPr>
              <a:spLocks/>
            </p:cNvSpPr>
            <p:nvPr/>
          </p:nvSpPr>
          <p:spPr bwMode="auto">
            <a:xfrm>
              <a:off x="446" y="2844"/>
              <a:ext cx="376" cy="198"/>
            </a:xfrm>
            <a:custGeom>
              <a:avLst/>
              <a:gdLst>
                <a:gd name="T0" fmla="*/ 168 w 752"/>
                <a:gd name="T1" fmla="*/ 34 h 394"/>
                <a:gd name="T2" fmla="*/ 0 w 752"/>
                <a:gd name="T3" fmla="*/ 78 h 394"/>
                <a:gd name="T4" fmla="*/ 1 w 752"/>
                <a:gd name="T5" fmla="*/ 83 h 394"/>
                <a:gd name="T6" fmla="*/ 169 w 752"/>
                <a:gd name="T7" fmla="*/ 39 h 394"/>
                <a:gd name="T8" fmla="*/ 179 w 752"/>
                <a:gd name="T9" fmla="*/ 49 h 394"/>
                <a:gd name="T10" fmla="*/ 7 w 752"/>
                <a:gd name="T11" fmla="*/ 94 h 394"/>
                <a:gd name="T12" fmla="*/ 9 w 752"/>
                <a:gd name="T13" fmla="*/ 100 h 394"/>
                <a:gd name="T14" fmla="*/ 188 w 752"/>
                <a:gd name="T15" fmla="*/ 51 h 394"/>
                <a:gd name="T16" fmla="*/ 173 w 752"/>
                <a:gd name="T17" fmla="*/ 35 h 394"/>
                <a:gd name="T18" fmla="*/ 175 w 752"/>
                <a:gd name="T19" fmla="*/ 1 h 394"/>
                <a:gd name="T20" fmla="*/ 170 w 752"/>
                <a:gd name="T21" fmla="*/ 0 h 394"/>
                <a:gd name="T22" fmla="*/ 170 w 752"/>
                <a:gd name="T23" fmla="*/ 10 h 394"/>
                <a:gd name="T24" fmla="*/ 168 w 752"/>
                <a:gd name="T25" fmla="*/ 34 h 3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2"/>
                <a:gd name="T40" fmla="*/ 0 h 394"/>
                <a:gd name="T41" fmla="*/ 752 w 752"/>
                <a:gd name="T42" fmla="*/ 394 h 3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2" h="394">
                  <a:moveTo>
                    <a:pt x="670" y="135"/>
                  </a:moveTo>
                  <a:lnTo>
                    <a:pt x="0" y="310"/>
                  </a:lnTo>
                  <a:lnTo>
                    <a:pt x="4" y="331"/>
                  </a:lnTo>
                  <a:lnTo>
                    <a:pt x="676" y="155"/>
                  </a:lnTo>
                  <a:lnTo>
                    <a:pt x="713" y="193"/>
                  </a:lnTo>
                  <a:lnTo>
                    <a:pt x="28" y="374"/>
                  </a:lnTo>
                  <a:lnTo>
                    <a:pt x="34" y="394"/>
                  </a:lnTo>
                  <a:lnTo>
                    <a:pt x="752" y="203"/>
                  </a:lnTo>
                  <a:lnTo>
                    <a:pt x="690" y="140"/>
                  </a:lnTo>
                  <a:lnTo>
                    <a:pt x="699" y="1"/>
                  </a:lnTo>
                  <a:lnTo>
                    <a:pt x="680" y="0"/>
                  </a:lnTo>
                  <a:lnTo>
                    <a:pt x="677" y="39"/>
                  </a:lnTo>
                  <a:lnTo>
                    <a:pt x="670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0" name="Freeform 1432"/>
            <p:cNvSpPr>
              <a:spLocks/>
            </p:cNvSpPr>
            <p:nvPr/>
          </p:nvSpPr>
          <p:spPr bwMode="auto">
            <a:xfrm>
              <a:off x="461" y="2642"/>
              <a:ext cx="335" cy="209"/>
            </a:xfrm>
            <a:custGeom>
              <a:avLst/>
              <a:gdLst>
                <a:gd name="T0" fmla="*/ 7 w 670"/>
                <a:gd name="T1" fmla="*/ 60 h 417"/>
                <a:gd name="T2" fmla="*/ 0 w 670"/>
                <a:gd name="T3" fmla="*/ 72 h 417"/>
                <a:gd name="T4" fmla="*/ 1 w 670"/>
                <a:gd name="T5" fmla="*/ 88 h 417"/>
                <a:gd name="T6" fmla="*/ 3 w 670"/>
                <a:gd name="T7" fmla="*/ 98 h 417"/>
                <a:gd name="T8" fmla="*/ 3 w 670"/>
                <a:gd name="T9" fmla="*/ 105 h 417"/>
                <a:gd name="T10" fmla="*/ 168 w 670"/>
                <a:gd name="T11" fmla="*/ 39 h 417"/>
                <a:gd name="T12" fmla="*/ 166 w 670"/>
                <a:gd name="T13" fmla="*/ 0 h 417"/>
                <a:gd name="T14" fmla="*/ 7 w 670"/>
                <a:gd name="T15" fmla="*/ 60 h 4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70"/>
                <a:gd name="T25" fmla="*/ 0 h 417"/>
                <a:gd name="T26" fmla="*/ 670 w 670"/>
                <a:gd name="T27" fmla="*/ 417 h 4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70" h="417">
                  <a:moveTo>
                    <a:pt x="30" y="237"/>
                  </a:moveTo>
                  <a:lnTo>
                    <a:pt x="0" y="285"/>
                  </a:lnTo>
                  <a:lnTo>
                    <a:pt x="2" y="349"/>
                  </a:lnTo>
                  <a:lnTo>
                    <a:pt x="12" y="392"/>
                  </a:lnTo>
                  <a:lnTo>
                    <a:pt x="15" y="417"/>
                  </a:lnTo>
                  <a:lnTo>
                    <a:pt x="670" y="155"/>
                  </a:lnTo>
                  <a:lnTo>
                    <a:pt x="662" y="0"/>
                  </a:lnTo>
                  <a:lnTo>
                    <a:pt x="30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1" name="Freeform 1433"/>
            <p:cNvSpPr>
              <a:spLocks/>
            </p:cNvSpPr>
            <p:nvPr/>
          </p:nvSpPr>
          <p:spPr bwMode="auto">
            <a:xfrm>
              <a:off x="469" y="2721"/>
              <a:ext cx="356" cy="164"/>
            </a:xfrm>
            <a:custGeom>
              <a:avLst/>
              <a:gdLst>
                <a:gd name="T0" fmla="*/ 0 w 710"/>
                <a:gd name="T1" fmla="*/ 68 h 328"/>
                <a:gd name="T2" fmla="*/ 9 w 710"/>
                <a:gd name="T3" fmla="*/ 82 h 328"/>
                <a:gd name="T4" fmla="*/ 179 w 710"/>
                <a:gd name="T5" fmla="*/ 13 h 328"/>
                <a:gd name="T6" fmla="*/ 163 w 710"/>
                <a:gd name="T7" fmla="*/ 0 h 328"/>
                <a:gd name="T8" fmla="*/ 0 w 710"/>
                <a:gd name="T9" fmla="*/ 68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0"/>
                <a:gd name="T16" fmla="*/ 0 h 328"/>
                <a:gd name="T17" fmla="*/ 710 w 710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0" h="328">
                  <a:moveTo>
                    <a:pt x="0" y="269"/>
                  </a:moveTo>
                  <a:lnTo>
                    <a:pt x="34" y="328"/>
                  </a:lnTo>
                  <a:lnTo>
                    <a:pt x="710" y="55"/>
                  </a:lnTo>
                  <a:lnTo>
                    <a:pt x="648" y="0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2" name="Freeform 1434"/>
            <p:cNvSpPr>
              <a:spLocks/>
            </p:cNvSpPr>
            <p:nvPr/>
          </p:nvSpPr>
          <p:spPr bwMode="auto">
            <a:xfrm>
              <a:off x="143" y="2499"/>
              <a:ext cx="687" cy="393"/>
            </a:xfrm>
            <a:custGeom>
              <a:avLst/>
              <a:gdLst>
                <a:gd name="T0" fmla="*/ 169 w 1375"/>
                <a:gd name="T1" fmla="*/ 133 h 786"/>
                <a:gd name="T2" fmla="*/ 343 w 1375"/>
                <a:gd name="T3" fmla="*/ 67 h 786"/>
                <a:gd name="T4" fmla="*/ 183 w 1375"/>
                <a:gd name="T5" fmla="*/ 0 h 786"/>
                <a:gd name="T6" fmla="*/ 4 w 1375"/>
                <a:gd name="T7" fmla="*/ 41 h 786"/>
                <a:gd name="T8" fmla="*/ 3 w 1375"/>
                <a:gd name="T9" fmla="*/ 42 h 786"/>
                <a:gd name="T10" fmla="*/ 2 w 1375"/>
                <a:gd name="T11" fmla="*/ 46 h 786"/>
                <a:gd name="T12" fmla="*/ 1 w 1375"/>
                <a:gd name="T13" fmla="*/ 51 h 786"/>
                <a:gd name="T14" fmla="*/ 0 w 1375"/>
                <a:gd name="T15" fmla="*/ 58 h 786"/>
                <a:gd name="T16" fmla="*/ 0 w 1375"/>
                <a:gd name="T17" fmla="*/ 68 h 786"/>
                <a:gd name="T18" fmla="*/ 2 w 1375"/>
                <a:gd name="T19" fmla="*/ 78 h 786"/>
                <a:gd name="T20" fmla="*/ 7 w 1375"/>
                <a:gd name="T21" fmla="*/ 89 h 786"/>
                <a:gd name="T22" fmla="*/ 14 w 1375"/>
                <a:gd name="T23" fmla="*/ 99 h 786"/>
                <a:gd name="T24" fmla="*/ 14 w 1375"/>
                <a:gd name="T25" fmla="*/ 100 h 786"/>
                <a:gd name="T26" fmla="*/ 14 w 1375"/>
                <a:gd name="T27" fmla="*/ 100 h 786"/>
                <a:gd name="T28" fmla="*/ 14 w 1375"/>
                <a:gd name="T29" fmla="*/ 100 h 786"/>
                <a:gd name="T30" fmla="*/ 173 w 1375"/>
                <a:gd name="T31" fmla="*/ 197 h 786"/>
                <a:gd name="T32" fmla="*/ 173 w 1375"/>
                <a:gd name="T33" fmla="*/ 194 h 786"/>
                <a:gd name="T34" fmla="*/ 171 w 1375"/>
                <a:gd name="T35" fmla="*/ 189 h 786"/>
                <a:gd name="T36" fmla="*/ 171 w 1375"/>
                <a:gd name="T37" fmla="*/ 189 h 786"/>
                <a:gd name="T38" fmla="*/ 171 w 1375"/>
                <a:gd name="T39" fmla="*/ 188 h 786"/>
                <a:gd name="T40" fmla="*/ 170 w 1375"/>
                <a:gd name="T41" fmla="*/ 187 h 786"/>
                <a:gd name="T42" fmla="*/ 168 w 1375"/>
                <a:gd name="T43" fmla="*/ 182 h 786"/>
                <a:gd name="T44" fmla="*/ 165 w 1375"/>
                <a:gd name="T45" fmla="*/ 175 h 786"/>
                <a:gd name="T46" fmla="*/ 163 w 1375"/>
                <a:gd name="T47" fmla="*/ 167 h 786"/>
                <a:gd name="T48" fmla="*/ 161 w 1375"/>
                <a:gd name="T49" fmla="*/ 158 h 786"/>
                <a:gd name="T50" fmla="*/ 161 w 1375"/>
                <a:gd name="T51" fmla="*/ 149 h 786"/>
                <a:gd name="T52" fmla="*/ 164 w 1375"/>
                <a:gd name="T53" fmla="*/ 141 h 786"/>
                <a:gd name="T54" fmla="*/ 169 w 1375"/>
                <a:gd name="T55" fmla="*/ 133 h 78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5"/>
                <a:gd name="T85" fmla="*/ 0 h 786"/>
                <a:gd name="T86" fmla="*/ 1375 w 1375"/>
                <a:gd name="T87" fmla="*/ 786 h 78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5" h="786">
                  <a:moveTo>
                    <a:pt x="678" y="532"/>
                  </a:moveTo>
                  <a:lnTo>
                    <a:pt x="1375" y="266"/>
                  </a:lnTo>
                  <a:lnTo>
                    <a:pt x="733" y="0"/>
                  </a:lnTo>
                  <a:lnTo>
                    <a:pt x="18" y="161"/>
                  </a:lnTo>
                  <a:lnTo>
                    <a:pt x="15" y="167"/>
                  </a:lnTo>
                  <a:lnTo>
                    <a:pt x="10" y="182"/>
                  </a:lnTo>
                  <a:lnTo>
                    <a:pt x="4" y="205"/>
                  </a:lnTo>
                  <a:lnTo>
                    <a:pt x="0" y="235"/>
                  </a:lnTo>
                  <a:lnTo>
                    <a:pt x="1" y="271"/>
                  </a:lnTo>
                  <a:lnTo>
                    <a:pt x="10" y="311"/>
                  </a:lnTo>
                  <a:lnTo>
                    <a:pt x="28" y="354"/>
                  </a:lnTo>
                  <a:lnTo>
                    <a:pt x="58" y="398"/>
                  </a:lnTo>
                  <a:lnTo>
                    <a:pt x="59" y="400"/>
                  </a:lnTo>
                  <a:lnTo>
                    <a:pt x="59" y="401"/>
                  </a:lnTo>
                  <a:lnTo>
                    <a:pt x="693" y="786"/>
                  </a:lnTo>
                  <a:lnTo>
                    <a:pt x="694" y="776"/>
                  </a:lnTo>
                  <a:lnTo>
                    <a:pt x="685" y="753"/>
                  </a:lnTo>
                  <a:lnTo>
                    <a:pt x="684" y="752"/>
                  </a:lnTo>
                  <a:lnTo>
                    <a:pt x="680" y="745"/>
                  </a:lnTo>
                  <a:lnTo>
                    <a:pt x="672" y="726"/>
                  </a:lnTo>
                  <a:lnTo>
                    <a:pt x="662" y="699"/>
                  </a:lnTo>
                  <a:lnTo>
                    <a:pt x="653" y="667"/>
                  </a:lnTo>
                  <a:lnTo>
                    <a:pt x="647" y="631"/>
                  </a:lnTo>
                  <a:lnTo>
                    <a:pt x="647" y="594"/>
                  </a:lnTo>
                  <a:lnTo>
                    <a:pt x="656" y="561"/>
                  </a:lnTo>
                  <a:lnTo>
                    <a:pt x="678" y="5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3" name="Freeform 1435"/>
            <p:cNvSpPr>
              <a:spLocks/>
            </p:cNvSpPr>
            <p:nvPr/>
          </p:nvSpPr>
          <p:spPr bwMode="auto">
            <a:xfrm>
              <a:off x="177" y="2514"/>
              <a:ext cx="617" cy="237"/>
            </a:xfrm>
            <a:custGeom>
              <a:avLst/>
              <a:gdLst>
                <a:gd name="T0" fmla="*/ 308 w 1235"/>
                <a:gd name="T1" fmla="*/ 59 h 475"/>
                <a:gd name="T2" fmla="*/ 152 w 1235"/>
                <a:gd name="T3" fmla="*/ 118 h 475"/>
                <a:gd name="T4" fmla="*/ 0 w 1235"/>
                <a:gd name="T5" fmla="*/ 37 h 475"/>
                <a:gd name="T6" fmla="*/ 166 w 1235"/>
                <a:gd name="T7" fmla="*/ 0 h 475"/>
                <a:gd name="T8" fmla="*/ 308 w 1235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5"/>
                <a:gd name="T16" fmla="*/ 0 h 475"/>
                <a:gd name="T17" fmla="*/ 1235 w 1235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5" h="475">
                  <a:moveTo>
                    <a:pt x="1235" y="236"/>
                  </a:moveTo>
                  <a:lnTo>
                    <a:pt x="611" y="475"/>
                  </a:lnTo>
                  <a:lnTo>
                    <a:pt x="0" y="151"/>
                  </a:lnTo>
                  <a:lnTo>
                    <a:pt x="666" y="0"/>
                  </a:lnTo>
                  <a:lnTo>
                    <a:pt x="1235" y="23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4" name="Freeform 1436"/>
            <p:cNvSpPr>
              <a:spLocks/>
            </p:cNvSpPr>
            <p:nvPr/>
          </p:nvSpPr>
          <p:spPr bwMode="auto">
            <a:xfrm>
              <a:off x="154" y="2595"/>
              <a:ext cx="315" cy="271"/>
            </a:xfrm>
            <a:custGeom>
              <a:avLst/>
              <a:gdLst>
                <a:gd name="T0" fmla="*/ 157 w 631"/>
                <a:gd name="T1" fmla="*/ 136 h 542"/>
                <a:gd name="T2" fmla="*/ 12 w 631"/>
                <a:gd name="T3" fmla="*/ 46 h 542"/>
                <a:gd name="T4" fmla="*/ 7 w 631"/>
                <a:gd name="T5" fmla="*/ 38 h 542"/>
                <a:gd name="T6" fmla="*/ 3 w 631"/>
                <a:gd name="T7" fmla="*/ 31 h 542"/>
                <a:gd name="T8" fmla="*/ 1 w 631"/>
                <a:gd name="T9" fmla="*/ 24 h 542"/>
                <a:gd name="T10" fmla="*/ 0 w 631"/>
                <a:gd name="T11" fmla="*/ 17 h 542"/>
                <a:gd name="T12" fmla="*/ 0 w 631"/>
                <a:gd name="T13" fmla="*/ 12 h 542"/>
                <a:gd name="T14" fmla="*/ 0 w 631"/>
                <a:gd name="T15" fmla="*/ 7 h 542"/>
                <a:gd name="T16" fmla="*/ 1 w 631"/>
                <a:gd name="T17" fmla="*/ 3 h 542"/>
                <a:gd name="T18" fmla="*/ 2 w 631"/>
                <a:gd name="T19" fmla="*/ 0 h 542"/>
                <a:gd name="T20" fmla="*/ 157 w 631"/>
                <a:gd name="T21" fmla="*/ 82 h 542"/>
                <a:gd name="T22" fmla="*/ 154 w 631"/>
                <a:gd name="T23" fmla="*/ 88 h 542"/>
                <a:gd name="T24" fmla="*/ 151 w 631"/>
                <a:gd name="T25" fmla="*/ 94 h 542"/>
                <a:gd name="T26" fmla="*/ 150 w 631"/>
                <a:gd name="T27" fmla="*/ 101 h 542"/>
                <a:gd name="T28" fmla="*/ 150 w 631"/>
                <a:gd name="T29" fmla="*/ 108 h 542"/>
                <a:gd name="T30" fmla="*/ 151 w 631"/>
                <a:gd name="T31" fmla="*/ 115 h 542"/>
                <a:gd name="T32" fmla="*/ 152 w 631"/>
                <a:gd name="T33" fmla="*/ 122 h 542"/>
                <a:gd name="T34" fmla="*/ 154 w 631"/>
                <a:gd name="T35" fmla="*/ 130 h 542"/>
                <a:gd name="T36" fmla="*/ 157 w 631"/>
                <a:gd name="T37" fmla="*/ 136 h 5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1"/>
                <a:gd name="T58" fmla="*/ 0 h 542"/>
                <a:gd name="T59" fmla="*/ 631 w 631"/>
                <a:gd name="T60" fmla="*/ 542 h 5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1" h="542">
                  <a:moveTo>
                    <a:pt x="628" y="542"/>
                  </a:moveTo>
                  <a:lnTo>
                    <a:pt x="50" y="187"/>
                  </a:lnTo>
                  <a:lnTo>
                    <a:pt x="28" y="155"/>
                  </a:lnTo>
                  <a:lnTo>
                    <a:pt x="13" y="125"/>
                  </a:lnTo>
                  <a:lnTo>
                    <a:pt x="4" y="96"/>
                  </a:lnTo>
                  <a:lnTo>
                    <a:pt x="0" y="71"/>
                  </a:lnTo>
                  <a:lnTo>
                    <a:pt x="0" y="48"/>
                  </a:lnTo>
                  <a:lnTo>
                    <a:pt x="2" y="28"/>
                  </a:lnTo>
                  <a:lnTo>
                    <a:pt x="6" y="12"/>
                  </a:lnTo>
                  <a:lnTo>
                    <a:pt x="11" y="0"/>
                  </a:lnTo>
                  <a:lnTo>
                    <a:pt x="631" y="331"/>
                  </a:lnTo>
                  <a:lnTo>
                    <a:pt x="616" y="354"/>
                  </a:lnTo>
                  <a:lnTo>
                    <a:pt x="606" y="379"/>
                  </a:lnTo>
                  <a:lnTo>
                    <a:pt x="602" y="407"/>
                  </a:lnTo>
                  <a:lnTo>
                    <a:pt x="602" y="434"/>
                  </a:lnTo>
                  <a:lnTo>
                    <a:pt x="604" y="463"/>
                  </a:lnTo>
                  <a:lnTo>
                    <a:pt x="611" y="491"/>
                  </a:lnTo>
                  <a:lnTo>
                    <a:pt x="619" y="518"/>
                  </a:lnTo>
                  <a:lnTo>
                    <a:pt x="628" y="54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5" name="Freeform 1437"/>
            <p:cNvSpPr>
              <a:spLocks/>
            </p:cNvSpPr>
            <p:nvPr/>
          </p:nvSpPr>
          <p:spPr bwMode="auto">
            <a:xfrm>
              <a:off x="468" y="2642"/>
              <a:ext cx="366" cy="250"/>
            </a:xfrm>
            <a:custGeom>
              <a:avLst/>
              <a:gdLst>
                <a:gd name="T0" fmla="*/ 161 w 732"/>
                <a:gd name="T1" fmla="*/ 38 h 499"/>
                <a:gd name="T2" fmla="*/ 0 w 732"/>
                <a:gd name="T3" fmla="*/ 103 h 499"/>
                <a:gd name="T4" fmla="*/ 1 w 732"/>
                <a:gd name="T5" fmla="*/ 108 h 499"/>
                <a:gd name="T6" fmla="*/ 163 w 732"/>
                <a:gd name="T7" fmla="*/ 43 h 499"/>
                <a:gd name="T8" fmla="*/ 173 w 732"/>
                <a:gd name="T9" fmla="*/ 52 h 499"/>
                <a:gd name="T10" fmla="*/ 9 w 732"/>
                <a:gd name="T11" fmla="*/ 120 h 499"/>
                <a:gd name="T12" fmla="*/ 11 w 732"/>
                <a:gd name="T13" fmla="*/ 125 h 499"/>
                <a:gd name="T14" fmla="*/ 183 w 732"/>
                <a:gd name="T15" fmla="*/ 54 h 499"/>
                <a:gd name="T16" fmla="*/ 166 w 732"/>
                <a:gd name="T17" fmla="*/ 38 h 499"/>
                <a:gd name="T18" fmla="*/ 165 w 732"/>
                <a:gd name="T19" fmla="*/ 0 h 499"/>
                <a:gd name="T20" fmla="*/ 161 w 732"/>
                <a:gd name="T21" fmla="*/ 0 h 499"/>
                <a:gd name="T22" fmla="*/ 161 w 732"/>
                <a:gd name="T23" fmla="*/ 12 h 499"/>
                <a:gd name="T24" fmla="*/ 161 w 732"/>
                <a:gd name="T25" fmla="*/ 38 h 49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2"/>
                <a:gd name="T40" fmla="*/ 0 h 499"/>
                <a:gd name="T41" fmla="*/ 732 w 732"/>
                <a:gd name="T42" fmla="*/ 499 h 49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2" h="499">
                  <a:moveTo>
                    <a:pt x="644" y="149"/>
                  </a:moveTo>
                  <a:lnTo>
                    <a:pt x="0" y="409"/>
                  </a:lnTo>
                  <a:lnTo>
                    <a:pt x="7" y="431"/>
                  </a:lnTo>
                  <a:lnTo>
                    <a:pt x="652" y="170"/>
                  </a:lnTo>
                  <a:lnTo>
                    <a:pt x="692" y="208"/>
                  </a:lnTo>
                  <a:lnTo>
                    <a:pt x="36" y="477"/>
                  </a:lnTo>
                  <a:lnTo>
                    <a:pt x="43" y="499"/>
                  </a:lnTo>
                  <a:lnTo>
                    <a:pt x="732" y="216"/>
                  </a:lnTo>
                  <a:lnTo>
                    <a:pt x="663" y="152"/>
                  </a:lnTo>
                  <a:lnTo>
                    <a:pt x="660" y="0"/>
                  </a:lnTo>
                  <a:lnTo>
                    <a:pt x="642" y="0"/>
                  </a:lnTo>
                  <a:lnTo>
                    <a:pt x="642" y="47"/>
                  </a:lnTo>
                  <a:lnTo>
                    <a:pt x="644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6" name="Freeform 1438"/>
            <p:cNvSpPr>
              <a:spLocks/>
            </p:cNvSpPr>
            <p:nvPr/>
          </p:nvSpPr>
          <p:spPr bwMode="auto">
            <a:xfrm>
              <a:off x="419" y="2492"/>
              <a:ext cx="347" cy="158"/>
            </a:xfrm>
            <a:custGeom>
              <a:avLst/>
              <a:gdLst>
                <a:gd name="T0" fmla="*/ 11 w 694"/>
                <a:gd name="T1" fmla="*/ 39 h 318"/>
                <a:gd name="T2" fmla="*/ 1 w 694"/>
                <a:gd name="T3" fmla="*/ 50 h 318"/>
                <a:gd name="T4" fmla="*/ 0 w 694"/>
                <a:gd name="T5" fmla="*/ 64 h 318"/>
                <a:gd name="T6" fmla="*/ 1 w 694"/>
                <a:gd name="T7" fmla="*/ 73 h 318"/>
                <a:gd name="T8" fmla="*/ 3 w 694"/>
                <a:gd name="T9" fmla="*/ 79 h 318"/>
                <a:gd name="T10" fmla="*/ 173 w 694"/>
                <a:gd name="T11" fmla="*/ 35 h 318"/>
                <a:gd name="T12" fmla="*/ 174 w 694"/>
                <a:gd name="T13" fmla="*/ 0 h 318"/>
                <a:gd name="T14" fmla="*/ 11 w 694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4"/>
                <a:gd name="T25" fmla="*/ 0 h 318"/>
                <a:gd name="T26" fmla="*/ 694 w 694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4" h="318">
                  <a:moveTo>
                    <a:pt x="41" y="159"/>
                  </a:moveTo>
                  <a:lnTo>
                    <a:pt x="5" y="201"/>
                  </a:lnTo>
                  <a:lnTo>
                    <a:pt x="0" y="257"/>
                  </a:lnTo>
                  <a:lnTo>
                    <a:pt x="6" y="295"/>
                  </a:lnTo>
                  <a:lnTo>
                    <a:pt x="9" y="318"/>
                  </a:lnTo>
                  <a:lnTo>
                    <a:pt x="689" y="142"/>
                  </a:lnTo>
                  <a:lnTo>
                    <a:pt x="694" y="0"/>
                  </a:lnTo>
                  <a:lnTo>
                    <a:pt x="41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7" name="Freeform 1439"/>
            <p:cNvSpPr>
              <a:spLocks/>
            </p:cNvSpPr>
            <p:nvPr/>
          </p:nvSpPr>
          <p:spPr bwMode="auto">
            <a:xfrm>
              <a:off x="423" y="2564"/>
              <a:ext cx="368" cy="119"/>
            </a:xfrm>
            <a:custGeom>
              <a:avLst/>
              <a:gdLst>
                <a:gd name="T0" fmla="*/ 0 w 737"/>
                <a:gd name="T1" fmla="*/ 46 h 237"/>
                <a:gd name="T2" fmla="*/ 7 w 737"/>
                <a:gd name="T3" fmla="*/ 60 h 237"/>
                <a:gd name="T4" fmla="*/ 184 w 737"/>
                <a:gd name="T5" fmla="*/ 14 h 237"/>
                <a:gd name="T6" fmla="*/ 169 w 737"/>
                <a:gd name="T7" fmla="*/ 0 h 237"/>
                <a:gd name="T8" fmla="*/ 0 w 737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7"/>
                <a:gd name="T16" fmla="*/ 0 h 237"/>
                <a:gd name="T17" fmla="*/ 737 w 737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7" h="237">
                  <a:moveTo>
                    <a:pt x="0" y="181"/>
                  </a:moveTo>
                  <a:lnTo>
                    <a:pt x="30" y="237"/>
                  </a:lnTo>
                  <a:lnTo>
                    <a:pt x="737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8" name="Freeform 1440"/>
            <p:cNvSpPr>
              <a:spLocks/>
            </p:cNvSpPr>
            <p:nvPr/>
          </p:nvSpPr>
          <p:spPr bwMode="auto">
            <a:xfrm>
              <a:off x="118" y="2343"/>
              <a:ext cx="688" cy="346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6 w 1377"/>
                <a:gd name="T7" fmla="*/ 21 h 693"/>
                <a:gd name="T8" fmla="*/ 6 w 1377"/>
                <a:gd name="T9" fmla="*/ 22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7 h 693"/>
                <a:gd name="T16" fmla="*/ 0 w 1377"/>
                <a:gd name="T17" fmla="*/ 45 h 693"/>
                <a:gd name="T18" fmla="*/ 0 w 1377"/>
                <a:gd name="T19" fmla="*/ 54 h 693"/>
                <a:gd name="T20" fmla="*/ 4 w 1377"/>
                <a:gd name="T21" fmla="*/ 63 h 693"/>
                <a:gd name="T22" fmla="*/ 10 w 1377"/>
                <a:gd name="T23" fmla="*/ 73 h 693"/>
                <a:gd name="T24" fmla="*/ 10 w 1377"/>
                <a:gd name="T25" fmla="*/ 73 h 693"/>
                <a:gd name="T26" fmla="*/ 10 w 1377"/>
                <a:gd name="T27" fmla="*/ 74 h 693"/>
                <a:gd name="T28" fmla="*/ 10 w 1377"/>
                <a:gd name="T29" fmla="*/ 74 h 693"/>
                <a:gd name="T30" fmla="*/ 10 w 1377"/>
                <a:gd name="T31" fmla="*/ 74 h 693"/>
                <a:gd name="T32" fmla="*/ 10 w 1377"/>
                <a:gd name="T33" fmla="*/ 74 h 693"/>
                <a:gd name="T34" fmla="*/ 10 w 1377"/>
                <a:gd name="T35" fmla="*/ 74 h 693"/>
                <a:gd name="T36" fmla="*/ 161 w 1377"/>
                <a:gd name="T37" fmla="*/ 173 h 693"/>
                <a:gd name="T38" fmla="*/ 161 w 1377"/>
                <a:gd name="T39" fmla="*/ 171 h 693"/>
                <a:gd name="T40" fmla="*/ 159 w 1377"/>
                <a:gd name="T41" fmla="*/ 165 h 693"/>
                <a:gd name="T42" fmla="*/ 159 w 1377"/>
                <a:gd name="T43" fmla="*/ 165 h 693"/>
                <a:gd name="T44" fmla="*/ 159 w 1377"/>
                <a:gd name="T45" fmla="*/ 165 h 693"/>
                <a:gd name="T46" fmla="*/ 158 w 1377"/>
                <a:gd name="T47" fmla="*/ 163 h 693"/>
                <a:gd name="T48" fmla="*/ 157 w 1377"/>
                <a:gd name="T49" fmla="*/ 159 h 693"/>
                <a:gd name="T50" fmla="*/ 155 w 1377"/>
                <a:gd name="T51" fmla="*/ 153 h 693"/>
                <a:gd name="T52" fmla="*/ 153 w 1377"/>
                <a:gd name="T53" fmla="*/ 146 h 693"/>
                <a:gd name="T54" fmla="*/ 153 w 1377"/>
                <a:gd name="T55" fmla="*/ 138 h 693"/>
                <a:gd name="T56" fmla="*/ 153 w 1377"/>
                <a:gd name="T57" fmla="*/ 129 h 693"/>
                <a:gd name="T58" fmla="*/ 157 w 1377"/>
                <a:gd name="T59" fmla="*/ 122 h 693"/>
                <a:gd name="T60" fmla="*/ 163 w 1377"/>
                <a:gd name="T61" fmla="*/ 117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2" y="468"/>
                  </a:moveTo>
                  <a:lnTo>
                    <a:pt x="1377" y="288"/>
                  </a:lnTo>
                  <a:lnTo>
                    <a:pt x="758" y="0"/>
                  </a:lnTo>
                  <a:lnTo>
                    <a:pt x="26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4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6"/>
                  </a:lnTo>
                  <a:lnTo>
                    <a:pt x="17" y="254"/>
                  </a:lnTo>
                  <a:lnTo>
                    <a:pt x="42" y="295"/>
                  </a:lnTo>
                  <a:lnTo>
                    <a:pt x="42" y="296"/>
                  </a:lnTo>
                  <a:lnTo>
                    <a:pt x="42" y="297"/>
                  </a:lnTo>
                  <a:lnTo>
                    <a:pt x="43" y="297"/>
                  </a:lnTo>
                  <a:lnTo>
                    <a:pt x="644" y="693"/>
                  </a:lnTo>
                  <a:lnTo>
                    <a:pt x="646" y="684"/>
                  </a:lnTo>
                  <a:lnTo>
                    <a:pt x="638" y="663"/>
                  </a:lnTo>
                  <a:lnTo>
                    <a:pt x="638" y="662"/>
                  </a:lnTo>
                  <a:lnTo>
                    <a:pt x="635" y="655"/>
                  </a:lnTo>
                  <a:lnTo>
                    <a:pt x="628" y="638"/>
                  </a:lnTo>
                  <a:lnTo>
                    <a:pt x="621" y="614"/>
                  </a:lnTo>
                  <a:lnTo>
                    <a:pt x="614" y="584"/>
                  </a:lnTo>
                  <a:lnTo>
                    <a:pt x="612" y="552"/>
                  </a:lnTo>
                  <a:lnTo>
                    <a:pt x="615" y="519"/>
                  </a:lnTo>
                  <a:lnTo>
                    <a:pt x="628" y="491"/>
                  </a:lnTo>
                  <a:lnTo>
                    <a:pt x="652" y="4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9" name="Freeform 1441"/>
            <p:cNvSpPr>
              <a:spLocks/>
            </p:cNvSpPr>
            <p:nvPr/>
          </p:nvSpPr>
          <p:spPr bwMode="auto">
            <a:xfrm>
              <a:off x="155" y="2355"/>
              <a:ext cx="614" cy="209"/>
            </a:xfrm>
            <a:custGeom>
              <a:avLst/>
              <a:gdLst>
                <a:gd name="T0" fmla="*/ 307 w 1229"/>
                <a:gd name="T1" fmla="*/ 64 h 416"/>
                <a:gd name="T2" fmla="*/ 145 w 1229"/>
                <a:gd name="T3" fmla="*/ 105 h 416"/>
                <a:gd name="T4" fmla="*/ 0 w 1229"/>
                <a:gd name="T5" fmla="*/ 20 h 416"/>
                <a:gd name="T6" fmla="*/ 170 w 1229"/>
                <a:gd name="T7" fmla="*/ 0 h 416"/>
                <a:gd name="T8" fmla="*/ 307 w 1229"/>
                <a:gd name="T9" fmla="*/ 64 h 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6"/>
                <a:gd name="T17" fmla="*/ 1229 w 1229"/>
                <a:gd name="T18" fmla="*/ 416 h 4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6">
                  <a:moveTo>
                    <a:pt x="1229" y="254"/>
                  </a:moveTo>
                  <a:lnTo>
                    <a:pt x="581" y="416"/>
                  </a:lnTo>
                  <a:lnTo>
                    <a:pt x="0" y="80"/>
                  </a:lnTo>
                  <a:lnTo>
                    <a:pt x="680" y="0"/>
                  </a:lnTo>
                  <a:lnTo>
                    <a:pt x="1229" y="254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0" name="Freeform 1442"/>
            <p:cNvSpPr>
              <a:spLocks/>
            </p:cNvSpPr>
            <p:nvPr/>
          </p:nvSpPr>
          <p:spPr bwMode="auto">
            <a:xfrm>
              <a:off x="128" y="2399"/>
              <a:ext cx="304" cy="265"/>
            </a:xfrm>
            <a:custGeom>
              <a:avLst/>
              <a:gdLst>
                <a:gd name="T0" fmla="*/ 147 w 608"/>
                <a:gd name="T1" fmla="*/ 133 h 529"/>
                <a:gd name="T2" fmla="*/ 10 w 608"/>
                <a:gd name="T3" fmla="*/ 42 h 529"/>
                <a:gd name="T4" fmla="*/ 5 w 608"/>
                <a:gd name="T5" fmla="*/ 34 h 529"/>
                <a:gd name="T6" fmla="*/ 1 w 608"/>
                <a:gd name="T7" fmla="*/ 27 h 529"/>
                <a:gd name="T8" fmla="*/ 1 w 608"/>
                <a:gd name="T9" fmla="*/ 21 h 529"/>
                <a:gd name="T10" fmla="*/ 0 w 608"/>
                <a:gd name="T11" fmla="*/ 15 h 529"/>
                <a:gd name="T12" fmla="*/ 1 w 608"/>
                <a:gd name="T13" fmla="*/ 10 h 529"/>
                <a:gd name="T14" fmla="*/ 1 w 608"/>
                <a:gd name="T15" fmla="*/ 6 h 529"/>
                <a:gd name="T16" fmla="*/ 3 w 608"/>
                <a:gd name="T17" fmla="*/ 3 h 529"/>
                <a:gd name="T18" fmla="*/ 5 w 608"/>
                <a:gd name="T19" fmla="*/ 0 h 529"/>
                <a:gd name="T20" fmla="*/ 152 w 608"/>
                <a:gd name="T21" fmla="*/ 86 h 529"/>
                <a:gd name="T22" fmla="*/ 148 w 608"/>
                <a:gd name="T23" fmla="*/ 90 h 529"/>
                <a:gd name="T24" fmla="*/ 145 w 608"/>
                <a:gd name="T25" fmla="*/ 96 h 529"/>
                <a:gd name="T26" fmla="*/ 143 w 608"/>
                <a:gd name="T27" fmla="*/ 102 h 529"/>
                <a:gd name="T28" fmla="*/ 143 w 608"/>
                <a:gd name="T29" fmla="*/ 108 h 529"/>
                <a:gd name="T30" fmla="*/ 143 w 608"/>
                <a:gd name="T31" fmla="*/ 115 h 529"/>
                <a:gd name="T32" fmla="*/ 143 w 608"/>
                <a:gd name="T33" fmla="*/ 121 h 529"/>
                <a:gd name="T34" fmla="*/ 145 w 608"/>
                <a:gd name="T35" fmla="*/ 127 h 529"/>
                <a:gd name="T36" fmla="*/ 147 w 608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8"/>
                <a:gd name="T58" fmla="*/ 0 h 529"/>
                <a:gd name="T59" fmla="*/ 608 w 608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8" h="529">
                  <a:moveTo>
                    <a:pt x="585" y="529"/>
                  </a:moveTo>
                  <a:lnTo>
                    <a:pt x="38" y="165"/>
                  </a:lnTo>
                  <a:lnTo>
                    <a:pt x="20" y="136"/>
                  </a:lnTo>
                  <a:lnTo>
                    <a:pt x="7" y="108"/>
                  </a:lnTo>
                  <a:lnTo>
                    <a:pt x="2" y="83"/>
                  </a:lnTo>
                  <a:lnTo>
                    <a:pt x="0" y="60"/>
                  </a:lnTo>
                  <a:lnTo>
                    <a:pt x="3" y="40"/>
                  </a:lnTo>
                  <a:lnTo>
                    <a:pt x="7" y="23"/>
                  </a:lnTo>
                  <a:lnTo>
                    <a:pt x="13" y="9"/>
                  </a:lnTo>
                  <a:lnTo>
                    <a:pt x="18" y="0"/>
                  </a:lnTo>
                  <a:lnTo>
                    <a:pt x="608" y="342"/>
                  </a:lnTo>
                  <a:lnTo>
                    <a:pt x="591" y="360"/>
                  </a:lnTo>
                  <a:lnTo>
                    <a:pt x="579" y="382"/>
                  </a:lnTo>
                  <a:lnTo>
                    <a:pt x="572" y="406"/>
                  </a:lnTo>
                  <a:lnTo>
                    <a:pt x="569" y="432"/>
                  </a:lnTo>
                  <a:lnTo>
                    <a:pt x="570" y="457"/>
                  </a:lnTo>
                  <a:lnTo>
                    <a:pt x="572" y="482"/>
                  </a:lnTo>
                  <a:lnTo>
                    <a:pt x="578" y="506"/>
                  </a:lnTo>
                  <a:lnTo>
                    <a:pt x="585" y="52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1" name="Freeform 1443"/>
            <p:cNvSpPr>
              <a:spLocks/>
            </p:cNvSpPr>
            <p:nvPr/>
          </p:nvSpPr>
          <p:spPr bwMode="auto">
            <a:xfrm>
              <a:off x="423" y="2492"/>
              <a:ext cx="376" cy="197"/>
            </a:xfrm>
            <a:custGeom>
              <a:avLst/>
              <a:gdLst>
                <a:gd name="T0" fmla="*/ 167 w 754"/>
                <a:gd name="T1" fmla="*/ 34 h 393"/>
                <a:gd name="T2" fmla="*/ 0 w 754"/>
                <a:gd name="T3" fmla="*/ 78 h 393"/>
                <a:gd name="T4" fmla="*/ 1 w 754"/>
                <a:gd name="T5" fmla="*/ 83 h 393"/>
                <a:gd name="T6" fmla="*/ 169 w 754"/>
                <a:gd name="T7" fmla="*/ 39 h 393"/>
                <a:gd name="T8" fmla="*/ 178 w 754"/>
                <a:gd name="T9" fmla="*/ 48 h 393"/>
                <a:gd name="T10" fmla="*/ 7 w 754"/>
                <a:gd name="T11" fmla="*/ 94 h 393"/>
                <a:gd name="T12" fmla="*/ 8 w 754"/>
                <a:gd name="T13" fmla="*/ 99 h 393"/>
                <a:gd name="T14" fmla="*/ 188 w 754"/>
                <a:gd name="T15" fmla="*/ 51 h 393"/>
                <a:gd name="T16" fmla="*/ 172 w 754"/>
                <a:gd name="T17" fmla="*/ 35 h 393"/>
                <a:gd name="T18" fmla="*/ 175 w 754"/>
                <a:gd name="T19" fmla="*/ 1 h 393"/>
                <a:gd name="T20" fmla="*/ 170 w 754"/>
                <a:gd name="T21" fmla="*/ 0 h 393"/>
                <a:gd name="T22" fmla="*/ 169 w 754"/>
                <a:gd name="T23" fmla="*/ 11 h 393"/>
                <a:gd name="T24" fmla="*/ 167 w 754"/>
                <a:gd name="T25" fmla="*/ 34 h 39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4"/>
                <a:gd name="T40" fmla="*/ 0 h 393"/>
                <a:gd name="T41" fmla="*/ 754 w 754"/>
                <a:gd name="T42" fmla="*/ 393 h 39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4" h="393">
                  <a:moveTo>
                    <a:pt x="671" y="135"/>
                  </a:moveTo>
                  <a:lnTo>
                    <a:pt x="0" y="309"/>
                  </a:lnTo>
                  <a:lnTo>
                    <a:pt x="5" y="330"/>
                  </a:lnTo>
                  <a:lnTo>
                    <a:pt x="678" y="155"/>
                  </a:lnTo>
                  <a:lnTo>
                    <a:pt x="715" y="192"/>
                  </a:lnTo>
                  <a:lnTo>
                    <a:pt x="29" y="374"/>
                  </a:lnTo>
                  <a:lnTo>
                    <a:pt x="35" y="393"/>
                  </a:lnTo>
                  <a:lnTo>
                    <a:pt x="754" y="203"/>
                  </a:lnTo>
                  <a:lnTo>
                    <a:pt x="691" y="139"/>
                  </a:lnTo>
                  <a:lnTo>
                    <a:pt x="701" y="1"/>
                  </a:lnTo>
                  <a:lnTo>
                    <a:pt x="681" y="0"/>
                  </a:lnTo>
                  <a:lnTo>
                    <a:pt x="679" y="42"/>
                  </a:lnTo>
                  <a:lnTo>
                    <a:pt x="671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2" name="Freeform 1444"/>
            <p:cNvSpPr>
              <a:spLocks/>
            </p:cNvSpPr>
            <p:nvPr/>
          </p:nvSpPr>
          <p:spPr bwMode="auto">
            <a:xfrm>
              <a:off x="452" y="2325"/>
              <a:ext cx="340" cy="156"/>
            </a:xfrm>
            <a:custGeom>
              <a:avLst/>
              <a:gdLst>
                <a:gd name="T0" fmla="*/ 9 w 681"/>
                <a:gd name="T1" fmla="*/ 39 h 312"/>
                <a:gd name="T2" fmla="*/ 1 w 681"/>
                <a:gd name="T3" fmla="*/ 48 h 312"/>
                <a:gd name="T4" fmla="*/ 0 w 681"/>
                <a:gd name="T5" fmla="*/ 62 h 312"/>
                <a:gd name="T6" fmla="*/ 1 w 681"/>
                <a:gd name="T7" fmla="*/ 73 h 312"/>
                <a:gd name="T8" fmla="*/ 2 w 681"/>
                <a:gd name="T9" fmla="*/ 78 h 312"/>
                <a:gd name="T10" fmla="*/ 169 w 681"/>
                <a:gd name="T11" fmla="*/ 35 h 312"/>
                <a:gd name="T12" fmla="*/ 170 w 681"/>
                <a:gd name="T13" fmla="*/ 0 h 312"/>
                <a:gd name="T14" fmla="*/ 9 w 681"/>
                <a:gd name="T15" fmla="*/ 39 h 3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81"/>
                <a:gd name="T25" fmla="*/ 0 h 312"/>
                <a:gd name="T26" fmla="*/ 681 w 681"/>
                <a:gd name="T27" fmla="*/ 312 h 3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81" h="312">
                  <a:moveTo>
                    <a:pt x="39" y="155"/>
                  </a:moveTo>
                  <a:lnTo>
                    <a:pt x="5" y="195"/>
                  </a:lnTo>
                  <a:lnTo>
                    <a:pt x="0" y="251"/>
                  </a:lnTo>
                  <a:lnTo>
                    <a:pt x="7" y="289"/>
                  </a:lnTo>
                  <a:lnTo>
                    <a:pt x="8" y="312"/>
                  </a:lnTo>
                  <a:lnTo>
                    <a:pt x="676" y="138"/>
                  </a:lnTo>
                  <a:lnTo>
                    <a:pt x="681" y="0"/>
                  </a:lnTo>
                  <a:lnTo>
                    <a:pt x="39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3" name="Freeform 1445"/>
            <p:cNvSpPr>
              <a:spLocks/>
            </p:cNvSpPr>
            <p:nvPr/>
          </p:nvSpPr>
          <p:spPr bwMode="auto">
            <a:xfrm>
              <a:off x="456" y="2396"/>
              <a:ext cx="360" cy="116"/>
            </a:xfrm>
            <a:custGeom>
              <a:avLst/>
              <a:gdLst>
                <a:gd name="T0" fmla="*/ 0 w 720"/>
                <a:gd name="T1" fmla="*/ 44 h 234"/>
                <a:gd name="T2" fmla="*/ 7 w 720"/>
                <a:gd name="T3" fmla="*/ 58 h 234"/>
                <a:gd name="T4" fmla="*/ 180 w 720"/>
                <a:gd name="T5" fmla="*/ 13 h 234"/>
                <a:gd name="T6" fmla="*/ 166 w 720"/>
                <a:gd name="T7" fmla="*/ 0 h 234"/>
                <a:gd name="T8" fmla="*/ 0 w 720"/>
                <a:gd name="T9" fmla="*/ 44 h 2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0"/>
                <a:gd name="T16" fmla="*/ 0 h 234"/>
                <a:gd name="T17" fmla="*/ 720 w 720"/>
                <a:gd name="T18" fmla="*/ 234 h 2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0" h="234">
                  <a:moveTo>
                    <a:pt x="0" y="179"/>
                  </a:moveTo>
                  <a:lnTo>
                    <a:pt x="29" y="234"/>
                  </a:lnTo>
                  <a:lnTo>
                    <a:pt x="720" y="54"/>
                  </a:lnTo>
                  <a:lnTo>
                    <a:pt x="664" y="0"/>
                  </a:lnTo>
                  <a:lnTo>
                    <a:pt x="0" y="179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4" name="Freeform 1446"/>
            <p:cNvSpPr>
              <a:spLocks/>
            </p:cNvSpPr>
            <p:nvPr/>
          </p:nvSpPr>
          <p:spPr bwMode="auto">
            <a:xfrm>
              <a:off x="156" y="2179"/>
              <a:ext cx="676" cy="340"/>
            </a:xfrm>
            <a:custGeom>
              <a:avLst/>
              <a:gdLst>
                <a:gd name="T0" fmla="*/ 160 w 1350"/>
                <a:gd name="T1" fmla="*/ 114 h 680"/>
                <a:gd name="T2" fmla="*/ 339 w 1350"/>
                <a:gd name="T3" fmla="*/ 71 h 680"/>
                <a:gd name="T4" fmla="*/ 187 w 1350"/>
                <a:gd name="T5" fmla="*/ 0 h 680"/>
                <a:gd name="T6" fmla="*/ 7 w 1350"/>
                <a:gd name="T7" fmla="*/ 21 h 680"/>
                <a:gd name="T8" fmla="*/ 6 w 1350"/>
                <a:gd name="T9" fmla="*/ 22 h 680"/>
                <a:gd name="T10" fmla="*/ 5 w 1350"/>
                <a:gd name="T11" fmla="*/ 25 h 680"/>
                <a:gd name="T12" fmla="*/ 3 w 1350"/>
                <a:gd name="T13" fmla="*/ 30 h 680"/>
                <a:gd name="T14" fmla="*/ 1 w 1350"/>
                <a:gd name="T15" fmla="*/ 37 h 680"/>
                <a:gd name="T16" fmla="*/ 0 w 1350"/>
                <a:gd name="T17" fmla="*/ 44 h 680"/>
                <a:gd name="T18" fmla="*/ 1 w 1350"/>
                <a:gd name="T19" fmla="*/ 52 h 680"/>
                <a:gd name="T20" fmla="*/ 5 w 1350"/>
                <a:gd name="T21" fmla="*/ 62 h 680"/>
                <a:gd name="T22" fmla="*/ 11 w 1350"/>
                <a:gd name="T23" fmla="*/ 72 h 680"/>
                <a:gd name="T24" fmla="*/ 11 w 1350"/>
                <a:gd name="T25" fmla="*/ 73 h 680"/>
                <a:gd name="T26" fmla="*/ 11 w 1350"/>
                <a:gd name="T27" fmla="*/ 73 h 680"/>
                <a:gd name="T28" fmla="*/ 11 w 1350"/>
                <a:gd name="T29" fmla="*/ 73 h 680"/>
                <a:gd name="T30" fmla="*/ 158 w 1350"/>
                <a:gd name="T31" fmla="*/ 170 h 680"/>
                <a:gd name="T32" fmla="*/ 159 w 1350"/>
                <a:gd name="T33" fmla="*/ 168 h 680"/>
                <a:gd name="T34" fmla="*/ 157 w 1350"/>
                <a:gd name="T35" fmla="*/ 163 h 680"/>
                <a:gd name="T36" fmla="*/ 157 w 1350"/>
                <a:gd name="T37" fmla="*/ 162 h 680"/>
                <a:gd name="T38" fmla="*/ 157 w 1350"/>
                <a:gd name="T39" fmla="*/ 162 h 680"/>
                <a:gd name="T40" fmla="*/ 156 w 1350"/>
                <a:gd name="T41" fmla="*/ 161 h 680"/>
                <a:gd name="T42" fmla="*/ 155 w 1350"/>
                <a:gd name="T43" fmla="*/ 157 h 680"/>
                <a:gd name="T44" fmla="*/ 153 w 1350"/>
                <a:gd name="T45" fmla="*/ 151 h 680"/>
                <a:gd name="T46" fmla="*/ 151 w 1350"/>
                <a:gd name="T47" fmla="*/ 143 h 680"/>
                <a:gd name="T48" fmla="*/ 150 w 1350"/>
                <a:gd name="T49" fmla="*/ 135 h 680"/>
                <a:gd name="T50" fmla="*/ 151 w 1350"/>
                <a:gd name="T51" fmla="*/ 127 h 680"/>
                <a:gd name="T52" fmla="*/ 154 w 1350"/>
                <a:gd name="T53" fmla="*/ 120 h 680"/>
                <a:gd name="T54" fmla="*/ 160 w 1350"/>
                <a:gd name="T55" fmla="*/ 114 h 68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50"/>
                <a:gd name="T85" fmla="*/ 0 h 680"/>
                <a:gd name="T86" fmla="*/ 1350 w 1350"/>
                <a:gd name="T87" fmla="*/ 680 h 68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50" h="680">
                  <a:moveTo>
                    <a:pt x="640" y="457"/>
                  </a:moveTo>
                  <a:lnTo>
                    <a:pt x="1350" y="281"/>
                  </a:lnTo>
                  <a:lnTo>
                    <a:pt x="744" y="0"/>
                  </a:lnTo>
                  <a:lnTo>
                    <a:pt x="27" y="85"/>
                  </a:lnTo>
                  <a:lnTo>
                    <a:pt x="24" y="89"/>
                  </a:lnTo>
                  <a:lnTo>
                    <a:pt x="17" y="101"/>
                  </a:lnTo>
                  <a:lnTo>
                    <a:pt x="9" y="120"/>
                  </a:lnTo>
                  <a:lnTo>
                    <a:pt x="2" y="145"/>
                  </a:lnTo>
                  <a:lnTo>
                    <a:pt x="0" y="176"/>
                  </a:lnTo>
                  <a:lnTo>
                    <a:pt x="4" y="210"/>
                  </a:lnTo>
                  <a:lnTo>
                    <a:pt x="17" y="248"/>
                  </a:lnTo>
                  <a:lnTo>
                    <a:pt x="42" y="288"/>
                  </a:lnTo>
                  <a:lnTo>
                    <a:pt x="43" y="291"/>
                  </a:lnTo>
                  <a:lnTo>
                    <a:pt x="632" y="680"/>
                  </a:lnTo>
                  <a:lnTo>
                    <a:pt x="634" y="670"/>
                  </a:lnTo>
                  <a:lnTo>
                    <a:pt x="627" y="650"/>
                  </a:lnTo>
                  <a:lnTo>
                    <a:pt x="627" y="648"/>
                  </a:lnTo>
                  <a:lnTo>
                    <a:pt x="623" y="642"/>
                  </a:lnTo>
                  <a:lnTo>
                    <a:pt x="617" y="625"/>
                  </a:lnTo>
                  <a:lnTo>
                    <a:pt x="609" y="601"/>
                  </a:lnTo>
                  <a:lnTo>
                    <a:pt x="603" y="571"/>
                  </a:lnTo>
                  <a:lnTo>
                    <a:pt x="600" y="540"/>
                  </a:lnTo>
                  <a:lnTo>
                    <a:pt x="604" y="508"/>
                  </a:lnTo>
                  <a:lnTo>
                    <a:pt x="616" y="480"/>
                  </a:lnTo>
                  <a:lnTo>
                    <a:pt x="640" y="4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5" name="Freeform 1447"/>
            <p:cNvSpPr>
              <a:spLocks/>
            </p:cNvSpPr>
            <p:nvPr/>
          </p:nvSpPr>
          <p:spPr bwMode="auto">
            <a:xfrm>
              <a:off x="193" y="2191"/>
              <a:ext cx="602" cy="205"/>
            </a:xfrm>
            <a:custGeom>
              <a:avLst/>
              <a:gdLst>
                <a:gd name="T0" fmla="*/ 301 w 1205"/>
                <a:gd name="T1" fmla="*/ 63 h 408"/>
                <a:gd name="T2" fmla="*/ 142 w 1205"/>
                <a:gd name="T3" fmla="*/ 103 h 408"/>
                <a:gd name="T4" fmla="*/ 0 w 1205"/>
                <a:gd name="T5" fmla="*/ 20 h 408"/>
                <a:gd name="T6" fmla="*/ 167 w 1205"/>
                <a:gd name="T7" fmla="*/ 0 h 408"/>
                <a:gd name="T8" fmla="*/ 301 w 1205"/>
                <a:gd name="T9" fmla="*/ 63 h 4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5"/>
                <a:gd name="T16" fmla="*/ 0 h 408"/>
                <a:gd name="T17" fmla="*/ 1205 w 1205"/>
                <a:gd name="T18" fmla="*/ 408 h 4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5" h="408">
                  <a:moveTo>
                    <a:pt x="1205" y="250"/>
                  </a:moveTo>
                  <a:lnTo>
                    <a:pt x="570" y="408"/>
                  </a:lnTo>
                  <a:lnTo>
                    <a:pt x="0" y="79"/>
                  </a:lnTo>
                  <a:lnTo>
                    <a:pt x="668" y="0"/>
                  </a:lnTo>
                  <a:lnTo>
                    <a:pt x="1205" y="250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6" name="Freeform 1448"/>
            <p:cNvSpPr>
              <a:spLocks/>
            </p:cNvSpPr>
            <p:nvPr/>
          </p:nvSpPr>
          <p:spPr bwMode="auto">
            <a:xfrm>
              <a:off x="167" y="2234"/>
              <a:ext cx="298" cy="259"/>
            </a:xfrm>
            <a:custGeom>
              <a:avLst/>
              <a:gdLst>
                <a:gd name="T0" fmla="*/ 144 w 594"/>
                <a:gd name="T1" fmla="*/ 129 h 519"/>
                <a:gd name="T2" fmla="*/ 9 w 594"/>
                <a:gd name="T3" fmla="*/ 40 h 519"/>
                <a:gd name="T4" fmla="*/ 5 w 594"/>
                <a:gd name="T5" fmla="*/ 33 h 519"/>
                <a:gd name="T6" fmla="*/ 2 w 594"/>
                <a:gd name="T7" fmla="*/ 26 h 519"/>
                <a:gd name="T8" fmla="*/ 1 w 594"/>
                <a:gd name="T9" fmla="*/ 20 h 519"/>
                <a:gd name="T10" fmla="*/ 0 w 594"/>
                <a:gd name="T11" fmla="*/ 14 h 519"/>
                <a:gd name="T12" fmla="*/ 1 w 594"/>
                <a:gd name="T13" fmla="*/ 9 h 519"/>
                <a:gd name="T14" fmla="*/ 2 w 594"/>
                <a:gd name="T15" fmla="*/ 5 h 519"/>
                <a:gd name="T16" fmla="*/ 3 w 594"/>
                <a:gd name="T17" fmla="*/ 2 h 519"/>
                <a:gd name="T18" fmla="*/ 5 w 594"/>
                <a:gd name="T19" fmla="*/ 0 h 519"/>
                <a:gd name="T20" fmla="*/ 150 w 594"/>
                <a:gd name="T21" fmla="*/ 83 h 519"/>
                <a:gd name="T22" fmla="*/ 145 w 594"/>
                <a:gd name="T23" fmla="*/ 88 h 519"/>
                <a:gd name="T24" fmla="*/ 142 w 594"/>
                <a:gd name="T25" fmla="*/ 93 h 519"/>
                <a:gd name="T26" fmla="*/ 141 w 594"/>
                <a:gd name="T27" fmla="*/ 99 h 519"/>
                <a:gd name="T28" fmla="*/ 140 w 594"/>
                <a:gd name="T29" fmla="*/ 105 h 519"/>
                <a:gd name="T30" fmla="*/ 140 w 594"/>
                <a:gd name="T31" fmla="*/ 112 h 519"/>
                <a:gd name="T32" fmla="*/ 141 w 594"/>
                <a:gd name="T33" fmla="*/ 118 h 519"/>
                <a:gd name="T34" fmla="*/ 142 w 594"/>
                <a:gd name="T35" fmla="*/ 124 h 519"/>
                <a:gd name="T36" fmla="*/ 144 w 594"/>
                <a:gd name="T37" fmla="*/ 129 h 51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94"/>
                <a:gd name="T58" fmla="*/ 0 h 519"/>
                <a:gd name="T59" fmla="*/ 594 w 594"/>
                <a:gd name="T60" fmla="*/ 519 h 51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94" h="519">
                  <a:moveTo>
                    <a:pt x="572" y="519"/>
                  </a:moveTo>
                  <a:lnTo>
                    <a:pt x="36" y="162"/>
                  </a:lnTo>
                  <a:lnTo>
                    <a:pt x="18" y="133"/>
                  </a:lnTo>
                  <a:lnTo>
                    <a:pt x="7" y="106"/>
                  </a:lnTo>
                  <a:lnTo>
                    <a:pt x="1" y="82"/>
                  </a:lnTo>
                  <a:lnTo>
                    <a:pt x="0" y="59"/>
                  </a:lnTo>
                  <a:lnTo>
                    <a:pt x="2" y="39"/>
                  </a:lnTo>
                  <a:lnTo>
                    <a:pt x="7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594" y="335"/>
                  </a:lnTo>
                  <a:lnTo>
                    <a:pt x="578" y="353"/>
                  </a:lnTo>
                  <a:lnTo>
                    <a:pt x="567" y="375"/>
                  </a:lnTo>
                  <a:lnTo>
                    <a:pt x="560" y="398"/>
                  </a:lnTo>
                  <a:lnTo>
                    <a:pt x="556" y="422"/>
                  </a:lnTo>
                  <a:lnTo>
                    <a:pt x="558" y="448"/>
                  </a:lnTo>
                  <a:lnTo>
                    <a:pt x="560" y="473"/>
                  </a:lnTo>
                  <a:lnTo>
                    <a:pt x="566" y="497"/>
                  </a:lnTo>
                  <a:lnTo>
                    <a:pt x="572" y="519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7" name="Freeform 1449"/>
            <p:cNvSpPr>
              <a:spLocks/>
            </p:cNvSpPr>
            <p:nvPr/>
          </p:nvSpPr>
          <p:spPr bwMode="auto">
            <a:xfrm>
              <a:off x="455" y="2325"/>
              <a:ext cx="370" cy="194"/>
            </a:xfrm>
            <a:custGeom>
              <a:avLst/>
              <a:gdLst>
                <a:gd name="T0" fmla="*/ 165 w 738"/>
                <a:gd name="T1" fmla="*/ 33 h 387"/>
                <a:gd name="T2" fmla="*/ 0 w 738"/>
                <a:gd name="T3" fmla="*/ 76 h 387"/>
                <a:gd name="T4" fmla="*/ 2 w 738"/>
                <a:gd name="T5" fmla="*/ 81 h 387"/>
                <a:gd name="T6" fmla="*/ 167 w 738"/>
                <a:gd name="T7" fmla="*/ 38 h 387"/>
                <a:gd name="T8" fmla="*/ 175 w 738"/>
                <a:gd name="T9" fmla="*/ 48 h 387"/>
                <a:gd name="T10" fmla="*/ 8 w 738"/>
                <a:gd name="T11" fmla="*/ 92 h 387"/>
                <a:gd name="T12" fmla="*/ 9 w 738"/>
                <a:gd name="T13" fmla="*/ 97 h 387"/>
                <a:gd name="T14" fmla="*/ 186 w 738"/>
                <a:gd name="T15" fmla="*/ 50 h 387"/>
                <a:gd name="T16" fmla="*/ 170 w 738"/>
                <a:gd name="T17" fmla="*/ 35 h 387"/>
                <a:gd name="T18" fmla="*/ 172 w 738"/>
                <a:gd name="T19" fmla="*/ 1 h 387"/>
                <a:gd name="T20" fmla="*/ 168 w 738"/>
                <a:gd name="T21" fmla="*/ 0 h 387"/>
                <a:gd name="T22" fmla="*/ 167 w 738"/>
                <a:gd name="T23" fmla="*/ 9 h 387"/>
                <a:gd name="T24" fmla="*/ 165 w 738"/>
                <a:gd name="T25" fmla="*/ 33 h 38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8"/>
                <a:gd name="T40" fmla="*/ 0 h 387"/>
                <a:gd name="T41" fmla="*/ 738 w 738"/>
                <a:gd name="T42" fmla="*/ 387 h 38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8" h="387">
                  <a:moveTo>
                    <a:pt x="658" y="132"/>
                  </a:moveTo>
                  <a:lnTo>
                    <a:pt x="0" y="304"/>
                  </a:lnTo>
                  <a:lnTo>
                    <a:pt x="5" y="324"/>
                  </a:lnTo>
                  <a:lnTo>
                    <a:pt x="664" y="152"/>
                  </a:lnTo>
                  <a:lnTo>
                    <a:pt x="699" y="189"/>
                  </a:lnTo>
                  <a:lnTo>
                    <a:pt x="29" y="366"/>
                  </a:lnTo>
                  <a:lnTo>
                    <a:pt x="34" y="387"/>
                  </a:lnTo>
                  <a:lnTo>
                    <a:pt x="738" y="199"/>
                  </a:lnTo>
                  <a:lnTo>
                    <a:pt x="676" y="137"/>
                  </a:lnTo>
                  <a:lnTo>
                    <a:pt x="687" y="1"/>
                  </a:lnTo>
                  <a:lnTo>
                    <a:pt x="668" y="0"/>
                  </a:lnTo>
                  <a:lnTo>
                    <a:pt x="665" y="36"/>
                  </a:lnTo>
                  <a:lnTo>
                    <a:pt x="658" y="1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8" name="Freeform 1450"/>
            <p:cNvSpPr>
              <a:spLocks/>
            </p:cNvSpPr>
            <p:nvPr/>
          </p:nvSpPr>
          <p:spPr bwMode="auto">
            <a:xfrm>
              <a:off x="471" y="2125"/>
              <a:ext cx="321" cy="200"/>
            </a:xfrm>
            <a:custGeom>
              <a:avLst/>
              <a:gdLst>
                <a:gd name="T0" fmla="*/ 7 w 643"/>
                <a:gd name="T1" fmla="*/ 56 h 401"/>
                <a:gd name="T2" fmla="*/ 0 w 643"/>
                <a:gd name="T3" fmla="*/ 68 h 401"/>
                <a:gd name="T4" fmla="*/ 0 w 643"/>
                <a:gd name="T5" fmla="*/ 83 h 401"/>
                <a:gd name="T6" fmla="*/ 2 w 643"/>
                <a:gd name="T7" fmla="*/ 94 h 401"/>
                <a:gd name="T8" fmla="*/ 3 w 643"/>
                <a:gd name="T9" fmla="*/ 100 h 401"/>
                <a:gd name="T10" fmla="*/ 160 w 643"/>
                <a:gd name="T11" fmla="*/ 37 h 401"/>
                <a:gd name="T12" fmla="*/ 158 w 643"/>
                <a:gd name="T13" fmla="*/ 0 h 401"/>
                <a:gd name="T14" fmla="*/ 7 w 643"/>
                <a:gd name="T15" fmla="*/ 56 h 4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43"/>
                <a:gd name="T25" fmla="*/ 0 h 401"/>
                <a:gd name="T26" fmla="*/ 643 w 643"/>
                <a:gd name="T27" fmla="*/ 401 h 4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43" h="401">
                  <a:moveTo>
                    <a:pt x="30" y="227"/>
                  </a:moveTo>
                  <a:lnTo>
                    <a:pt x="0" y="274"/>
                  </a:lnTo>
                  <a:lnTo>
                    <a:pt x="1" y="335"/>
                  </a:lnTo>
                  <a:lnTo>
                    <a:pt x="11" y="377"/>
                  </a:lnTo>
                  <a:lnTo>
                    <a:pt x="15" y="401"/>
                  </a:lnTo>
                  <a:lnTo>
                    <a:pt x="643" y="149"/>
                  </a:lnTo>
                  <a:lnTo>
                    <a:pt x="635" y="0"/>
                  </a:lnTo>
                  <a:lnTo>
                    <a:pt x="30" y="2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9" name="Freeform 1451"/>
            <p:cNvSpPr>
              <a:spLocks/>
            </p:cNvSpPr>
            <p:nvPr/>
          </p:nvSpPr>
          <p:spPr bwMode="auto">
            <a:xfrm>
              <a:off x="478" y="2201"/>
              <a:ext cx="342" cy="157"/>
            </a:xfrm>
            <a:custGeom>
              <a:avLst/>
              <a:gdLst>
                <a:gd name="T0" fmla="*/ 0 w 683"/>
                <a:gd name="T1" fmla="*/ 64 h 316"/>
                <a:gd name="T2" fmla="*/ 9 w 683"/>
                <a:gd name="T3" fmla="*/ 78 h 316"/>
                <a:gd name="T4" fmla="*/ 171 w 683"/>
                <a:gd name="T5" fmla="*/ 13 h 316"/>
                <a:gd name="T6" fmla="*/ 156 w 683"/>
                <a:gd name="T7" fmla="*/ 0 h 316"/>
                <a:gd name="T8" fmla="*/ 0 w 683"/>
                <a:gd name="T9" fmla="*/ 64 h 3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3"/>
                <a:gd name="T16" fmla="*/ 0 h 316"/>
                <a:gd name="T17" fmla="*/ 683 w 683"/>
                <a:gd name="T18" fmla="*/ 316 h 3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3" h="316">
                  <a:moveTo>
                    <a:pt x="0" y="258"/>
                  </a:moveTo>
                  <a:lnTo>
                    <a:pt x="34" y="316"/>
                  </a:lnTo>
                  <a:lnTo>
                    <a:pt x="683" y="52"/>
                  </a:lnTo>
                  <a:lnTo>
                    <a:pt x="623" y="0"/>
                  </a:lnTo>
                  <a:lnTo>
                    <a:pt x="0" y="25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0" name="Freeform 1452"/>
            <p:cNvSpPr>
              <a:spLocks/>
            </p:cNvSpPr>
            <p:nvPr/>
          </p:nvSpPr>
          <p:spPr bwMode="auto">
            <a:xfrm>
              <a:off x="166" y="1988"/>
              <a:ext cx="660" cy="377"/>
            </a:xfrm>
            <a:custGeom>
              <a:avLst/>
              <a:gdLst>
                <a:gd name="T0" fmla="*/ 162 w 1321"/>
                <a:gd name="T1" fmla="*/ 128 h 753"/>
                <a:gd name="T2" fmla="*/ 330 w 1321"/>
                <a:gd name="T3" fmla="*/ 64 h 753"/>
                <a:gd name="T4" fmla="*/ 176 w 1321"/>
                <a:gd name="T5" fmla="*/ 0 h 753"/>
                <a:gd name="T6" fmla="*/ 4 w 1321"/>
                <a:gd name="T7" fmla="*/ 39 h 753"/>
                <a:gd name="T8" fmla="*/ 3 w 1321"/>
                <a:gd name="T9" fmla="*/ 40 h 753"/>
                <a:gd name="T10" fmla="*/ 2 w 1321"/>
                <a:gd name="T11" fmla="*/ 44 h 753"/>
                <a:gd name="T12" fmla="*/ 1 w 1321"/>
                <a:gd name="T13" fmla="*/ 49 h 753"/>
                <a:gd name="T14" fmla="*/ 0 w 1321"/>
                <a:gd name="T15" fmla="*/ 56 h 753"/>
                <a:gd name="T16" fmla="*/ 0 w 1321"/>
                <a:gd name="T17" fmla="*/ 65 h 753"/>
                <a:gd name="T18" fmla="*/ 2 w 1321"/>
                <a:gd name="T19" fmla="*/ 75 h 753"/>
                <a:gd name="T20" fmla="*/ 6 w 1321"/>
                <a:gd name="T21" fmla="*/ 85 h 753"/>
                <a:gd name="T22" fmla="*/ 13 w 1321"/>
                <a:gd name="T23" fmla="*/ 96 h 753"/>
                <a:gd name="T24" fmla="*/ 13 w 1321"/>
                <a:gd name="T25" fmla="*/ 96 h 753"/>
                <a:gd name="T26" fmla="*/ 14 w 1321"/>
                <a:gd name="T27" fmla="*/ 96 h 753"/>
                <a:gd name="T28" fmla="*/ 14 w 1321"/>
                <a:gd name="T29" fmla="*/ 96 h 753"/>
                <a:gd name="T30" fmla="*/ 14 w 1321"/>
                <a:gd name="T31" fmla="*/ 96 h 753"/>
                <a:gd name="T32" fmla="*/ 14 w 1321"/>
                <a:gd name="T33" fmla="*/ 96 h 753"/>
                <a:gd name="T34" fmla="*/ 14 w 1321"/>
                <a:gd name="T35" fmla="*/ 96 h 753"/>
                <a:gd name="T36" fmla="*/ 166 w 1321"/>
                <a:gd name="T37" fmla="*/ 189 h 753"/>
                <a:gd name="T38" fmla="*/ 166 w 1321"/>
                <a:gd name="T39" fmla="*/ 186 h 753"/>
                <a:gd name="T40" fmla="*/ 164 w 1321"/>
                <a:gd name="T41" fmla="*/ 181 h 753"/>
                <a:gd name="T42" fmla="*/ 164 w 1321"/>
                <a:gd name="T43" fmla="*/ 181 h 753"/>
                <a:gd name="T44" fmla="*/ 164 w 1321"/>
                <a:gd name="T45" fmla="*/ 181 h 753"/>
                <a:gd name="T46" fmla="*/ 163 w 1321"/>
                <a:gd name="T47" fmla="*/ 179 h 753"/>
                <a:gd name="T48" fmla="*/ 161 w 1321"/>
                <a:gd name="T49" fmla="*/ 174 h 753"/>
                <a:gd name="T50" fmla="*/ 158 w 1321"/>
                <a:gd name="T51" fmla="*/ 168 h 753"/>
                <a:gd name="T52" fmla="*/ 156 w 1321"/>
                <a:gd name="T53" fmla="*/ 160 h 753"/>
                <a:gd name="T54" fmla="*/ 155 w 1321"/>
                <a:gd name="T55" fmla="*/ 151 h 753"/>
                <a:gd name="T56" fmla="*/ 155 w 1321"/>
                <a:gd name="T57" fmla="*/ 143 h 753"/>
                <a:gd name="T58" fmla="*/ 157 w 1321"/>
                <a:gd name="T59" fmla="*/ 135 h 753"/>
                <a:gd name="T60" fmla="*/ 162 w 1321"/>
                <a:gd name="T61" fmla="*/ 128 h 75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21"/>
                <a:gd name="T94" fmla="*/ 0 h 753"/>
                <a:gd name="T95" fmla="*/ 1321 w 1321"/>
                <a:gd name="T96" fmla="*/ 753 h 75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21" h="753">
                  <a:moveTo>
                    <a:pt x="650" y="509"/>
                  </a:moveTo>
                  <a:lnTo>
                    <a:pt x="1321" y="255"/>
                  </a:lnTo>
                  <a:lnTo>
                    <a:pt x="704" y="0"/>
                  </a:lnTo>
                  <a:lnTo>
                    <a:pt x="17" y="154"/>
                  </a:lnTo>
                  <a:lnTo>
                    <a:pt x="15" y="159"/>
                  </a:lnTo>
                  <a:lnTo>
                    <a:pt x="9" y="173"/>
                  </a:lnTo>
                  <a:lnTo>
                    <a:pt x="4" y="195"/>
                  </a:lnTo>
                  <a:lnTo>
                    <a:pt x="0" y="224"/>
                  </a:lnTo>
                  <a:lnTo>
                    <a:pt x="1" y="258"/>
                  </a:lnTo>
                  <a:lnTo>
                    <a:pt x="9" y="298"/>
                  </a:lnTo>
                  <a:lnTo>
                    <a:pt x="27" y="339"/>
                  </a:lnTo>
                  <a:lnTo>
                    <a:pt x="55" y="382"/>
                  </a:lnTo>
                  <a:lnTo>
                    <a:pt x="57" y="382"/>
                  </a:lnTo>
                  <a:lnTo>
                    <a:pt x="57" y="383"/>
                  </a:lnTo>
                  <a:lnTo>
                    <a:pt x="58" y="384"/>
                  </a:lnTo>
                  <a:lnTo>
                    <a:pt x="666" y="753"/>
                  </a:lnTo>
                  <a:lnTo>
                    <a:pt x="666" y="743"/>
                  </a:lnTo>
                  <a:lnTo>
                    <a:pt x="657" y="721"/>
                  </a:lnTo>
                  <a:lnTo>
                    <a:pt x="654" y="714"/>
                  </a:lnTo>
                  <a:lnTo>
                    <a:pt x="645" y="696"/>
                  </a:lnTo>
                  <a:lnTo>
                    <a:pt x="635" y="670"/>
                  </a:lnTo>
                  <a:lnTo>
                    <a:pt x="626" y="638"/>
                  </a:lnTo>
                  <a:lnTo>
                    <a:pt x="620" y="604"/>
                  </a:lnTo>
                  <a:lnTo>
                    <a:pt x="621" y="569"/>
                  </a:lnTo>
                  <a:lnTo>
                    <a:pt x="629" y="537"/>
                  </a:lnTo>
                  <a:lnTo>
                    <a:pt x="650" y="5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1" name="Freeform 1453"/>
            <p:cNvSpPr>
              <a:spLocks/>
            </p:cNvSpPr>
            <p:nvPr/>
          </p:nvSpPr>
          <p:spPr bwMode="auto">
            <a:xfrm>
              <a:off x="198" y="2002"/>
              <a:ext cx="593" cy="227"/>
            </a:xfrm>
            <a:custGeom>
              <a:avLst/>
              <a:gdLst>
                <a:gd name="T0" fmla="*/ 297 w 1186"/>
                <a:gd name="T1" fmla="*/ 56 h 456"/>
                <a:gd name="T2" fmla="*/ 147 w 1186"/>
                <a:gd name="T3" fmla="*/ 113 h 456"/>
                <a:gd name="T4" fmla="*/ 0 w 1186"/>
                <a:gd name="T5" fmla="*/ 36 h 456"/>
                <a:gd name="T6" fmla="*/ 159 w 1186"/>
                <a:gd name="T7" fmla="*/ 0 h 456"/>
                <a:gd name="T8" fmla="*/ 297 w 1186"/>
                <a:gd name="T9" fmla="*/ 56 h 4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6"/>
                <a:gd name="T16" fmla="*/ 0 h 456"/>
                <a:gd name="T17" fmla="*/ 1186 w 1186"/>
                <a:gd name="T18" fmla="*/ 456 h 4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6" h="456">
                  <a:moveTo>
                    <a:pt x="1186" y="226"/>
                  </a:moveTo>
                  <a:lnTo>
                    <a:pt x="586" y="456"/>
                  </a:lnTo>
                  <a:lnTo>
                    <a:pt x="0" y="144"/>
                  </a:lnTo>
                  <a:lnTo>
                    <a:pt x="639" y="0"/>
                  </a:lnTo>
                  <a:lnTo>
                    <a:pt x="1186" y="226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2" name="Freeform 1454"/>
            <p:cNvSpPr>
              <a:spLocks/>
            </p:cNvSpPr>
            <p:nvPr/>
          </p:nvSpPr>
          <p:spPr bwMode="auto">
            <a:xfrm>
              <a:off x="177" y="2079"/>
              <a:ext cx="302" cy="260"/>
            </a:xfrm>
            <a:custGeom>
              <a:avLst/>
              <a:gdLst>
                <a:gd name="T0" fmla="*/ 150 w 605"/>
                <a:gd name="T1" fmla="*/ 130 h 522"/>
                <a:gd name="T2" fmla="*/ 11 w 605"/>
                <a:gd name="T3" fmla="*/ 45 h 522"/>
                <a:gd name="T4" fmla="*/ 6 w 605"/>
                <a:gd name="T5" fmla="*/ 37 h 522"/>
                <a:gd name="T6" fmla="*/ 3 w 605"/>
                <a:gd name="T7" fmla="*/ 30 h 522"/>
                <a:gd name="T8" fmla="*/ 0 w 605"/>
                <a:gd name="T9" fmla="*/ 23 h 522"/>
                <a:gd name="T10" fmla="*/ 0 w 605"/>
                <a:gd name="T11" fmla="*/ 17 h 522"/>
                <a:gd name="T12" fmla="*/ 0 w 605"/>
                <a:gd name="T13" fmla="*/ 11 h 522"/>
                <a:gd name="T14" fmla="*/ 0 w 605"/>
                <a:gd name="T15" fmla="*/ 6 h 522"/>
                <a:gd name="T16" fmla="*/ 1 w 605"/>
                <a:gd name="T17" fmla="*/ 3 h 522"/>
                <a:gd name="T18" fmla="*/ 2 w 605"/>
                <a:gd name="T19" fmla="*/ 0 h 522"/>
                <a:gd name="T20" fmla="*/ 151 w 605"/>
                <a:gd name="T21" fmla="*/ 79 h 522"/>
                <a:gd name="T22" fmla="*/ 147 w 605"/>
                <a:gd name="T23" fmla="*/ 84 h 522"/>
                <a:gd name="T24" fmla="*/ 145 w 605"/>
                <a:gd name="T25" fmla="*/ 90 h 522"/>
                <a:gd name="T26" fmla="*/ 144 w 605"/>
                <a:gd name="T27" fmla="*/ 97 h 522"/>
                <a:gd name="T28" fmla="*/ 144 w 605"/>
                <a:gd name="T29" fmla="*/ 104 h 522"/>
                <a:gd name="T30" fmla="*/ 145 w 605"/>
                <a:gd name="T31" fmla="*/ 111 h 522"/>
                <a:gd name="T32" fmla="*/ 146 w 605"/>
                <a:gd name="T33" fmla="*/ 117 h 522"/>
                <a:gd name="T34" fmla="*/ 148 w 605"/>
                <a:gd name="T35" fmla="*/ 124 h 522"/>
                <a:gd name="T36" fmla="*/ 150 w 605"/>
                <a:gd name="T37" fmla="*/ 130 h 5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5"/>
                <a:gd name="T58" fmla="*/ 0 h 522"/>
                <a:gd name="T59" fmla="*/ 605 w 605"/>
                <a:gd name="T60" fmla="*/ 522 h 52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5" h="522">
                  <a:moveTo>
                    <a:pt x="602" y="522"/>
                  </a:moveTo>
                  <a:lnTo>
                    <a:pt x="47" y="180"/>
                  </a:lnTo>
                  <a:lnTo>
                    <a:pt x="26" y="149"/>
                  </a:lnTo>
                  <a:lnTo>
                    <a:pt x="12" y="120"/>
                  </a:lnTo>
                  <a:lnTo>
                    <a:pt x="3" y="94"/>
                  </a:lnTo>
                  <a:lnTo>
                    <a:pt x="0" y="68"/>
                  </a:lnTo>
                  <a:lnTo>
                    <a:pt x="0" y="46"/>
                  </a:lnTo>
                  <a:lnTo>
                    <a:pt x="2" y="27"/>
                  </a:lnTo>
                  <a:lnTo>
                    <a:pt x="6" y="12"/>
                  </a:lnTo>
                  <a:lnTo>
                    <a:pt x="9" y="0"/>
                  </a:lnTo>
                  <a:lnTo>
                    <a:pt x="605" y="318"/>
                  </a:lnTo>
                  <a:lnTo>
                    <a:pt x="591" y="340"/>
                  </a:lnTo>
                  <a:lnTo>
                    <a:pt x="582" y="364"/>
                  </a:lnTo>
                  <a:lnTo>
                    <a:pt x="577" y="390"/>
                  </a:lnTo>
                  <a:lnTo>
                    <a:pt x="577" y="418"/>
                  </a:lnTo>
                  <a:lnTo>
                    <a:pt x="580" y="446"/>
                  </a:lnTo>
                  <a:lnTo>
                    <a:pt x="586" y="472"/>
                  </a:lnTo>
                  <a:lnTo>
                    <a:pt x="592" y="497"/>
                  </a:lnTo>
                  <a:lnTo>
                    <a:pt x="602" y="52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3" name="Freeform 1455"/>
            <p:cNvSpPr>
              <a:spLocks/>
            </p:cNvSpPr>
            <p:nvPr/>
          </p:nvSpPr>
          <p:spPr bwMode="auto">
            <a:xfrm>
              <a:off x="478" y="2125"/>
              <a:ext cx="351" cy="240"/>
            </a:xfrm>
            <a:custGeom>
              <a:avLst/>
              <a:gdLst>
                <a:gd name="T0" fmla="*/ 155 w 701"/>
                <a:gd name="T1" fmla="*/ 36 h 480"/>
                <a:gd name="T2" fmla="*/ 0 w 701"/>
                <a:gd name="T3" fmla="*/ 99 h 480"/>
                <a:gd name="T4" fmla="*/ 2 w 701"/>
                <a:gd name="T5" fmla="*/ 104 h 480"/>
                <a:gd name="T6" fmla="*/ 157 w 701"/>
                <a:gd name="T7" fmla="*/ 42 h 480"/>
                <a:gd name="T8" fmla="*/ 166 w 701"/>
                <a:gd name="T9" fmla="*/ 51 h 480"/>
                <a:gd name="T10" fmla="*/ 9 w 701"/>
                <a:gd name="T11" fmla="*/ 115 h 480"/>
                <a:gd name="T12" fmla="*/ 11 w 701"/>
                <a:gd name="T13" fmla="*/ 120 h 480"/>
                <a:gd name="T14" fmla="*/ 176 w 701"/>
                <a:gd name="T15" fmla="*/ 53 h 480"/>
                <a:gd name="T16" fmla="*/ 159 w 701"/>
                <a:gd name="T17" fmla="*/ 37 h 480"/>
                <a:gd name="T18" fmla="*/ 159 w 701"/>
                <a:gd name="T19" fmla="*/ 0 h 480"/>
                <a:gd name="T20" fmla="*/ 154 w 701"/>
                <a:gd name="T21" fmla="*/ 0 h 480"/>
                <a:gd name="T22" fmla="*/ 154 w 701"/>
                <a:gd name="T23" fmla="*/ 12 h 480"/>
                <a:gd name="T24" fmla="*/ 155 w 701"/>
                <a:gd name="T25" fmla="*/ 36 h 4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01"/>
                <a:gd name="T40" fmla="*/ 0 h 480"/>
                <a:gd name="T41" fmla="*/ 701 w 701"/>
                <a:gd name="T42" fmla="*/ 480 h 4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01" h="480">
                  <a:moveTo>
                    <a:pt x="617" y="144"/>
                  </a:moveTo>
                  <a:lnTo>
                    <a:pt x="0" y="394"/>
                  </a:lnTo>
                  <a:lnTo>
                    <a:pt x="6" y="416"/>
                  </a:lnTo>
                  <a:lnTo>
                    <a:pt x="626" y="165"/>
                  </a:lnTo>
                  <a:lnTo>
                    <a:pt x="663" y="201"/>
                  </a:lnTo>
                  <a:lnTo>
                    <a:pt x="33" y="459"/>
                  </a:lnTo>
                  <a:lnTo>
                    <a:pt x="41" y="480"/>
                  </a:lnTo>
                  <a:lnTo>
                    <a:pt x="701" y="209"/>
                  </a:lnTo>
                  <a:lnTo>
                    <a:pt x="636" y="148"/>
                  </a:lnTo>
                  <a:lnTo>
                    <a:pt x="634" y="0"/>
                  </a:lnTo>
                  <a:lnTo>
                    <a:pt x="615" y="0"/>
                  </a:lnTo>
                  <a:lnTo>
                    <a:pt x="616" y="46"/>
                  </a:lnTo>
                  <a:lnTo>
                    <a:pt x="617" y="1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4" name="Freeform 1456"/>
            <p:cNvSpPr>
              <a:spLocks/>
            </p:cNvSpPr>
            <p:nvPr/>
          </p:nvSpPr>
          <p:spPr bwMode="auto">
            <a:xfrm>
              <a:off x="430" y="1973"/>
              <a:ext cx="330" cy="151"/>
            </a:xfrm>
            <a:custGeom>
              <a:avLst/>
              <a:gdLst>
                <a:gd name="T0" fmla="*/ 10 w 659"/>
                <a:gd name="T1" fmla="*/ 38 h 301"/>
                <a:gd name="T2" fmla="*/ 2 w 659"/>
                <a:gd name="T3" fmla="*/ 48 h 301"/>
                <a:gd name="T4" fmla="*/ 0 w 659"/>
                <a:gd name="T5" fmla="*/ 61 h 301"/>
                <a:gd name="T6" fmla="*/ 2 w 659"/>
                <a:gd name="T7" fmla="*/ 70 h 301"/>
                <a:gd name="T8" fmla="*/ 2 w 659"/>
                <a:gd name="T9" fmla="*/ 76 h 301"/>
                <a:gd name="T10" fmla="*/ 164 w 659"/>
                <a:gd name="T11" fmla="*/ 34 h 301"/>
                <a:gd name="T12" fmla="*/ 165 w 659"/>
                <a:gd name="T13" fmla="*/ 0 h 301"/>
                <a:gd name="T14" fmla="*/ 10 w 659"/>
                <a:gd name="T15" fmla="*/ 38 h 3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59"/>
                <a:gd name="T25" fmla="*/ 0 h 301"/>
                <a:gd name="T26" fmla="*/ 659 w 659"/>
                <a:gd name="T27" fmla="*/ 301 h 3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59" h="301">
                  <a:moveTo>
                    <a:pt x="38" y="151"/>
                  </a:moveTo>
                  <a:lnTo>
                    <a:pt x="5" y="190"/>
                  </a:lnTo>
                  <a:lnTo>
                    <a:pt x="0" y="243"/>
                  </a:lnTo>
                  <a:lnTo>
                    <a:pt x="6" y="279"/>
                  </a:lnTo>
                  <a:lnTo>
                    <a:pt x="8" y="301"/>
                  </a:lnTo>
                  <a:lnTo>
                    <a:pt x="655" y="134"/>
                  </a:lnTo>
                  <a:lnTo>
                    <a:pt x="659" y="0"/>
                  </a:lnTo>
                  <a:lnTo>
                    <a:pt x="38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5" name="Freeform 1457"/>
            <p:cNvSpPr>
              <a:spLocks/>
            </p:cNvSpPr>
            <p:nvPr/>
          </p:nvSpPr>
          <p:spPr bwMode="auto">
            <a:xfrm>
              <a:off x="144" y="1832"/>
              <a:ext cx="654" cy="329"/>
            </a:xfrm>
            <a:custGeom>
              <a:avLst/>
              <a:gdLst>
                <a:gd name="T0" fmla="*/ 155 w 1308"/>
                <a:gd name="T1" fmla="*/ 110 h 658"/>
                <a:gd name="T2" fmla="*/ 327 w 1308"/>
                <a:gd name="T3" fmla="*/ 68 h 658"/>
                <a:gd name="T4" fmla="*/ 180 w 1308"/>
                <a:gd name="T5" fmla="*/ 0 h 658"/>
                <a:gd name="T6" fmla="*/ 6 w 1308"/>
                <a:gd name="T7" fmla="*/ 21 h 658"/>
                <a:gd name="T8" fmla="*/ 5 w 1308"/>
                <a:gd name="T9" fmla="*/ 21 h 658"/>
                <a:gd name="T10" fmla="*/ 5 w 1308"/>
                <a:gd name="T11" fmla="*/ 24 h 658"/>
                <a:gd name="T12" fmla="*/ 3 w 1308"/>
                <a:gd name="T13" fmla="*/ 29 h 658"/>
                <a:gd name="T14" fmla="*/ 1 w 1308"/>
                <a:gd name="T15" fmla="*/ 35 h 658"/>
                <a:gd name="T16" fmla="*/ 0 w 1308"/>
                <a:gd name="T17" fmla="*/ 42 h 658"/>
                <a:gd name="T18" fmla="*/ 1 w 1308"/>
                <a:gd name="T19" fmla="*/ 50 h 658"/>
                <a:gd name="T20" fmla="*/ 5 w 1308"/>
                <a:gd name="T21" fmla="*/ 60 h 658"/>
                <a:gd name="T22" fmla="*/ 10 w 1308"/>
                <a:gd name="T23" fmla="*/ 70 h 658"/>
                <a:gd name="T24" fmla="*/ 10 w 1308"/>
                <a:gd name="T25" fmla="*/ 71 h 658"/>
                <a:gd name="T26" fmla="*/ 10 w 1308"/>
                <a:gd name="T27" fmla="*/ 71 h 658"/>
                <a:gd name="T28" fmla="*/ 10 w 1308"/>
                <a:gd name="T29" fmla="*/ 71 h 658"/>
                <a:gd name="T30" fmla="*/ 153 w 1308"/>
                <a:gd name="T31" fmla="*/ 165 h 658"/>
                <a:gd name="T32" fmla="*/ 154 w 1308"/>
                <a:gd name="T33" fmla="*/ 163 h 658"/>
                <a:gd name="T34" fmla="*/ 152 w 1308"/>
                <a:gd name="T35" fmla="*/ 158 h 658"/>
                <a:gd name="T36" fmla="*/ 152 w 1308"/>
                <a:gd name="T37" fmla="*/ 158 h 658"/>
                <a:gd name="T38" fmla="*/ 152 w 1308"/>
                <a:gd name="T39" fmla="*/ 158 h 658"/>
                <a:gd name="T40" fmla="*/ 151 w 1308"/>
                <a:gd name="T41" fmla="*/ 156 h 658"/>
                <a:gd name="T42" fmla="*/ 150 w 1308"/>
                <a:gd name="T43" fmla="*/ 152 h 658"/>
                <a:gd name="T44" fmla="*/ 148 w 1308"/>
                <a:gd name="T45" fmla="*/ 146 h 658"/>
                <a:gd name="T46" fmla="*/ 147 w 1308"/>
                <a:gd name="T47" fmla="*/ 139 h 658"/>
                <a:gd name="T48" fmla="*/ 146 w 1308"/>
                <a:gd name="T49" fmla="*/ 131 h 658"/>
                <a:gd name="T50" fmla="*/ 147 w 1308"/>
                <a:gd name="T51" fmla="*/ 123 h 658"/>
                <a:gd name="T52" fmla="*/ 150 w 1308"/>
                <a:gd name="T53" fmla="*/ 116 h 658"/>
                <a:gd name="T54" fmla="*/ 155 w 1308"/>
                <a:gd name="T55" fmla="*/ 110 h 65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08"/>
                <a:gd name="T85" fmla="*/ 0 h 658"/>
                <a:gd name="T86" fmla="*/ 1308 w 1308"/>
                <a:gd name="T87" fmla="*/ 658 h 65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08" h="658">
                  <a:moveTo>
                    <a:pt x="620" y="443"/>
                  </a:moveTo>
                  <a:lnTo>
                    <a:pt x="1308" y="272"/>
                  </a:lnTo>
                  <a:lnTo>
                    <a:pt x="722" y="0"/>
                  </a:lnTo>
                  <a:lnTo>
                    <a:pt x="26" y="81"/>
                  </a:lnTo>
                  <a:lnTo>
                    <a:pt x="23" y="86"/>
                  </a:lnTo>
                  <a:lnTo>
                    <a:pt x="17" y="98"/>
                  </a:lnTo>
                  <a:lnTo>
                    <a:pt x="9" y="116"/>
                  </a:lnTo>
                  <a:lnTo>
                    <a:pt x="3" y="140"/>
                  </a:lnTo>
                  <a:lnTo>
                    <a:pt x="0" y="170"/>
                  </a:lnTo>
                  <a:lnTo>
                    <a:pt x="4" y="203"/>
                  </a:lnTo>
                  <a:lnTo>
                    <a:pt x="17" y="240"/>
                  </a:lnTo>
                  <a:lnTo>
                    <a:pt x="41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3" y="282"/>
                  </a:lnTo>
                  <a:lnTo>
                    <a:pt x="612" y="658"/>
                  </a:lnTo>
                  <a:lnTo>
                    <a:pt x="615" y="649"/>
                  </a:lnTo>
                  <a:lnTo>
                    <a:pt x="608" y="629"/>
                  </a:lnTo>
                  <a:lnTo>
                    <a:pt x="604" y="622"/>
                  </a:lnTo>
                  <a:lnTo>
                    <a:pt x="599" y="606"/>
                  </a:lnTo>
                  <a:lnTo>
                    <a:pt x="591" y="582"/>
                  </a:lnTo>
                  <a:lnTo>
                    <a:pt x="585" y="553"/>
                  </a:lnTo>
                  <a:lnTo>
                    <a:pt x="581" y="523"/>
                  </a:lnTo>
                  <a:lnTo>
                    <a:pt x="585" y="492"/>
                  </a:lnTo>
                  <a:lnTo>
                    <a:pt x="597" y="465"/>
                  </a:lnTo>
                  <a:lnTo>
                    <a:pt x="620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6" name="Freeform 1458"/>
            <p:cNvSpPr>
              <a:spLocks/>
            </p:cNvSpPr>
            <p:nvPr/>
          </p:nvSpPr>
          <p:spPr bwMode="auto">
            <a:xfrm>
              <a:off x="430" y="1973"/>
              <a:ext cx="330" cy="151"/>
            </a:xfrm>
            <a:custGeom>
              <a:avLst/>
              <a:gdLst>
                <a:gd name="T0" fmla="*/ 10 w 659"/>
                <a:gd name="T1" fmla="*/ 38 h 301"/>
                <a:gd name="T2" fmla="*/ 2 w 659"/>
                <a:gd name="T3" fmla="*/ 48 h 301"/>
                <a:gd name="T4" fmla="*/ 0 w 659"/>
                <a:gd name="T5" fmla="*/ 61 h 301"/>
                <a:gd name="T6" fmla="*/ 2 w 659"/>
                <a:gd name="T7" fmla="*/ 70 h 301"/>
                <a:gd name="T8" fmla="*/ 2 w 659"/>
                <a:gd name="T9" fmla="*/ 76 h 301"/>
                <a:gd name="T10" fmla="*/ 164 w 659"/>
                <a:gd name="T11" fmla="*/ 34 h 301"/>
                <a:gd name="T12" fmla="*/ 165 w 659"/>
                <a:gd name="T13" fmla="*/ 0 h 301"/>
                <a:gd name="T14" fmla="*/ 10 w 659"/>
                <a:gd name="T15" fmla="*/ 38 h 3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59"/>
                <a:gd name="T25" fmla="*/ 0 h 301"/>
                <a:gd name="T26" fmla="*/ 659 w 659"/>
                <a:gd name="T27" fmla="*/ 301 h 3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59" h="301">
                  <a:moveTo>
                    <a:pt x="38" y="151"/>
                  </a:moveTo>
                  <a:lnTo>
                    <a:pt x="5" y="190"/>
                  </a:lnTo>
                  <a:lnTo>
                    <a:pt x="0" y="243"/>
                  </a:lnTo>
                  <a:lnTo>
                    <a:pt x="6" y="279"/>
                  </a:lnTo>
                  <a:lnTo>
                    <a:pt x="8" y="301"/>
                  </a:lnTo>
                  <a:lnTo>
                    <a:pt x="655" y="134"/>
                  </a:lnTo>
                  <a:lnTo>
                    <a:pt x="659" y="0"/>
                  </a:lnTo>
                  <a:lnTo>
                    <a:pt x="38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7" name="Freeform 1459"/>
            <p:cNvSpPr>
              <a:spLocks/>
            </p:cNvSpPr>
            <p:nvPr/>
          </p:nvSpPr>
          <p:spPr bwMode="auto">
            <a:xfrm>
              <a:off x="434" y="2042"/>
              <a:ext cx="349" cy="113"/>
            </a:xfrm>
            <a:custGeom>
              <a:avLst/>
              <a:gdLst>
                <a:gd name="T0" fmla="*/ 0 w 698"/>
                <a:gd name="T1" fmla="*/ 43 h 225"/>
                <a:gd name="T2" fmla="*/ 7 w 698"/>
                <a:gd name="T3" fmla="*/ 57 h 225"/>
                <a:gd name="T4" fmla="*/ 175 w 698"/>
                <a:gd name="T5" fmla="*/ 13 h 225"/>
                <a:gd name="T6" fmla="*/ 161 w 698"/>
                <a:gd name="T7" fmla="*/ 0 h 225"/>
                <a:gd name="T8" fmla="*/ 0 w 698"/>
                <a:gd name="T9" fmla="*/ 43 h 2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8"/>
                <a:gd name="T16" fmla="*/ 0 h 225"/>
                <a:gd name="T17" fmla="*/ 698 w 698"/>
                <a:gd name="T18" fmla="*/ 225 h 2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8" h="225">
                  <a:moveTo>
                    <a:pt x="0" y="171"/>
                  </a:moveTo>
                  <a:lnTo>
                    <a:pt x="29" y="225"/>
                  </a:lnTo>
                  <a:lnTo>
                    <a:pt x="698" y="50"/>
                  </a:lnTo>
                  <a:lnTo>
                    <a:pt x="644" y="0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8" name="Freeform 1460"/>
            <p:cNvSpPr>
              <a:spLocks/>
            </p:cNvSpPr>
            <p:nvPr/>
          </p:nvSpPr>
          <p:spPr bwMode="auto">
            <a:xfrm>
              <a:off x="144" y="1832"/>
              <a:ext cx="654" cy="329"/>
            </a:xfrm>
            <a:custGeom>
              <a:avLst/>
              <a:gdLst>
                <a:gd name="T0" fmla="*/ 155 w 1308"/>
                <a:gd name="T1" fmla="*/ 110 h 658"/>
                <a:gd name="T2" fmla="*/ 327 w 1308"/>
                <a:gd name="T3" fmla="*/ 68 h 658"/>
                <a:gd name="T4" fmla="*/ 180 w 1308"/>
                <a:gd name="T5" fmla="*/ 0 h 658"/>
                <a:gd name="T6" fmla="*/ 6 w 1308"/>
                <a:gd name="T7" fmla="*/ 21 h 658"/>
                <a:gd name="T8" fmla="*/ 5 w 1308"/>
                <a:gd name="T9" fmla="*/ 21 h 658"/>
                <a:gd name="T10" fmla="*/ 5 w 1308"/>
                <a:gd name="T11" fmla="*/ 24 h 658"/>
                <a:gd name="T12" fmla="*/ 3 w 1308"/>
                <a:gd name="T13" fmla="*/ 29 h 658"/>
                <a:gd name="T14" fmla="*/ 1 w 1308"/>
                <a:gd name="T15" fmla="*/ 35 h 658"/>
                <a:gd name="T16" fmla="*/ 0 w 1308"/>
                <a:gd name="T17" fmla="*/ 42 h 658"/>
                <a:gd name="T18" fmla="*/ 1 w 1308"/>
                <a:gd name="T19" fmla="*/ 50 h 658"/>
                <a:gd name="T20" fmla="*/ 5 w 1308"/>
                <a:gd name="T21" fmla="*/ 60 h 658"/>
                <a:gd name="T22" fmla="*/ 10 w 1308"/>
                <a:gd name="T23" fmla="*/ 70 h 658"/>
                <a:gd name="T24" fmla="*/ 10 w 1308"/>
                <a:gd name="T25" fmla="*/ 71 h 658"/>
                <a:gd name="T26" fmla="*/ 10 w 1308"/>
                <a:gd name="T27" fmla="*/ 71 h 658"/>
                <a:gd name="T28" fmla="*/ 10 w 1308"/>
                <a:gd name="T29" fmla="*/ 71 h 658"/>
                <a:gd name="T30" fmla="*/ 153 w 1308"/>
                <a:gd name="T31" fmla="*/ 165 h 658"/>
                <a:gd name="T32" fmla="*/ 154 w 1308"/>
                <a:gd name="T33" fmla="*/ 163 h 658"/>
                <a:gd name="T34" fmla="*/ 152 w 1308"/>
                <a:gd name="T35" fmla="*/ 158 h 658"/>
                <a:gd name="T36" fmla="*/ 152 w 1308"/>
                <a:gd name="T37" fmla="*/ 158 h 658"/>
                <a:gd name="T38" fmla="*/ 152 w 1308"/>
                <a:gd name="T39" fmla="*/ 158 h 658"/>
                <a:gd name="T40" fmla="*/ 151 w 1308"/>
                <a:gd name="T41" fmla="*/ 156 h 658"/>
                <a:gd name="T42" fmla="*/ 150 w 1308"/>
                <a:gd name="T43" fmla="*/ 152 h 658"/>
                <a:gd name="T44" fmla="*/ 148 w 1308"/>
                <a:gd name="T45" fmla="*/ 146 h 658"/>
                <a:gd name="T46" fmla="*/ 147 w 1308"/>
                <a:gd name="T47" fmla="*/ 139 h 658"/>
                <a:gd name="T48" fmla="*/ 146 w 1308"/>
                <a:gd name="T49" fmla="*/ 131 h 658"/>
                <a:gd name="T50" fmla="*/ 147 w 1308"/>
                <a:gd name="T51" fmla="*/ 123 h 658"/>
                <a:gd name="T52" fmla="*/ 150 w 1308"/>
                <a:gd name="T53" fmla="*/ 116 h 658"/>
                <a:gd name="T54" fmla="*/ 155 w 1308"/>
                <a:gd name="T55" fmla="*/ 110 h 65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08"/>
                <a:gd name="T85" fmla="*/ 0 h 658"/>
                <a:gd name="T86" fmla="*/ 1308 w 1308"/>
                <a:gd name="T87" fmla="*/ 658 h 65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08" h="658">
                  <a:moveTo>
                    <a:pt x="620" y="443"/>
                  </a:moveTo>
                  <a:lnTo>
                    <a:pt x="1308" y="272"/>
                  </a:lnTo>
                  <a:lnTo>
                    <a:pt x="722" y="0"/>
                  </a:lnTo>
                  <a:lnTo>
                    <a:pt x="26" y="81"/>
                  </a:lnTo>
                  <a:lnTo>
                    <a:pt x="23" y="86"/>
                  </a:lnTo>
                  <a:lnTo>
                    <a:pt x="17" y="98"/>
                  </a:lnTo>
                  <a:lnTo>
                    <a:pt x="9" y="116"/>
                  </a:lnTo>
                  <a:lnTo>
                    <a:pt x="3" y="140"/>
                  </a:lnTo>
                  <a:lnTo>
                    <a:pt x="0" y="170"/>
                  </a:lnTo>
                  <a:lnTo>
                    <a:pt x="4" y="203"/>
                  </a:lnTo>
                  <a:lnTo>
                    <a:pt x="17" y="240"/>
                  </a:lnTo>
                  <a:lnTo>
                    <a:pt x="41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3" y="282"/>
                  </a:lnTo>
                  <a:lnTo>
                    <a:pt x="612" y="658"/>
                  </a:lnTo>
                  <a:lnTo>
                    <a:pt x="615" y="649"/>
                  </a:lnTo>
                  <a:lnTo>
                    <a:pt x="608" y="629"/>
                  </a:lnTo>
                  <a:lnTo>
                    <a:pt x="604" y="622"/>
                  </a:lnTo>
                  <a:lnTo>
                    <a:pt x="599" y="606"/>
                  </a:lnTo>
                  <a:lnTo>
                    <a:pt x="591" y="582"/>
                  </a:lnTo>
                  <a:lnTo>
                    <a:pt x="585" y="553"/>
                  </a:lnTo>
                  <a:lnTo>
                    <a:pt x="581" y="523"/>
                  </a:lnTo>
                  <a:lnTo>
                    <a:pt x="585" y="492"/>
                  </a:lnTo>
                  <a:lnTo>
                    <a:pt x="597" y="465"/>
                  </a:lnTo>
                  <a:lnTo>
                    <a:pt x="620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9" name="Freeform 1461"/>
            <p:cNvSpPr>
              <a:spLocks/>
            </p:cNvSpPr>
            <p:nvPr/>
          </p:nvSpPr>
          <p:spPr bwMode="auto">
            <a:xfrm>
              <a:off x="179" y="1843"/>
              <a:ext cx="584" cy="199"/>
            </a:xfrm>
            <a:custGeom>
              <a:avLst/>
              <a:gdLst>
                <a:gd name="T0" fmla="*/ 292 w 1167"/>
                <a:gd name="T1" fmla="*/ 61 h 397"/>
                <a:gd name="T2" fmla="*/ 138 w 1167"/>
                <a:gd name="T3" fmla="*/ 100 h 397"/>
                <a:gd name="T4" fmla="*/ 0 w 1167"/>
                <a:gd name="T5" fmla="*/ 20 h 397"/>
                <a:gd name="T6" fmla="*/ 162 w 1167"/>
                <a:gd name="T7" fmla="*/ 0 h 397"/>
                <a:gd name="T8" fmla="*/ 292 w 1167"/>
                <a:gd name="T9" fmla="*/ 61 h 3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7"/>
                <a:gd name="T16" fmla="*/ 0 h 397"/>
                <a:gd name="T17" fmla="*/ 1167 w 1167"/>
                <a:gd name="T18" fmla="*/ 397 h 3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7" h="397">
                  <a:moveTo>
                    <a:pt x="1167" y="243"/>
                  </a:moveTo>
                  <a:lnTo>
                    <a:pt x="551" y="397"/>
                  </a:lnTo>
                  <a:lnTo>
                    <a:pt x="0" y="78"/>
                  </a:lnTo>
                  <a:lnTo>
                    <a:pt x="646" y="0"/>
                  </a:lnTo>
                  <a:lnTo>
                    <a:pt x="1167" y="24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0" name="Freeform 1462"/>
            <p:cNvSpPr>
              <a:spLocks/>
            </p:cNvSpPr>
            <p:nvPr/>
          </p:nvSpPr>
          <p:spPr bwMode="auto">
            <a:xfrm>
              <a:off x="154" y="1885"/>
              <a:ext cx="288" cy="252"/>
            </a:xfrm>
            <a:custGeom>
              <a:avLst/>
              <a:gdLst>
                <a:gd name="T0" fmla="*/ 139 w 576"/>
                <a:gd name="T1" fmla="*/ 126 h 503"/>
                <a:gd name="T2" fmla="*/ 9 w 576"/>
                <a:gd name="T3" fmla="*/ 39 h 503"/>
                <a:gd name="T4" fmla="*/ 5 w 576"/>
                <a:gd name="T5" fmla="*/ 33 h 503"/>
                <a:gd name="T6" fmla="*/ 1 w 576"/>
                <a:gd name="T7" fmla="*/ 26 h 503"/>
                <a:gd name="T8" fmla="*/ 1 w 576"/>
                <a:gd name="T9" fmla="*/ 20 h 503"/>
                <a:gd name="T10" fmla="*/ 0 w 576"/>
                <a:gd name="T11" fmla="*/ 15 h 503"/>
                <a:gd name="T12" fmla="*/ 1 w 576"/>
                <a:gd name="T13" fmla="*/ 10 h 503"/>
                <a:gd name="T14" fmla="*/ 1 w 576"/>
                <a:gd name="T15" fmla="*/ 6 h 503"/>
                <a:gd name="T16" fmla="*/ 3 w 576"/>
                <a:gd name="T17" fmla="*/ 3 h 503"/>
                <a:gd name="T18" fmla="*/ 4 w 576"/>
                <a:gd name="T19" fmla="*/ 0 h 503"/>
                <a:gd name="T20" fmla="*/ 144 w 576"/>
                <a:gd name="T21" fmla="*/ 81 h 503"/>
                <a:gd name="T22" fmla="*/ 140 w 576"/>
                <a:gd name="T23" fmla="*/ 86 h 503"/>
                <a:gd name="T24" fmla="*/ 138 w 576"/>
                <a:gd name="T25" fmla="*/ 91 h 503"/>
                <a:gd name="T26" fmla="*/ 136 w 576"/>
                <a:gd name="T27" fmla="*/ 97 h 503"/>
                <a:gd name="T28" fmla="*/ 135 w 576"/>
                <a:gd name="T29" fmla="*/ 103 h 503"/>
                <a:gd name="T30" fmla="*/ 135 w 576"/>
                <a:gd name="T31" fmla="*/ 109 h 503"/>
                <a:gd name="T32" fmla="*/ 136 w 576"/>
                <a:gd name="T33" fmla="*/ 115 h 503"/>
                <a:gd name="T34" fmla="*/ 137 w 576"/>
                <a:gd name="T35" fmla="*/ 121 h 503"/>
                <a:gd name="T36" fmla="*/ 139 w 576"/>
                <a:gd name="T37" fmla="*/ 126 h 50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76"/>
                <a:gd name="T58" fmla="*/ 0 h 503"/>
                <a:gd name="T59" fmla="*/ 576 w 576"/>
                <a:gd name="T60" fmla="*/ 503 h 50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76" h="503">
                  <a:moveTo>
                    <a:pt x="555" y="503"/>
                  </a:moveTo>
                  <a:lnTo>
                    <a:pt x="36" y="156"/>
                  </a:lnTo>
                  <a:lnTo>
                    <a:pt x="17" y="129"/>
                  </a:lnTo>
                  <a:lnTo>
                    <a:pt x="6" y="102"/>
                  </a:lnTo>
                  <a:lnTo>
                    <a:pt x="1" y="78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6" y="22"/>
                  </a:lnTo>
                  <a:lnTo>
                    <a:pt x="12" y="9"/>
                  </a:lnTo>
                  <a:lnTo>
                    <a:pt x="16" y="0"/>
                  </a:lnTo>
                  <a:lnTo>
                    <a:pt x="576" y="324"/>
                  </a:lnTo>
                  <a:lnTo>
                    <a:pt x="560" y="343"/>
                  </a:lnTo>
                  <a:lnTo>
                    <a:pt x="549" y="362"/>
                  </a:lnTo>
                  <a:lnTo>
                    <a:pt x="542" y="385"/>
                  </a:lnTo>
                  <a:lnTo>
                    <a:pt x="540" y="409"/>
                  </a:lnTo>
                  <a:lnTo>
                    <a:pt x="540" y="434"/>
                  </a:lnTo>
                  <a:lnTo>
                    <a:pt x="543" y="458"/>
                  </a:lnTo>
                  <a:lnTo>
                    <a:pt x="548" y="481"/>
                  </a:lnTo>
                  <a:lnTo>
                    <a:pt x="555" y="50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1" name="Freeform 1463"/>
            <p:cNvSpPr>
              <a:spLocks/>
            </p:cNvSpPr>
            <p:nvPr/>
          </p:nvSpPr>
          <p:spPr bwMode="auto">
            <a:xfrm>
              <a:off x="434" y="1973"/>
              <a:ext cx="357" cy="188"/>
            </a:xfrm>
            <a:custGeom>
              <a:avLst/>
              <a:gdLst>
                <a:gd name="T0" fmla="*/ 159 w 716"/>
                <a:gd name="T1" fmla="*/ 33 h 375"/>
                <a:gd name="T2" fmla="*/ 0 w 716"/>
                <a:gd name="T3" fmla="*/ 74 h 375"/>
                <a:gd name="T4" fmla="*/ 1 w 716"/>
                <a:gd name="T5" fmla="*/ 79 h 375"/>
                <a:gd name="T6" fmla="*/ 160 w 716"/>
                <a:gd name="T7" fmla="*/ 37 h 375"/>
                <a:gd name="T8" fmla="*/ 169 w 716"/>
                <a:gd name="T9" fmla="*/ 46 h 375"/>
                <a:gd name="T10" fmla="*/ 7 w 716"/>
                <a:gd name="T11" fmla="*/ 89 h 375"/>
                <a:gd name="T12" fmla="*/ 8 w 716"/>
                <a:gd name="T13" fmla="*/ 94 h 375"/>
                <a:gd name="T14" fmla="*/ 178 w 716"/>
                <a:gd name="T15" fmla="*/ 49 h 375"/>
                <a:gd name="T16" fmla="*/ 163 w 716"/>
                <a:gd name="T17" fmla="*/ 34 h 375"/>
                <a:gd name="T18" fmla="*/ 166 w 716"/>
                <a:gd name="T19" fmla="*/ 1 h 375"/>
                <a:gd name="T20" fmla="*/ 161 w 716"/>
                <a:gd name="T21" fmla="*/ 0 h 375"/>
                <a:gd name="T22" fmla="*/ 160 w 716"/>
                <a:gd name="T23" fmla="*/ 11 h 375"/>
                <a:gd name="T24" fmla="*/ 159 w 716"/>
                <a:gd name="T25" fmla="*/ 33 h 3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16"/>
                <a:gd name="T40" fmla="*/ 0 h 375"/>
                <a:gd name="T41" fmla="*/ 716 w 716"/>
                <a:gd name="T42" fmla="*/ 375 h 37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16" h="375">
                  <a:moveTo>
                    <a:pt x="637" y="129"/>
                  </a:moveTo>
                  <a:lnTo>
                    <a:pt x="0" y="295"/>
                  </a:lnTo>
                  <a:lnTo>
                    <a:pt x="5" y="315"/>
                  </a:lnTo>
                  <a:lnTo>
                    <a:pt x="643" y="148"/>
                  </a:lnTo>
                  <a:lnTo>
                    <a:pt x="678" y="184"/>
                  </a:lnTo>
                  <a:lnTo>
                    <a:pt x="28" y="355"/>
                  </a:lnTo>
                  <a:lnTo>
                    <a:pt x="32" y="375"/>
                  </a:lnTo>
                  <a:lnTo>
                    <a:pt x="716" y="194"/>
                  </a:lnTo>
                  <a:lnTo>
                    <a:pt x="656" y="133"/>
                  </a:lnTo>
                  <a:lnTo>
                    <a:pt x="665" y="2"/>
                  </a:lnTo>
                  <a:lnTo>
                    <a:pt x="647" y="0"/>
                  </a:lnTo>
                  <a:lnTo>
                    <a:pt x="644" y="41"/>
                  </a:lnTo>
                  <a:lnTo>
                    <a:pt x="637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2" name="Freeform 1464"/>
            <p:cNvSpPr>
              <a:spLocks/>
            </p:cNvSpPr>
            <p:nvPr/>
          </p:nvSpPr>
          <p:spPr bwMode="auto">
            <a:xfrm>
              <a:off x="488" y="1756"/>
              <a:ext cx="311" cy="194"/>
            </a:xfrm>
            <a:custGeom>
              <a:avLst/>
              <a:gdLst>
                <a:gd name="T0" fmla="*/ 7 w 623"/>
                <a:gd name="T1" fmla="*/ 55 h 389"/>
                <a:gd name="T2" fmla="*/ 0 w 623"/>
                <a:gd name="T3" fmla="*/ 66 h 389"/>
                <a:gd name="T4" fmla="*/ 0 w 623"/>
                <a:gd name="T5" fmla="*/ 81 h 389"/>
                <a:gd name="T6" fmla="*/ 2 w 623"/>
                <a:gd name="T7" fmla="*/ 91 h 389"/>
                <a:gd name="T8" fmla="*/ 3 w 623"/>
                <a:gd name="T9" fmla="*/ 97 h 389"/>
                <a:gd name="T10" fmla="*/ 155 w 623"/>
                <a:gd name="T11" fmla="*/ 36 h 389"/>
                <a:gd name="T12" fmla="*/ 153 w 623"/>
                <a:gd name="T13" fmla="*/ 0 h 389"/>
                <a:gd name="T14" fmla="*/ 7 w 623"/>
                <a:gd name="T15" fmla="*/ 55 h 3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23"/>
                <a:gd name="T25" fmla="*/ 0 h 389"/>
                <a:gd name="T26" fmla="*/ 623 w 623"/>
                <a:gd name="T27" fmla="*/ 389 h 3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23" h="389">
                  <a:moveTo>
                    <a:pt x="29" y="221"/>
                  </a:moveTo>
                  <a:lnTo>
                    <a:pt x="0" y="266"/>
                  </a:lnTo>
                  <a:lnTo>
                    <a:pt x="2" y="326"/>
                  </a:lnTo>
                  <a:lnTo>
                    <a:pt x="11" y="365"/>
                  </a:lnTo>
                  <a:lnTo>
                    <a:pt x="15" y="389"/>
                  </a:lnTo>
                  <a:lnTo>
                    <a:pt x="623" y="145"/>
                  </a:lnTo>
                  <a:lnTo>
                    <a:pt x="615" y="0"/>
                  </a:lnTo>
                  <a:lnTo>
                    <a:pt x="29" y="2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3" name="Freeform 1465"/>
            <p:cNvSpPr>
              <a:spLocks/>
            </p:cNvSpPr>
            <p:nvPr/>
          </p:nvSpPr>
          <p:spPr bwMode="auto">
            <a:xfrm>
              <a:off x="496" y="1830"/>
              <a:ext cx="330" cy="153"/>
            </a:xfrm>
            <a:custGeom>
              <a:avLst/>
              <a:gdLst>
                <a:gd name="T0" fmla="*/ 0 w 662"/>
                <a:gd name="T1" fmla="*/ 63 h 305"/>
                <a:gd name="T2" fmla="*/ 8 w 662"/>
                <a:gd name="T3" fmla="*/ 77 h 305"/>
                <a:gd name="T4" fmla="*/ 165 w 662"/>
                <a:gd name="T5" fmla="*/ 13 h 305"/>
                <a:gd name="T6" fmla="*/ 150 w 662"/>
                <a:gd name="T7" fmla="*/ 0 h 305"/>
                <a:gd name="T8" fmla="*/ 0 w 662"/>
                <a:gd name="T9" fmla="*/ 63 h 3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2"/>
                <a:gd name="T16" fmla="*/ 0 h 305"/>
                <a:gd name="T17" fmla="*/ 662 w 662"/>
                <a:gd name="T18" fmla="*/ 305 h 3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2" h="305">
                  <a:moveTo>
                    <a:pt x="0" y="250"/>
                  </a:moveTo>
                  <a:lnTo>
                    <a:pt x="33" y="305"/>
                  </a:lnTo>
                  <a:lnTo>
                    <a:pt x="662" y="51"/>
                  </a:lnTo>
                  <a:lnTo>
                    <a:pt x="604" y="0"/>
                  </a:lnTo>
                  <a:lnTo>
                    <a:pt x="0" y="25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4" name="Freeform 1466"/>
            <p:cNvSpPr>
              <a:spLocks/>
            </p:cNvSpPr>
            <p:nvPr/>
          </p:nvSpPr>
          <p:spPr bwMode="auto">
            <a:xfrm>
              <a:off x="193" y="1624"/>
              <a:ext cx="639" cy="365"/>
            </a:xfrm>
            <a:custGeom>
              <a:avLst/>
              <a:gdLst>
                <a:gd name="T0" fmla="*/ 157 w 1279"/>
                <a:gd name="T1" fmla="*/ 123 h 731"/>
                <a:gd name="T2" fmla="*/ 319 w 1279"/>
                <a:gd name="T3" fmla="*/ 62 h 731"/>
                <a:gd name="T4" fmla="*/ 170 w 1279"/>
                <a:gd name="T5" fmla="*/ 0 h 731"/>
                <a:gd name="T6" fmla="*/ 4 w 1279"/>
                <a:gd name="T7" fmla="*/ 37 h 731"/>
                <a:gd name="T8" fmla="*/ 3 w 1279"/>
                <a:gd name="T9" fmla="*/ 39 h 731"/>
                <a:gd name="T10" fmla="*/ 2 w 1279"/>
                <a:gd name="T11" fmla="*/ 42 h 731"/>
                <a:gd name="T12" fmla="*/ 1 w 1279"/>
                <a:gd name="T13" fmla="*/ 47 h 731"/>
                <a:gd name="T14" fmla="*/ 0 w 1279"/>
                <a:gd name="T15" fmla="*/ 54 h 731"/>
                <a:gd name="T16" fmla="*/ 0 w 1279"/>
                <a:gd name="T17" fmla="*/ 62 h 731"/>
                <a:gd name="T18" fmla="*/ 2 w 1279"/>
                <a:gd name="T19" fmla="*/ 72 h 731"/>
                <a:gd name="T20" fmla="*/ 6 w 1279"/>
                <a:gd name="T21" fmla="*/ 82 h 731"/>
                <a:gd name="T22" fmla="*/ 13 w 1279"/>
                <a:gd name="T23" fmla="*/ 92 h 731"/>
                <a:gd name="T24" fmla="*/ 13 w 1279"/>
                <a:gd name="T25" fmla="*/ 92 h 731"/>
                <a:gd name="T26" fmla="*/ 13 w 1279"/>
                <a:gd name="T27" fmla="*/ 92 h 731"/>
                <a:gd name="T28" fmla="*/ 13 w 1279"/>
                <a:gd name="T29" fmla="*/ 93 h 731"/>
                <a:gd name="T30" fmla="*/ 13 w 1279"/>
                <a:gd name="T31" fmla="*/ 93 h 731"/>
                <a:gd name="T32" fmla="*/ 13 w 1279"/>
                <a:gd name="T33" fmla="*/ 93 h 731"/>
                <a:gd name="T34" fmla="*/ 13 w 1279"/>
                <a:gd name="T35" fmla="*/ 93 h 731"/>
                <a:gd name="T36" fmla="*/ 161 w 1279"/>
                <a:gd name="T37" fmla="*/ 182 h 731"/>
                <a:gd name="T38" fmla="*/ 161 w 1279"/>
                <a:gd name="T39" fmla="*/ 180 h 731"/>
                <a:gd name="T40" fmla="*/ 159 w 1279"/>
                <a:gd name="T41" fmla="*/ 175 h 731"/>
                <a:gd name="T42" fmla="*/ 159 w 1279"/>
                <a:gd name="T43" fmla="*/ 175 h 731"/>
                <a:gd name="T44" fmla="*/ 159 w 1279"/>
                <a:gd name="T45" fmla="*/ 174 h 731"/>
                <a:gd name="T46" fmla="*/ 158 w 1279"/>
                <a:gd name="T47" fmla="*/ 173 h 731"/>
                <a:gd name="T48" fmla="*/ 156 w 1279"/>
                <a:gd name="T49" fmla="*/ 169 h 731"/>
                <a:gd name="T50" fmla="*/ 154 w 1279"/>
                <a:gd name="T51" fmla="*/ 162 h 731"/>
                <a:gd name="T52" fmla="*/ 151 w 1279"/>
                <a:gd name="T53" fmla="*/ 154 h 731"/>
                <a:gd name="T54" fmla="*/ 150 w 1279"/>
                <a:gd name="T55" fmla="*/ 146 h 731"/>
                <a:gd name="T56" fmla="*/ 150 w 1279"/>
                <a:gd name="T57" fmla="*/ 138 h 731"/>
                <a:gd name="T58" fmla="*/ 152 w 1279"/>
                <a:gd name="T59" fmla="*/ 130 h 731"/>
                <a:gd name="T60" fmla="*/ 157 w 1279"/>
                <a:gd name="T61" fmla="*/ 123 h 73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279"/>
                <a:gd name="T94" fmla="*/ 0 h 731"/>
                <a:gd name="T95" fmla="*/ 1279 w 1279"/>
                <a:gd name="T96" fmla="*/ 731 h 73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279" h="731">
                  <a:moveTo>
                    <a:pt x="629" y="495"/>
                  </a:moveTo>
                  <a:lnTo>
                    <a:pt x="1279" y="248"/>
                  </a:lnTo>
                  <a:lnTo>
                    <a:pt x="681" y="0"/>
                  </a:lnTo>
                  <a:lnTo>
                    <a:pt x="16" y="150"/>
                  </a:lnTo>
                  <a:lnTo>
                    <a:pt x="14" y="156"/>
                  </a:lnTo>
                  <a:lnTo>
                    <a:pt x="8" y="169"/>
                  </a:lnTo>
                  <a:lnTo>
                    <a:pt x="4" y="190"/>
                  </a:lnTo>
                  <a:lnTo>
                    <a:pt x="0" y="219"/>
                  </a:lnTo>
                  <a:lnTo>
                    <a:pt x="0" y="251"/>
                  </a:lnTo>
                  <a:lnTo>
                    <a:pt x="8" y="289"/>
                  </a:lnTo>
                  <a:lnTo>
                    <a:pt x="26" y="329"/>
                  </a:lnTo>
                  <a:lnTo>
                    <a:pt x="53" y="371"/>
                  </a:lnTo>
                  <a:lnTo>
                    <a:pt x="54" y="371"/>
                  </a:lnTo>
                  <a:lnTo>
                    <a:pt x="54" y="372"/>
                  </a:lnTo>
                  <a:lnTo>
                    <a:pt x="644" y="731"/>
                  </a:lnTo>
                  <a:lnTo>
                    <a:pt x="646" y="721"/>
                  </a:lnTo>
                  <a:lnTo>
                    <a:pt x="636" y="700"/>
                  </a:lnTo>
                  <a:lnTo>
                    <a:pt x="636" y="699"/>
                  </a:lnTo>
                  <a:lnTo>
                    <a:pt x="633" y="692"/>
                  </a:lnTo>
                  <a:lnTo>
                    <a:pt x="625" y="676"/>
                  </a:lnTo>
                  <a:lnTo>
                    <a:pt x="616" y="650"/>
                  </a:lnTo>
                  <a:lnTo>
                    <a:pt x="606" y="619"/>
                  </a:lnTo>
                  <a:lnTo>
                    <a:pt x="601" y="586"/>
                  </a:lnTo>
                  <a:lnTo>
                    <a:pt x="601" y="553"/>
                  </a:lnTo>
                  <a:lnTo>
                    <a:pt x="610" y="521"/>
                  </a:lnTo>
                  <a:lnTo>
                    <a:pt x="629" y="4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5" name="Freeform 1467"/>
            <p:cNvSpPr>
              <a:spLocks/>
            </p:cNvSpPr>
            <p:nvPr/>
          </p:nvSpPr>
          <p:spPr bwMode="auto">
            <a:xfrm>
              <a:off x="224" y="1637"/>
              <a:ext cx="574" cy="221"/>
            </a:xfrm>
            <a:custGeom>
              <a:avLst/>
              <a:gdLst>
                <a:gd name="T0" fmla="*/ 287 w 1148"/>
                <a:gd name="T1" fmla="*/ 55 h 443"/>
                <a:gd name="T2" fmla="*/ 142 w 1148"/>
                <a:gd name="T3" fmla="*/ 110 h 443"/>
                <a:gd name="T4" fmla="*/ 0 w 1148"/>
                <a:gd name="T5" fmla="*/ 35 h 443"/>
                <a:gd name="T6" fmla="*/ 154 w 1148"/>
                <a:gd name="T7" fmla="*/ 0 h 443"/>
                <a:gd name="T8" fmla="*/ 287 w 1148"/>
                <a:gd name="T9" fmla="*/ 55 h 4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8"/>
                <a:gd name="T16" fmla="*/ 0 h 443"/>
                <a:gd name="T17" fmla="*/ 1148 w 1148"/>
                <a:gd name="T18" fmla="*/ 443 h 4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8" h="443">
                  <a:moveTo>
                    <a:pt x="1148" y="220"/>
                  </a:moveTo>
                  <a:lnTo>
                    <a:pt x="567" y="443"/>
                  </a:lnTo>
                  <a:lnTo>
                    <a:pt x="0" y="140"/>
                  </a:lnTo>
                  <a:lnTo>
                    <a:pt x="619" y="0"/>
                  </a:lnTo>
                  <a:lnTo>
                    <a:pt x="1148" y="22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6" name="Freeform 1468"/>
            <p:cNvSpPr>
              <a:spLocks/>
            </p:cNvSpPr>
            <p:nvPr/>
          </p:nvSpPr>
          <p:spPr bwMode="auto">
            <a:xfrm>
              <a:off x="203" y="1712"/>
              <a:ext cx="293" cy="252"/>
            </a:xfrm>
            <a:custGeom>
              <a:avLst/>
              <a:gdLst>
                <a:gd name="T0" fmla="*/ 146 w 585"/>
                <a:gd name="T1" fmla="*/ 126 h 504"/>
                <a:gd name="T2" fmla="*/ 12 w 585"/>
                <a:gd name="T3" fmla="*/ 44 h 504"/>
                <a:gd name="T4" fmla="*/ 6 w 585"/>
                <a:gd name="T5" fmla="*/ 36 h 504"/>
                <a:gd name="T6" fmla="*/ 3 w 585"/>
                <a:gd name="T7" fmla="*/ 30 h 504"/>
                <a:gd name="T8" fmla="*/ 1 w 585"/>
                <a:gd name="T9" fmla="*/ 23 h 504"/>
                <a:gd name="T10" fmla="*/ 0 w 585"/>
                <a:gd name="T11" fmla="*/ 17 h 504"/>
                <a:gd name="T12" fmla="*/ 0 w 585"/>
                <a:gd name="T13" fmla="*/ 11 h 504"/>
                <a:gd name="T14" fmla="*/ 1 w 585"/>
                <a:gd name="T15" fmla="*/ 7 h 504"/>
                <a:gd name="T16" fmla="*/ 2 w 585"/>
                <a:gd name="T17" fmla="*/ 3 h 504"/>
                <a:gd name="T18" fmla="*/ 3 w 585"/>
                <a:gd name="T19" fmla="*/ 0 h 504"/>
                <a:gd name="T20" fmla="*/ 147 w 585"/>
                <a:gd name="T21" fmla="*/ 77 h 504"/>
                <a:gd name="T22" fmla="*/ 143 w 585"/>
                <a:gd name="T23" fmla="*/ 83 h 504"/>
                <a:gd name="T24" fmla="*/ 141 w 585"/>
                <a:gd name="T25" fmla="*/ 89 h 504"/>
                <a:gd name="T26" fmla="*/ 140 w 585"/>
                <a:gd name="T27" fmla="*/ 95 h 504"/>
                <a:gd name="T28" fmla="*/ 140 w 585"/>
                <a:gd name="T29" fmla="*/ 101 h 504"/>
                <a:gd name="T30" fmla="*/ 141 w 585"/>
                <a:gd name="T31" fmla="*/ 108 h 504"/>
                <a:gd name="T32" fmla="*/ 142 w 585"/>
                <a:gd name="T33" fmla="*/ 115 h 504"/>
                <a:gd name="T34" fmla="*/ 144 w 585"/>
                <a:gd name="T35" fmla="*/ 121 h 504"/>
                <a:gd name="T36" fmla="*/ 146 w 585"/>
                <a:gd name="T37" fmla="*/ 126 h 50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85"/>
                <a:gd name="T58" fmla="*/ 0 h 504"/>
                <a:gd name="T59" fmla="*/ 585 w 585"/>
                <a:gd name="T60" fmla="*/ 504 h 50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85" h="504">
                  <a:moveTo>
                    <a:pt x="583" y="504"/>
                  </a:moveTo>
                  <a:lnTo>
                    <a:pt x="45" y="174"/>
                  </a:lnTo>
                  <a:lnTo>
                    <a:pt x="24" y="144"/>
                  </a:lnTo>
                  <a:lnTo>
                    <a:pt x="10" y="117"/>
                  </a:lnTo>
                  <a:lnTo>
                    <a:pt x="2" y="90"/>
                  </a:lnTo>
                  <a:lnTo>
                    <a:pt x="0" y="66"/>
                  </a:lnTo>
                  <a:lnTo>
                    <a:pt x="0" y="44"/>
                  </a:lnTo>
                  <a:lnTo>
                    <a:pt x="2" y="26"/>
                  </a:lnTo>
                  <a:lnTo>
                    <a:pt x="6" y="11"/>
                  </a:lnTo>
                  <a:lnTo>
                    <a:pt x="9" y="0"/>
                  </a:lnTo>
                  <a:lnTo>
                    <a:pt x="585" y="308"/>
                  </a:lnTo>
                  <a:lnTo>
                    <a:pt x="572" y="330"/>
                  </a:lnTo>
                  <a:lnTo>
                    <a:pt x="562" y="353"/>
                  </a:lnTo>
                  <a:lnTo>
                    <a:pt x="559" y="378"/>
                  </a:lnTo>
                  <a:lnTo>
                    <a:pt x="559" y="404"/>
                  </a:lnTo>
                  <a:lnTo>
                    <a:pt x="561" y="431"/>
                  </a:lnTo>
                  <a:lnTo>
                    <a:pt x="567" y="457"/>
                  </a:lnTo>
                  <a:lnTo>
                    <a:pt x="574" y="481"/>
                  </a:lnTo>
                  <a:lnTo>
                    <a:pt x="583" y="50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7" name="Freeform 1469"/>
            <p:cNvSpPr>
              <a:spLocks/>
            </p:cNvSpPr>
            <p:nvPr/>
          </p:nvSpPr>
          <p:spPr bwMode="auto">
            <a:xfrm>
              <a:off x="495" y="1757"/>
              <a:ext cx="339" cy="232"/>
            </a:xfrm>
            <a:custGeom>
              <a:avLst/>
              <a:gdLst>
                <a:gd name="T0" fmla="*/ 149 w 680"/>
                <a:gd name="T1" fmla="*/ 34 h 465"/>
                <a:gd name="T2" fmla="*/ 0 w 680"/>
                <a:gd name="T3" fmla="*/ 95 h 465"/>
                <a:gd name="T4" fmla="*/ 1 w 680"/>
                <a:gd name="T5" fmla="*/ 100 h 465"/>
                <a:gd name="T6" fmla="*/ 151 w 680"/>
                <a:gd name="T7" fmla="*/ 39 h 465"/>
                <a:gd name="T8" fmla="*/ 160 w 680"/>
                <a:gd name="T9" fmla="*/ 48 h 465"/>
                <a:gd name="T10" fmla="*/ 8 w 680"/>
                <a:gd name="T11" fmla="*/ 111 h 465"/>
                <a:gd name="T12" fmla="*/ 10 w 680"/>
                <a:gd name="T13" fmla="*/ 116 h 465"/>
                <a:gd name="T14" fmla="*/ 169 w 680"/>
                <a:gd name="T15" fmla="*/ 50 h 465"/>
                <a:gd name="T16" fmla="*/ 154 w 680"/>
                <a:gd name="T17" fmla="*/ 35 h 465"/>
                <a:gd name="T18" fmla="*/ 153 w 680"/>
                <a:gd name="T19" fmla="*/ 0 h 465"/>
                <a:gd name="T20" fmla="*/ 149 w 680"/>
                <a:gd name="T21" fmla="*/ 0 h 465"/>
                <a:gd name="T22" fmla="*/ 149 w 680"/>
                <a:gd name="T23" fmla="*/ 11 h 465"/>
                <a:gd name="T24" fmla="*/ 149 w 680"/>
                <a:gd name="T25" fmla="*/ 34 h 4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0"/>
                <a:gd name="T40" fmla="*/ 0 h 465"/>
                <a:gd name="T41" fmla="*/ 680 w 680"/>
                <a:gd name="T42" fmla="*/ 465 h 46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80" h="465">
                  <a:moveTo>
                    <a:pt x="599" y="139"/>
                  </a:moveTo>
                  <a:lnTo>
                    <a:pt x="0" y="381"/>
                  </a:lnTo>
                  <a:lnTo>
                    <a:pt x="7" y="402"/>
                  </a:lnTo>
                  <a:lnTo>
                    <a:pt x="606" y="159"/>
                  </a:lnTo>
                  <a:lnTo>
                    <a:pt x="643" y="193"/>
                  </a:lnTo>
                  <a:lnTo>
                    <a:pt x="33" y="444"/>
                  </a:lnTo>
                  <a:lnTo>
                    <a:pt x="40" y="465"/>
                  </a:lnTo>
                  <a:lnTo>
                    <a:pt x="680" y="201"/>
                  </a:lnTo>
                  <a:lnTo>
                    <a:pt x="617" y="142"/>
                  </a:lnTo>
                  <a:lnTo>
                    <a:pt x="614" y="0"/>
                  </a:lnTo>
                  <a:lnTo>
                    <a:pt x="597" y="0"/>
                  </a:lnTo>
                  <a:lnTo>
                    <a:pt x="597" y="44"/>
                  </a:lnTo>
                  <a:lnTo>
                    <a:pt x="599" y="1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8" name="Freeform 1470"/>
            <p:cNvSpPr>
              <a:spLocks/>
            </p:cNvSpPr>
            <p:nvPr/>
          </p:nvSpPr>
          <p:spPr bwMode="auto">
            <a:xfrm>
              <a:off x="442" y="1589"/>
              <a:ext cx="323" cy="148"/>
            </a:xfrm>
            <a:custGeom>
              <a:avLst/>
              <a:gdLst>
                <a:gd name="T0" fmla="*/ 9 w 647"/>
                <a:gd name="T1" fmla="*/ 37 h 296"/>
                <a:gd name="T2" fmla="*/ 1 w 647"/>
                <a:gd name="T3" fmla="*/ 46 h 296"/>
                <a:gd name="T4" fmla="*/ 0 w 647"/>
                <a:gd name="T5" fmla="*/ 59 h 296"/>
                <a:gd name="T6" fmla="*/ 1 w 647"/>
                <a:gd name="T7" fmla="*/ 69 h 296"/>
                <a:gd name="T8" fmla="*/ 2 w 647"/>
                <a:gd name="T9" fmla="*/ 74 h 296"/>
                <a:gd name="T10" fmla="*/ 160 w 647"/>
                <a:gd name="T11" fmla="*/ 33 h 296"/>
                <a:gd name="T12" fmla="*/ 161 w 647"/>
                <a:gd name="T13" fmla="*/ 0 h 296"/>
                <a:gd name="T14" fmla="*/ 9 w 647"/>
                <a:gd name="T15" fmla="*/ 37 h 2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47"/>
                <a:gd name="T25" fmla="*/ 0 h 296"/>
                <a:gd name="T26" fmla="*/ 647 w 647"/>
                <a:gd name="T27" fmla="*/ 296 h 2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47" h="296">
                  <a:moveTo>
                    <a:pt x="38" y="149"/>
                  </a:moveTo>
                  <a:lnTo>
                    <a:pt x="5" y="185"/>
                  </a:lnTo>
                  <a:lnTo>
                    <a:pt x="0" y="238"/>
                  </a:lnTo>
                  <a:lnTo>
                    <a:pt x="7" y="274"/>
                  </a:lnTo>
                  <a:lnTo>
                    <a:pt x="9" y="296"/>
                  </a:lnTo>
                  <a:lnTo>
                    <a:pt x="642" y="131"/>
                  </a:lnTo>
                  <a:lnTo>
                    <a:pt x="647" y="0"/>
                  </a:lnTo>
                  <a:lnTo>
                    <a:pt x="38" y="1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9" name="Freeform 1471"/>
            <p:cNvSpPr>
              <a:spLocks/>
            </p:cNvSpPr>
            <p:nvPr/>
          </p:nvSpPr>
          <p:spPr bwMode="auto">
            <a:xfrm>
              <a:off x="446" y="1656"/>
              <a:ext cx="342" cy="111"/>
            </a:xfrm>
            <a:custGeom>
              <a:avLst/>
              <a:gdLst>
                <a:gd name="T0" fmla="*/ 0 w 685"/>
                <a:gd name="T1" fmla="*/ 43 h 221"/>
                <a:gd name="T2" fmla="*/ 7 w 685"/>
                <a:gd name="T3" fmla="*/ 56 h 221"/>
                <a:gd name="T4" fmla="*/ 171 w 685"/>
                <a:gd name="T5" fmla="*/ 13 h 221"/>
                <a:gd name="T6" fmla="*/ 157 w 685"/>
                <a:gd name="T7" fmla="*/ 0 h 221"/>
                <a:gd name="T8" fmla="*/ 0 w 685"/>
                <a:gd name="T9" fmla="*/ 43 h 2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5"/>
                <a:gd name="T16" fmla="*/ 0 h 221"/>
                <a:gd name="T17" fmla="*/ 685 w 685"/>
                <a:gd name="T18" fmla="*/ 221 h 2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5" h="221">
                  <a:moveTo>
                    <a:pt x="0" y="169"/>
                  </a:moveTo>
                  <a:lnTo>
                    <a:pt x="29" y="221"/>
                  </a:lnTo>
                  <a:lnTo>
                    <a:pt x="685" y="50"/>
                  </a:lnTo>
                  <a:lnTo>
                    <a:pt x="631" y="0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0" name="Freeform 1472"/>
            <p:cNvSpPr>
              <a:spLocks/>
            </p:cNvSpPr>
            <p:nvPr/>
          </p:nvSpPr>
          <p:spPr bwMode="auto">
            <a:xfrm>
              <a:off x="162" y="1450"/>
              <a:ext cx="640" cy="323"/>
            </a:xfrm>
            <a:custGeom>
              <a:avLst/>
              <a:gdLst>
                <a:gd name="T0" fmla="*/ 152 w 1281"/>
                <a:gd name="T1" fmla="*/ 109 h 644"/>
                <a:gd name="T2" fmla="*/ 320 w 1281"/>
                <a:gd name="T3" fmla="*/ 67 h 644"/>
                <a:gd name="T4" fmla="*/ 176 w 1281"/>
                <a:gd name="T5" fmla="*/ 0 h 644"/>
                <a:gd name="T6" fmla="*/ 6 w 1281"/>
                <a:gd name="T7" fmla="*/ 21 h 644"/>
                <a:gd name="T8" fmla="*/ 5 w 1281"/>
                <a:gd name="T9" fmla="*/ 21 h 644"/>
                <a:gd name="T10" fmla="*/ 4 w 1281"/>
                <a:gd name="T11" fmla="*/ 24 h 644"/>
                <a:gd name="T12" fmla="*/ 2 w 1281"/>
                <a:gd name="T13" fmla="*/ 29 h 644"/>
                <a:gd name="T14" fmla="*/ 0 w 1281"/>
                <a:gd name="T15" fmla="*/ 35 h 644"/>
                <a:gd name="T16" fmla="*/ 0 w 1281"/>
                <a:gd name="T17" fmla="*/ 42 h 644"/>
                <a:gd name="T18" fmla="*/ 1 w 1281"/>
                <a:gd name="T19" fmla="*/ 50 h 644"/>
                <a:gd name="T20" fmla="*/ 4 w 1281"/>
                <a:gd name="T21" fmla="*/ 59 h 644"/>
                <a:gd name="T22" fmla="*/ 9 w 1281"/>
                <a:gd name="T23" fmla="*/ 69 h 644"/>
                <a:gd name="T24" fmla="*/ 9 w 1281"/>
                <a:gd name="T25" fmla="*/ 69 h 644"/>
                <a:gd name="T26" fmla="*/ 10 w 1281"/>
                <a:gd name="T27" fmla="*/ 69 h 644"/>
                <a:gd name="T28" fmla="*/ 10 w 1281"/>
                <a:gd name="T29" fmla="*/ 69 h 644"/>
                <a:gd name="T30" fmla="*/ 10 w 1281"/>
                <a:gd name="T31" fmla="*/ 69 h 644"/>
                <a:gd name="T32" fmla="*/ 10 w 1281"/>
                <a:gd name="T33" fmla="*/ 69 h 644"/>
                <a:gd name="T34" fmla="*/ 10 w 1281"/>
                <a:gd name="T35" fmla="*/ 69 h 644"/>
                <a:gd name="T36" fmla="*/ 150 w 1281"/>
                <a:gd name="T37" fmla="*/ 162 h 644"/>
                <a:gd name="T38" fmla="*/ 150 w 1281"/>
                <a:gd name="T39" fmla="*/ 160 h 644"/>
                <a:gd name="T40" fmla="*/ 148 w 1281"/>
                <a:gd name="T41" fmla="*/ 155 h 644"/>
                <a:gd name="T42" fmla="*/ 148 w 1281"/>
                <a:gd name="T43" fmla="*/ 155 h 644"/>
                <a:gd name="T44" fmla="*/ 148 w 1281"/>
                <a:gd name="T45" fmla="*/ 155 h 644"/>
                <a:gd name="T46" fmla="*/ 148 w 1281"/>
                <a:gd name="T47" fmla="*/ 153 h 644"/>
                <a:gd name="T48" fmla="*/ 146 w 1281"/>
                <a:gd name="T49" fmla="*/ 149 h 644"/>
                <a:gd name="T50" fmla="*/ 144 w 1281"/>
                <a:gd name="T51" fmla="*/ 143 h 644"/>
                <a:gd name="T52" fmla="*/ 143 w 1281"/>
                <a:gd name="T53" fmla="*/ 136 h 644"/>
                <a:gd name="T54" fmla="*/ 142 w 1281"/>
                <a:gd name="T55" fmla="*/ 129 h 644"/>
                <a:gd name="T56" fmla="*/ 143 w 1281"/>
                <a:gd name="T57" fmla="*/ 121 h 644"/>
                <a:gd name="T58" fmla="*/ 146 w 1281"/>
                <a:gd name="T59" fmla="*/ 115 h 644"/>
                <a:gd name="T60" fmla="*/ 152 w 1281"/>
                <a:gd name="T61" fmla="*/ 109 h 6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281"/>
                <a:gd name="T94" fmla="*/ 0 h 644"/>
                <a:gd name="T95" fmla="*/ 1281 w 1281"/>
                <a:gd name="T96" fmla="*/ 644 h 6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281" h="644">
                  <a:moveTo>
                    <a:pt x="608" y="434"/>
                  </a:moveTo>
                  <a:lnTo>
                    <a:pt x="1281" y="267"/>
                  </a:lnTo>
                  <a:lnTo>
                    <a:pt x="705" y="0"/>
                  </a:lnTo>
                  <a:lnTo>
                    <a:pt x="26" y="81"/>
                  </a:lnTo>
                  <a:lnTo>
                    <a:pt x="22" y="84"/>
                  </a:lnTo>
                  <a:lnTo>
                    <a:pt x="16" y="95"/>
                  </a:lnTo>
                  <a:lnTo>
                    <a:pt x="8" y="114"/>
                  </a:lnTo>
                  <a:lnTo>
                    <a:pt x="3" y="138"/>
                  </a:lnTo>
                  <a:lnTo>
                    <a:pt x="0" y="167"/>
                  </a:lnTo>
                  <a:lnTo>
                    <a:pt x="4" y="200"/>
                  </a:lnTo>
                  <a:lnTo>
                    <a:pt x="16" y="236"/>
                  </a:lnTo>
                  <a:lnTo>
                    <a:pt x="39" y="275"/>
                  </a:lnTo>
                  <a:lnTo>
                    <a:pt x="41" y="275"/>
                  </a:lnTo>
                  <a:lnTo>
                    <a:pt x="41" y="276"/>
                  </a:lnTo>
                  <a:lnTo>
                    <a:pt x="42" y="276"/>
                  </a:lnTo>
                  <a:lnTo>
                    <a:pt x="600" y="644"/>
                  </a:lnTo>
                  <a:lnTo>
                    <a:pt x="602" y="636"/>
                  </a:lnTo>
                  <a:lnTo>
                    <a:pt x="595" y="617"/>
                  </a:lnTo>
                  <a:lnTo>
                    <a:pt x="594" y="616"/>
                  </a:lnTo>
                  <a:lnTo>
                    <a:pt x="592" y="610"/>
                  </a:lnTo>
                  <a:lnTo>
                    <a:pt x="585" y="594"/>
                  </a:lnTo>
                  <a:lnTo>
                    <a:pt x="578" y="571"/>
                  </a:lnTo>
                  <a:lnTo>
                    <a:pt x="572" y="543"/>
                  </a:lnTo>
                  <a:lnTo>
                    <a:pt x="570" y="513"/>
                  </a:lnTo>
                  <a:lnTo>
                    <a:pt x="573" y="483"/>
                  </a:lnTo>
                  <a:lnTo>
                    <a:pt x="585" y="456"/>
                  </a:lnTo>
                  <a:lnTo>
                    <a:pt x="608" y="4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1" name="Freeform 1473"/>
            <p:cNvSpPr>
              <a:spLocks/>
            </p:cNvSpPr>
            <p:nvPr/>
          </p:nvSpPr>
          <p:spPr bwMode="auto">
            <a:xfrm>
              <a:off x="197" y="1462"/>
              <a:ext cx="571" cy="194"/>
            </a:xfrm>
            <a:custGeom>
              <a:avLst/>
              <a:gdLst>
                <a:gd name="T0" fmla="*/ 285 w 1143"/>
                <a:gd name="T1" fmla="*/ 59 h 389"/>
                <a:gd name="T2" fmla="*/ 135 w 1143"/>
                <a:gd name="T3" fmla="*/ 97 h 389"/>
                <a:gd name="T4" fmla="*/ 0 w 1143"/>
                <a:gd name="T5" fmla="*/ 19 h 389"/>
                <a:gd name="T6" fmla="*/ 158 w 1143"/>
                <a:gd name="T7" fmla="*/ 0 h 389"/>
                <a:gd name="T8" fmla="*/ 285 w 1143"/>
                <a:gd name="T9" fmla="*/ 59 h 3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3"/>
                <a:gd name="T16" fmla="*/ 0 h 389"/>
                <a:gd name="T17" fmla="*/ 1143 w 1143"/>
                <a:gd name="T18" fmla="*/ 389 h 3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3" h="389">
                  <a:moveTo>
                    <a:pt x="1143" y="237"/>
                  </a:moveTo>
                  <a:lnTo>
                    <a:pt x="540" y="389"/>
                  </a:lnTo>
                  <a:lnTo>
                    <a:pt x="0" y="76"/>
                  </a:lnTo>
                  <a:lnTo>
                    <a:pt x="633" y="0"/>
                  </a:lnTo>
                  <a:lnTo>
                    <a:pt x="1143" y="237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2" name="Freeform 1474"/>
            <p:cNvSpPr>
              <a:spLocks/>
            </p:cNvSpPr>
            <p:nvPr/>
          </p:nvSpPr>
          <p:spPr bwMode="auto">
            <a:xfrm>
              <a:off x="172" y="1503"/>
              <a:ext cx="282" cy="246"/>
            </a:xfrm>
            <a:custGeom>
              <a:avLst/>
              <a:gdLst>
                <a:gd name="T0" fmla="*/ 136 w 565"/>
                <a:gd name="T1" fmla="*/ 123 h 492"/>
                <a:gd name="T2" fmla="*/ 8 w 565"/>
                <a:gd name="T3" fmla="*/ 39 h 492"/>
                <a:gd name="T4" fmla="*/ 4 w 565"/>
                <a:gd name="T5" fmla="*/ 31 h 492"/>
                <a:gd name="T6" fmla="*/ 1 w 565"/>
                <a:gd name="T7" fmla="*/ 26 h 492"/>
                <a:gd name="T8" fmla="*/ 0 w 565"/>
                <a:gd name="T9" fmla="*/ 20 h 492"/>
                <a:gd name="T10" fmla="*/ 0 w 565"/>
                <a:gd name="T11" fmla="*/ 14 h 492"/>
                <a:gd name="T12" fmla="*/ 0 w 565"/>
                <a:gd name="T13" fmla="*/ 10 h 492"/>
                <a:gd name="T14" fmla="*/ 1 w 565"/>
                <a:gd name="T15" fmla="*/ 6 h 492"/>
                <a:gd name="T16" fmla="*/ 2 w 565"/>
                <a:gd name="T17" fmla="*/ 3 h 492"/>
                <a:gd name="T18" fmla="*/ 4 w 565"/>
                <a:gd name="T19" fmla="*/ 0 h 492"/>
                <a:gd name="T20" fmla="*/ 141 w 565"/>
                <a:gd name="T21" fmla="*/ 80 h 492"/>
                <a:gd name="T22" fmla="*/ 137 w 565"/>
                <a:gd name="T23" fmla="*/ 84 h 492"/>
                <a:gd name="T24" fmla="*/ 134 w 565"/>
                <a:gd name="T25" fmla="*/ 89 h 492"/>
                <a:gd name="T26" fmla="*/ 132 w 565"/>
                <a:gd name="T27" fmla="*/ 95 h 492"/>
                <a:gd name="T28" fmla="*/ 132 w 565"/>
                <a:gd name="T29" fmla="*/ 101 h 492"/>
                <a:gd name="T30" fmla="*/ 132 w 565"/>
                <a:gd name="T31" fmla="*/ 106 h 492"/>
                <a:gd name="T32" fmla="*/ 133 w 565"/>
                <a:gd name="T33" fmla="*/ 112 h 492"/>
                <a:gd name="T34" fmla="*/ 134 w 565"/>
                <a:gd name="T35" fmla="*/ 118 h 492"/>
                <a:gd name="T36" fmla="*/ 136 w 565"/>
                <a:gd name="T37" fmla="*/ 123 h 4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65"/>
                <a:gd name="T58" fmla="*/ 0 h 492"/>
                <a:gd name="T59" fmla="*/ 565 w 565"/>
                <a:gd name="T60" fmla="*/ 492 h 49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65" h="492">
                  <a:moveTo>
                    <a:pt x="544" y="492"/>
                  </a:moveTo>
                  <a:lnTo>
                    <a:pt x="34" y="154"/>
                  </a:lnTo>
                  <a:lnTo>
                    <a:pt x="17" y="126"/>
                  </a:lnTo>
                  <a:lnTo>
                    <a:pt x="7" y="101"/>
                  </a:lnTo>
                  <a:lnTo>
                    <a:pt x="1" y="78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7" y="22"/>
                  </a:lnTo>
                  <a:lnTo>
                    <a:pt x="11" y="9"/>
                  </a:lnTo>
                  <a:lnTo>
                    <a:pt x="16" y="0"/>
                  </a:lnTo>
                  <a:lnTo>
                    <a:pt x="565" y="318"/>
                  </a:lnTo>
                  <a:lnTo>
                    <a:pt x="549" y="336"/>
                  </a:lnTo>
                  <a:lnTo>
                    <a:pt x="538" y="356"/>
                  </a:lnTo>
                  <a:lnTo>
                    <a:pt x="531" y="378"/>
                  </a:lnTo>
                  <a:lnTo>
                    <a:pt x="529" y="401"/>
                  </a:lnTo>
                  <a:lnTo>
                    <a:pt x="529" y="424"/>
                  </a:lnTo>
                  <a:lnTo>
                    <a:pt x="532" y="448"/>
                  </a:lnTo>
                  <a:lnTo>
                    <a:pt x="537" y="471"/>
                  </a:lnTo>
                  <a:lnTo>
                    <a:pt x="544" y="492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3" name="Freeform 1475"/>
            <p:cNvSpPr>
              <a:spLocks/>
            </p:cNvSpPr>
            <p:nvPr/>
          </p:nvSpPr>
          <p:spPr bwMode="auto">
            <a:xfrm>
              <a:off x="446" y="1589"/>
              <a:ext cx="350" cy="184"/>
            </a:xfrm>
            <a:custGeom>
              <a:avLst/>
              <a:gdLst>
                <a:gd name="T0" fmla="*/ 156 w 701"/>
                <a:gd name="T1" fmla="*/ 26 h 367"/>
                <a:gd name="T2" fmla="*/ 156 w 701"/>
                <a:gd name="T3" fmla="*/ 32 h 367"/>
                <a:gd name="T4" fmla="*/ 0 w 701"/>
                <a:gd name="T5" fmla="*/ 73 h 367"/>
                <a:gd name="T6" fmla="*/ 1 w 701"/>
                <a:gd name="T7" fmla="*/ 78 h 367"/>
                <a:gd name="T8" fmla="*/ 157 w 701"/>
                <a:gd name="T9" fmla="*/ 37 h 367"/>
                <a:gd name="T10" fmla="*/ 166 w 701"/>
                <a:gd name="T11" fmla="*/ 45 h 367"/>
                <a:gd name="T12" fmla="*/ 7 w 701"/>
                <a:gd name="T13" fmla="*/ 88 h 367"/>
                <a:gd name="T14" fmla="*/ 8 w 701"/>
                <a:gd name="T15" fmla="*/ 92 h 367"/>
                <a:gd name="T16" fmla="*/ 175 w 701"/>
                <a:gd name="T17" fmla="*/ 48 h 367"/>
                <a:gd name="T18" fmla="*/ 160 w 701"/>
                <a:gd name="T19" fmla="*/ 33 h 367"/>
                <a:gd name="T20" fmla="*/ 162 w 701"/>
                <a:gd name="T21" fmla="*/ 1 h 367"/>
                <a:gd name="T22" fmla="*/ 158 w 701"/>
                <a:gd name="T23" fmla="*/ 0 h 367"/>
                <a:gd name="T24" fmla="*/ 157 w 701"/>
                <a:gd name="T25" fmla="*/ 11 h 367"/>
                <a:gd name="T26" fmla="*/ 156 w 701"/>
                <a:gd name="T27" fmla="*/ 26 h 3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01"/>
                <a:gd name="T43" fmla="*/ 0 h 367"/>
                <a:gd name="T44" fmla="*/ 701 w 701"/>
                <a:gd name="T45" fmla="*/ 367 h 36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01" h="367">
                  <a:moveTo>
                    <a:pt x="626" y="104"/>
                  </a:moveTo>
                  <a:lnTo>
                    <a:pt x="625" y="127"/>
                  </a:lnTo>
                  <a:lnTo>
                    <a:pt x="0" y="289"/>
                  </a:lnTo>
                  <a:lnTo>
                    <a:pt x="5" y="309"/>
                  </a:lnTo>
                  <a:lnTo>
                    <a:pt x="631" y="146"/>
                  </a:lnTo>
                  <a:lnTo>
                    <a:pt x="664" y="180"/>
                  </a:lnTo>
                  <a:lnTo>
                    <a:pt x="28" y="349"/>
                  </a:lnTo>
                  <a:lnTo>
                    <a:pt x="33" y="367"/>
                  </a:lnTo>
                  <a:lnTo>
                    <a:pt x="701" y="190"/>
                  </a:lnTo>
                  <a:lnTo>
                    <a:pt x="642" y="131"/>
                  </a:lnTo>
                  <a:lnTo>
                    <a:pt x="651" y="3"/>
                  </a:lnTo>
                  <a:lnTo>
                    <a:pt x="634" y="0"/>
                  </a:lnTo>
                  <a:lnTo>
                    <a:pt x="631" y="41"/>
                  </a:lnTo>
                  <a:lnTo>
                    <a:pt x="626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4" name="Freeform 1476"/>
            <p:cNvSpPr>
              <a:spLocks/>
            </p:cNvSpPr>
            <p:nvPr/>
          </p:nvSpPr>
          <p:spPr bwMode="auto">
            <a:xfrm>
              <a:off x="480" y="1376"/>
              <a:ext cx="301" cy="188"/>
            </a:xfrm>
            <a:custGeom>
              <a:avLst/>
              <a:gdLst>
                <a:gd name="T0" fmla="*/ 7 w 603"/>
                <a:gd name="T1" fmla="*/ 53 h 376"/>
                <a:gd name="T2" fmla="*/ 0 w 603"/>
                <a:gd name="T3" fmla="*/ 64 h 376"/>
                <a:gd name="T4" fmla="*/ 0 w 603"/>
                <a:gd name="T5" fmla="*/ 79 h 376"/>
                <a:gd name="T6" fmla="*/ 2 w 603"/>
                <a:gd name="T7" fmla="*/ 89 h 376"/>
                <a:gd name="T8" fmla="*/ 3 w 603"/>
                <a:gd name="T9" fmla="*/ 94 h 376"/>
                <a:gd name="T10" fmla="*/ 150 w 603"/>
                <a:gd name="T11" fmla="*/ 35 h 376"/>
                <a:gd name="T12" fmla="*/ 148 w 603"/>
                <a:gd name="T13" fmla="*/ 0 h 376"/>
                <a:gd name="T14" fmla="*/ 7 w 603"/>
                <a:gd name="T15" fmla="*/ 53 h 37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376"/>
                <a:gd name="T26" fmla="*/ 603 w 603"/>
                <a:gd name="T27" fmla="*/ 376 h 37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376">
                  <a:moveTo>
                    <a:pt x="28" y="212"/>
                  </a:moveTo>
                  <a:lnTo>
                    <a:pt x="0" y="256"/>
                  </a:lnTo>
                  <a:lnTo>
                    <a:pt x="1" y="314"/>
                  </a:lnTo>
                  <a:lnTo>
                    <a:pt x="11" y="353"/>
                  </a:lnTo>
                  <a:lnTo>
                    <a:pt x="14" y="376"/>
                  </a:lnTo>
                  <a:lnTo>
                    <a:pt x="603" y="139"/>
                  </a:lnTo>
                  <a:lnTo>
                    <a:pt x="595" y="0"/>
                  </a:lnTo>
                  <a:lnTo>
                    <a:pt x="28" y="2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5" name="Freeform 1477"/>
            <p:cNvSpPr>
              <a:spLocks/>
            </p:cNvSpPr>
            <p:nvPr/>
          </p:nvSpPr>
          <p:spPr bwMode="auto">
            <a:xfrm>
              <a:off x="487" y="1448"/>
              <a:ext cx="320" cy="147"/>
            </a:xfrm>
            <a:custGeom>
              <a:avLst/>
              <a:gdLst>
                <a:gd name="T0" fmla="*/ 0 w 641"/>
                <a:gd name="T1" fmla="*/ 60 h 296"/>
                <a:gd name="T2" fmla="*/ 8 w 641"/>
                <a:gd name="T3" fmla="*/ 73 h 296"/>
                <a:gd name="T4" fmla="*/ 160 w 641"/>
                <a:gd name="T5" fmla="*/ 12 h 296"/>
                <a:gd name="T6" fmla="*/ 146 w 641"/>
                <a:gd name="T7" fmla="*/ 0 h 296"/>
                <a:gd name="T8" fmla="*/ 0 w 641"/>
                <a:gd name="T9" fmla="*/ 60 h 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1"/>
                <a:gd name="T16" fmla="*/ 0 h 296"/>
                <a:gd name="T17" fmla="*/ 641 w 641"/>
                <a:gd name="T18" fmla="*/ 296 h 2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1" h="296">
                  <a:moveTo>
                    <a:pt x="0" y="242"/>
                  </a:moveTo>
                  <a:lnTo>
                    <a:pt x="32" y="296"/>
                  </a:lnTo>
                  <a:lnTo>
                    <a:pt x="641" y="49"/>
                  </a:lnTo>
                  <a:lnTo>
                    <a:pt x="586" y="0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6" name="Freeform 1478"/>
            <p:cNvSpPr>
              <a:spLocks/>
            </p:cNvSpPr>
            <p:nvPr/>
          </p:nvSpPr>
          <p:spPr bwMode="auto">
            <a:xfrm>
              <a:off x="193" y="1248"/>
              <a:ext cx="619" cy="353"/>
            </a:xfrm>
            <a:custGeom>
              <a:avLst/>
              <a:gdLst>
                <a:gd name="T0" fmla="*/ 153 w 1238"/>
                <a:gd name="T1" fmla="*/ 119 h 706"/>
                <a:gd name="T2" fmla="*/ 310 w 1238"/>
                <a:gd name="T3" fmla="*/ 59 h 706"/>
                <a:gd name="T4" fmla="*/ 165 w 1238"/>
                <a:gd name="T5" fmla="*/ 0 h 706"/>
                <a:gd name="T6" fmla="*/ 4 w 1238"/>
                <a:gd name="T7" fmla="*/ 36 h 706"/>
                <a:gd name="T8" fmla="*/ 3 w 1238"/>
                <a:gd name="T9" fmla="*/ 37 h 706"/>
                <a:gd name="T10" fmla="*/ 2 w 1238"/>
                <a:gd name="T11" fmla="*/ 41 h 706"/>
                <a:gd name="T12" fmla="*/ 1 w 1238"/>
                <a:gd name="T13" fmla="*/ 46 h 706"/>
                <a:gd name="T14" fmla="*/ 0 w 1238"/>
                <a:gd name="T15" fmla="*/ 52 h 706"/>
                <a:gd name="T16" fmla="*/ 1 w 1238"/>
                <a:gd name="T17" fmla="*/ 60 h 706"/>
                <a:gd name="T18" fmla="*/ 2 w 1238"/>
                <a:gd name="T19" fmla="*/ 70 h 706"/>
                <a:gd name="T20" fmla="*/ 6 w 1238"/>
                <a:gd name="T21" fmla="*/ 80 h 706"/>
                <a:gd name="T22" fmla="*/ 13 w 1238"/>
                <a:gd name="T23" fmla="*/ 89 h 706"/>
                <a:gd name="T24" fmla="*/ 13 w 1238"/>
                <a:gd name="T25" fmla="*/ 89 h 706"/>
                <a:gd name="T26" fmla="*/ 13 w 1238"/>
                <a:gd name="T27" fmla="*/ 90 h 706"/>
                <a:gd name="T28" fmla="*/ 13 w 1238"/>
                <a:gd name="T29" fmla="*/ 90 h 706"/>
                <a:gd name="T30" fmla="*/ 156 w 1238"/>
                <a:gd name="T31" fmla="*/ 177 h 706"/>
                <a:gd name="T32" fmla="*/ 156 w 1238"/>
                <a:gd name="T33" fmla="*/ 175 h 706"/>
                <a:gd name="T34" fmla="*/ 154 w 1238"/>
                <a:gd name="T35" fmla="*/ 170 h 706"/>
                <a:gd name="T36" fmla="*/ 154 w 1238"/>
                <a:gd name="T37" fmla="*/ 170 h 706"/>
                <a:gd name="T38" fmla="*/ 154 w 1238"/>
                <a:gd name="T39" fmla="*/ 170 h 706"/>
                <a:gd name="T40" fmla="*/ 153 w 1238"/>
                <a:gd name="T41" fmla="*/ 168 h 706"/>
                <a:gd name="T42" fmla="*/ 152 w 1238"/>
                <a:gd name="T43" fmla="*/ 164 h 706"/>
                <a:gd name="T44" fmla="*/ 149 w 1238"/>
                <a:gd name="T45" fmla="*/ 158 h 706"/>
                <a:gd name="T46" fmla="*/ 147 w 1238"/>
                <a:gd name="T47" fmla="*/ 150 h 706"/>
                <a:gd name="T48" fmla="*/ 146 w 1238"/>
                <a:gd name="T49" fmla="*/ 142 h 706"/>
                <a:gd name="T50" fmla="*/ 146 w 1238"/>
                <a:gd name="T51" fmla="*/ 134 h 706"/>
                <a:gd name="T52" fmla="*/ 148 w 1238"/>
                <a:gd name="T53" fmla="*/ 126 h 706"/>
                <a:gd name="T54" fmla="*/ 153 w 1238"/>
                <a:gd name="T55" fmla="*/ 119 h 70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38"/>
                <a:gd name="T85" fmla="*/ 0 h 706"/>
                <a:gd name="T86" fmla="*/ 1238 w 1238"/>
                <a:gd name="T87" fmla="*/ 706 h 70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38" h="706">
                  <a:moveTo>
                    <a:pt x="610" y="479"/>
                  </a:moveTo>
                  <a:lnTo>
                    <a:pt x="1238" y="239"/>
                  </a:lnTo>
                  <a:lnTo>
                    <a:pt x="661" y="0"/>
                  </a:lnTo>
                  <a:lnTo>
                    <a:pt x="16" y="144"/>
                  </a:lnTo>
                  <a:lnTo>
                    <a:pt x="14" y="148"/>
                  </a:lnTo>
                  <a:lnTo>
                    <a:pt x="10" y="162"/>
                  </a:lnTo>
                  <a:lnTo>
                    <a:pt x="4" y="184"/>
                  </a:lnTo>
                  <a:lnTo>
                    <a:pt x="0" y="211"/>
                  </a:lnTo>
                  <a:lnTo>
                    <a:pt x="2" y="243"/>
                  </a:lnTo>
                  <a:lnTo>
                    <a:pt x="10" y="278"/>
                  </a:lnTo>
                  <a:lnTo>
                    <a:pt x="26" y="318"/>
                  </a:lnTo>
                  <a:lnTo>
                    <a:pt x="52" y="358"/>
                  </a:lnTo>
                  <a:lnTo>
                    <a:pt x="53" y="359"/>
                  </a:lnTo>
                  <a:lnTo>
                    <a:pt x="53" y="360"/>
                  </a:lnTo>
                  <a:lnTo>
                    <a:pt x="54" y="360"/>
                  </a:lnTo>
                  <a:lnTo>
                    <a:pt x="624" y="706"/>
                  </a:lnTo>
                  <a:lnTo>
                    <a:pt x="625" y="697"/>
                  </a:lnTo>
                  <a:lnTo>
                    <a:pt x="616" y="677"/>
                  </a:lnTo>
                  <a:lnTo>
                    <a:pt x="612" y="670"/>
                  </a:lnTo>
                  <a:lnTo>
                    <a:pt x="605" y="653"/>
                  </a:lnTo>
                  <a:lnTo>
                    <a:pt x="596" y="629"/>
                  </a:lnTo>
                  <a:lnTo>
                    <a:pt x="587" y="599"/>
                  </a:lnTo>
                  <a:lnTo>
                    <a:pt x="582" y="567"/>
                  </a:lnTo>
                  <a:lnTo>
                    <a:pt x="582" y="535"/>
                  </a:lnTo>
                  <a:lnTo>
                    <a:pt x="590" y="504"/>
                  </a:lnTo>
                  <a:lnTo>
                    <a:pt x="610" y="4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7" name="Freeform 1479"/>
            <p:cNvSpPr>
              <a:spLocks/>
            </p:cNvSpPr>
            <p:nvPr/>
          </p:nvSpPr>
          <p:spPr bwMode="auto">
            <a:xfrm>
              <a:off x="224" y="1261"/>
              <a:ext cx="555" cy="214"/>
            </a:xfrm>
            <a:custGeom>
              <a:avLst/>
              <a:gdLst>
                <a:gd name="T0" fmla="*/ 277 w 1112"/>
                <a:gd name="T1" fmla="*/ 54 h 428"/>
                <a:gd name="T2" fmla="*/ 137 w 1112"/>
                <a:gd name="T3" fmla="*/ 107 h 428"/>
                <a:gd name="T4" fmla="*/ 0 w 1112"/>
                <a:gd name="T5" fmla="*/ 34 h 428"/>
                <a:gd name="T6" fmla="*/ 149 w 1112"/>
                <a:gd name="T7" fmla="*/ 0 h 428"/>
                <a:gd name="T8" fmla="*/ 277 w 1112"/>
                <a:gd name="T9" fmla="*/ 54 h 4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428"/>
                <a:gd name="T17" fmla="*/ 1112 w 1112"/>
                <a:gd name="T18" fmla="*/ 428 h 4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428">
                  <a:moveTo>
                    <a:pt x="1112" y="213"/>
                  </a:moveTo>
                  <a:lnTo>
                    <a:pt x="549" y="428"/>
                  </a:lnTo>
                  <a:lnTo>
                    <a:pt x="0" y="136"/>
                  </a:lnTo>
                  <a:lnTo>
                    <a:pt x="598" y="0"/>
                  </a:lnTo>
                  <a:lnTo>
                    <a:pt x="1112" y="213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8" name="Freeform 1480"/>
            <p:cNvSpPr>
              <a:spLocks/>
            </p:cNvSpPr>
            <p:nvPr/>
          </p:nvSpPr>
          <p:spPr bwMode="auto">
            <a:xfrm>
              <a:off x="203" y="1334"/>
              <a:ext cx="284" cy="244"/>
            </a:xfrm>
            <a:custGeom>
              <a:avLst/>
              <a:gdLst>
                <a:gd name="T0" fmla="*/ 142 w 568"/>
                <a:gd name="T1" fmla="*/ 122 h 488"/>
                <a:gd name="T2" fmla="*/ 11 w 568"/>
                <a:gd name="T3" fmla="*/ 42 h 488"/>
                <a:gd name="T4" fmla="*/ 6 w 568"/>
                <a:gd name="T5" fmla="*/ 35 h 488"/>
                <a:gd name="T6" fmla="*/ 2 w 568"/>
                <a:gd name="T7" fmla="*/ 28 h 488"/>
                <a:gd name="T8" fmla="*/ 1 w 568"/>
                <a:gd name="T9" fmla="*/ 22 h 488"/>
                <a:gd name="T10" fmla="*/ 1 w 568"/>
                <a:gd name="T11" fmla="*/ 16 h 488"/>
                <a:gd name="T12" fmla="*/ 0 w 568"/>
                <a:gd name="T13" fmla="*/ 11 h 488"/>
                <a:gd name="T14" fmla="*/ 1 w 568"/>
                <a:gd name="T15" fmla="*/ 7 h 488"/>
                <a:gd name="T16" fmla="*/ 1 w 568"/>
                <a:gd name="T17" fmla="*/ 3 h 488"/>
                <a:gd name="T18" fmla="*/ 2 w 568"/>
                <a:gd name="T19" fmla="*/ 0 h 488"/>
                <a:gd name="T20" fmla="*/ 142 w 568"/>
                <a:gd name="T21" fmla="*/ 75 h 488"/>
                <a:gd name="T22" fmla="*/ 139 w 568"/>
                <a:gd name="T23" fmla="*/ 80 h 488"/>
                <a:gd name="T24" fmla="*/ 137 w 568"/>
                <a:gd name="T25" fmla="*/ 86 h 488"/>
                <a:gd name="T26" fmla="*/ 136 w 568"/>
                <a:gd name="T27" fmla="*/ 92 h 488"/>
                <a:gd name="T28" fmla="*/ 136 w 568"/>
                <a:gd name="T29" fmla="*/ 98 h 488"/>
                <a:gd name="T30" fmla="*/ 136 w 568"/>
                <a:gd name="T31" fmla="*/ 105 h 488"/>
                <a:gd name="T32" fmla="*/ 138 w 568"/>
                <a:gd name="T33" fmla="*/ 111 h 488"/>
                <a:gd name="T34" fmla="*/ 140 w 568"/>
                <a:gd name="T35" fmla="*/ 117 h 488"/>
                <a:gd name="T36" fmla="*/ 142 w 568"/>
                <a:gd name="T37" fmla="*/ 122 h 4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68"/>
                <a:gd name="T58" fmla="*/ 0 h 488"/>
                <a:gd name="T59" fmla="*/ 568 w 568"/>
                <a:gd name="T60" fmla="*/ 488 h 4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68" h="488">
                  <a:moveTo>
                    <a:pt x="565" y="488"/>
                  </a:moveTo>
                  <a:lnTo>
                    <a:pt x="45" y="168"/>
                  </a:lnTo>
                  <a:lnTo>
                    <a:pt x="25" y="140"/>
                  </a:lnTo>
                  <a:lnTo>
                    <a:pt x="11" y="112"/>
                  </a:lnTo>
                  <a:lnTo>
                    <a:pt x="5" y="87"/>
                  </a:lnTo>
                  <a:lnTo>
                    <a:pt x="1" y="64"/>
                  </a:lnTo>
                  <a:lnTo>
                    <a:pt x="0" y="43"/>
                  </a:lnTo>
                  <a:lnTo>
                    <a:pt x="2" y="25"/>
                  </a:lnTo>
                  <a:lnTo>
                    <a:pt x="6" y="11"/>
                  </a:lnTo>
                  <a:lnTo>
                    <a:pt x="9" y="0"/>
                  </a:lnTo>
                  <a:lnTo>
                    <a:pt x="568" y="297"/>
                  </a:lnTo>
                  <a:lnTo>
                    <a:pt x="554" y="318"/>
                  </a:lnTo>
                  <a:lnTo>
                    <a:pt x="546" y="341"/>
                  </a:lnTo>
                  <a:lnTo>
                    <a:pt x="542" y="365"/>
                  </a:lnTo>
                  <a:lnTo>
                    <a:pt x="542" y="390"/>
                  </a:lnTo>
                  <a:lnTo>
                    <a:pt x="544" y="417"/>
                  </a:lnTo>
                  <a:lnTo>
                    <a:pt x="550" y="442"/>
                  </a:lnTo>
                  <a:lnTo>
                    <a:pt x="557" y="466"/>
                  </a:lnTo>
                  <a:lnTo>
                    <a:pt x="565" y="488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9" name="Freeform 1481"/>
            <p:cNvSpPr>
              <a:spLocks/>
            </p:cNvSpPr>
            <p:nvPr/>
          </p:nvSpPr>
          <p:spPr bwMode="auto">
            <a:xfrm>
              <a:off x="486" y="1377"/>
              <a:ext cx="329" cy="224"/>
            </a:xfrm>
            <a:custGeom>
              <a:avLst/>
              <a:gdLst>
                <a:gd name="T0" fmla="*/ 145 w 658"/>
                <a:gd name="T1" fmla="*/ 28 h 448"/>
                <a:gd name="T2" fmla="*/ 145 w 658"/>
                <a:gd name="T3" fmla="*/ 34 h 448"/>
                <a:gd name="T4" fmla="*/ 0 w 658"/>
                <a:gd name="T5" fmla="*/ 92 h 448"/>
                <a:gd name="T6" fmla="*/ 1 w 658"/>
                <a:gd name="T7" fmla="*/ 97 h 448"/>
                <a:gd name="T8" fmla="*/ 147 w 658"/>
                <a:gd name="T9" fmla="*/ 39 h 448"/>
                <a:gd name="T10" fmla="*/ 156 w 658"/>
                <a:gd name="T11" fmla="*/ 47 h 448"/>
                <a:gd name="T12" fmla="*/ 7 w 658"/>
                <a:gd name="T13" fmla="*/ 108 h 448"/>
                <a:gd name="T14" fmla="*/ 10 w 658"/>
                <a:gd name="T15" fmla="*/ 112 h 448"/>
                <a:gd name="T16" fmla="*/ 165 w 658"/>
                <a:gd name="T17" fmla="*/ 49 h 448"/>
                <a:gd name="T18" fmla="*/ 150 w 658"/>
                <a:gd name="T19" fmla="*/ 35 h 448"/>
                <a:gd name="T20" fmla="*/ 149 w 658"/>
                <a:gd name="T21" fmla="*/ 0 h 448"/>
                <a:gd name="T22" fmla="*/ 145 w 658"/>
                <a:gd name="T23" fmla="*/ 0 h 448"/>
                <a:gd name="T24" fmla="*/ 145 w 658"/>
                <a:gd name="T25" fmla="*/ 11 h 448"/>
                <a:gd name="T26" fmla="*/ 145 w 658"/>
                <a:gd name="T27" fmla="*/ 28 h 4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8"/>
                <a:gd name="T43" fmla="*/ 0 h 448"/>
                <a:gd name="T44" fmla="*/ 658 w 658"/>
                <a:gd name="T45" fmla="*/ 448 h 4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8" h="448">
                  <a:moveTo>
                    <a:pt x="578" y="109"/>
                  </a:moveTo>
                  <a:lnTo>
                    <a:pt x="580" y="134"/>
                  </a:lnTo>
                  <a:lnTo>
                    <a:pt x="0" y="368"/>
                  </a:lnTo>
                  <a:lnTo>
                    <a:pt x="6" y="387"/>
                  </a:lnTo>
                  <a:lnTo>
                    <a:pt x="587" y="153"/>
                  </a:lnTo>
                  <a:lnTo>
                    <a:pt x="622" y="186"/>
                  </a:lnTo>
                  <a:lnTo>
                    <a:pt x="31" y="429"/>
                  </a:lnTo>
                  <a:lnTo>
                    <a:pt x="38" y="448"/>
                  </a:lnTo>
                  <a:lnTo>
                    <a:pt x="658" y="194"/>
                  </a:lnTo>
                  <a:lnTo>
                    <a:pt x="597" y="137"/>
                  </a:lnTo>
                  <a:lnTo>
                    <a:pt x="595" y="0"/>
                  </a:lnTo>
                  <a:lnTo>
                    <a:pt x="577" y="0"/>
                  </a:lnTo>
                  <a:lnTo>
                    <a:pt x="577" y="41"/>
                  </a:lnTo>
                  <a:lnTo>
                    <a:pt x="578" y="1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107" name="Заголовок 1"/>
          <p:cNvSpPr txBox="1">
            <a:spLocks/>
          </p:cNvSpPr>
          <p:nvPr/>
        </p:nvSpPr>
        <p:spPr>
          <a:xfrm>
            <a:off x="814397" y="13225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9961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Открытые уроки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14338" name="Picture 2" descr="C:\Users\user\Desktop\2 кл шквыр школ фото\Альбина Михайловна сент 2016\DSC013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1005644"/>
            <a:ext cx="3878436" cy="25861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user\Desktop\2 кл шквыр школ фото\с тел\IMG-20170414-WA002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61" r="21050"/>
          <a:stretch/>
        </p:blipFill>
        <p:spPr bwMode="auto">
          <a:xfrm>
            <a:off x="1703238" y="3707764"/>
            <a:ext cx="3372818" cy="30302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user\Desktop\2 кл шквыр школ фото\сдел фотки\по1\IMG-20170414-WA0012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717" t="16688" r="7652" b="-433"/>
          <a:stretch/>
        </p:blipFill>
        <p:spPr bwMode="auto">
          <a:xfrm>
            <a:off x="5076056" y="1080537"/>
            <a:ext cx="3791773" cy="32495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056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6"/>
          <p:cNvSpPr>
            <a:spLocks noChangeArrowheads="1"/>
          </p:cNvSpPr>
          <p:nvPr/>
        </p:nvSpPr>
        <p:spPr bwMode="auto">
          <a:xfrm>
            <a:off x="0" y="0"/>
            <a:ext cx="1524000" cy="6858000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147" name="Rectangle 1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grpSp>
        <p:nvGrpSpPr>
          <p:cNvPr id="6148" name="Group 1388" descr="Stack of books"/>
          <p:cNvGrpSpPr>
            <a:grpSpLocks noChangeAspect="1"/>
          </p:cNvGrpSpPr>
          <p:nvPr/>
        </p:nvGrpSpPr>
        <p:grpSpPr bwMode="auto">
          <a:xfrm>
            <a:off x="152400" y="1981200"/>
            <a:ext cx="1196975" cy="4525963"/>
            <a:chOff x="96" y="1248"/>
            <a:chExt cx="754" cy="2851"/>
          </a:xfrm>
        </p:grpSpPr>
        <p:sp>
          <p:nvSpPr>
            <p:cNvPr id="6156" name="AutoShape 1387"/>
            <p:cNvSpPr>
              <a:spLocks noChangeAspect="1" noChangeArrowheads="1" noTextEdit="1"/>
            </p:cNvSpPr>
            <p:nvPr/>
          </p:nvSpPr>
          <p:spPr bwMode="auto">
            <a:xfrm>
              <a:off x="96" y="1248"/>
              <a:ext cx="754" cy="2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7" name="Freeform 1389"/>
            <p:cNvSpPr>
              <a:spLocks/>
            </p:cNvSpPr>
            <p:nvPr/>
          </p:nvSpPr>
          <p:spPr bwMode="auto">
            <a:xfrm>
              <a:off x="450" y="3902"/>
              <a:ext cx="347" cy="158"/>
            </a:xfrm>
            <a:custGeom>
              <a:avLst/>
              <a:gdLst>
                <a:gd name="T0" fmla="*/ 10 w 693"/>
                <a:gd name="T1" fmla="*/ 39 h 318"/>
                <a:gd name="T2" fmla="*/ 1 w 693"/>
                <a:gd name="T3" fmla="*/ 49 h 318"/>
                <a:gd name="T4" fmla="*/ 0 w 693"/>
                <a:gd name="T5" fmla="*/ 64 h 318"/>
                <a:gd name="T6" fmla="*/ 2 w 693"/>
                <a:gd name="T7" fmla="*/ 73 h 318"/>
                <a:gd name="T8" fmla="*/ 2 w 693"/>
                <a:gd name="T9" fmla="*/ 79 h 318"/>
                <a:gd name="T10" fmla="*/ 173 w 693"/>
                <a:gd name="T11" fmla="*/ 35 h 318"/>
                <a:gd name="T12" fmla="*/ 174 w 693"/>
                <a:gd name="T13" fmla="*/ 0 h 318"/>
                <a:gd name="T14" fmla="*/ 10 w 693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3"/>
                <a:gd name="T25" fmla="*/ 0 h 318"/>
                <a:gd name="T26" fmla="*/ 693 w 693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3" h="318">
                  <a:moveTo>
                    <a:pt x="39" y="159"/>
                  </a:moveTo>
                  <a:lnTo>
                    <a:pt x="4" y="199"/>
                  </a:lnTo>
                  <a:lnTo>
                    <a:pt x="0" y="257"/>
                  </a:lnTo>
                  <a:lnTo>
                    <a:pt x="5" y="295"/>
                  </a:lnTo>
                  <a:lnTo>
                    <a:pt x="8" y="318"/>
                  </a:lnTo>
                  <a:lnTo>
                    <a:pt x="689" y="142"/>
                  </a:lnTo>
                  <a:lnTo>
                    <a:pt x="693" y="0"/>
                  </a:lnTo>
                  <a:lnTo>
                    <a:pt x="39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8" name="Freeform 1390"/>
            <p:cNvSpPr>
              <a:spLocks/>
            </p:cNvSpPr>
            <p:nvPr/>
          </p:nvSpPr>
          <p:spPr bwMode="auto">
            <a:xfrm>
              <a:off x="454" y="3974"/>
              <a:ext cx="367" cy="119"/>
            </a:xfrm>
            <a:custGeom>
              <a:avLst/>
              <a:gdLst>
                <a:gd name="T0" fmla="*/ 0 w 735"/>
                <a:gd name="T1" fmla="*/ 46 h 237"/>
                <a:gd name="T2" fmla="*/ 7 w 735"/>
                <a:gd name="T3" fmla="*/ 60 h 237"/>
                <a:gd name="T4" fmla="*/ 183 w 735"/>
                <a:gd name="T5" fmla="*/ 14 h 237"/>
                <a:gd name="T6" fmla="*/ 169 w 735"/>
                <a:gd name="T7" fmla="*/ 0 h 237"/>
                <a:gd name="T8" fmla="*/ 0 w 735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7"/>
                <a:gd name="T17" fmla="*/ 735 w 73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7">
                  <a:moveTo>
                    <a:pt x="0" y="181"/>
                  </a:moveTo>
                  <a:lnTo>
                    <a:pt x="30" y="237"/>
                  </a:lnTo>
                  <a:lnTo>
                    <a:pt x="735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9" name="Freeform 1391"/>
            <p:cNvSpPr>
              <a:spLocks/>
            </p:cNvSpPr>
            <p:nvPr/>
          </p:nvSpPr>
          <p:spPr bwMode="auto">
            <a:xfrm>
              <a:off x="148" y="3753"/>
              <a:ext cx="689" cy="346"/>
            </a:xfrm>
            <a:custGeom>
              <a:avLst/>
              <a:gdLst>
                <a:gd name="T0" fmla="*/ 164 w 1378"/>
                <a:gd name="T1" fmla="*/ 116 h 693"/>
                <a:gd name="T2" fmla="*/ 345 w 1378"/>
                <a:gd name="T3" fmla="*/ 71 h 693"/>
                <a:gd name="T4" fmla="*/ 189 w 1378"/>
                <a:gd name="T5" fmla="*/ 0 h 693"/>
                <a:gd name="T6" fmla="*/ 6 w 1378"/>
                <a:gd name="T7" fmla="*/ 21 h 693"/>
                <a:gd name="T8" fmla="*/ 6 w 1378"/>
                <a:gd name="T9" fmla="*/ 22 h 693"/>
                <a:gd name="T10" fmla="*/ 5 w 1378"/>
                <a:gd name="T11" fmla="*/ 26 h 693"/>
                <a:gd name="T12" fmla="*/ 3 w 1378"/>
                <a:gd name="T13" fmla="*/ 30 h 693"/>
                <a:gd name="T14" fmla="*/ 1 w 1378"/>
                <a:gd name="T15" fmla="*/ 37 h 693"/>
                <a:gd name="T16" fmla="*/ 0 w 1378"/>
                <a:gd name="T17" fmla="*/ 45 h 693"/>
                <a:gd name="T18" fmla="*/ 1 w 1378"/>
                <a:gd name="T19" fmla="*/ 54 h 693"/>
                <a:gd name="T20" fmla="*/ 5 w 1378"/>
                <a:gd name="T21" fmla="*/ 63 h 693"/>
                <a:gd name="T22" fmla="*/ 11 w 1378"/>
                <a:gd name="T23" fmla="*/ 73 h 693"/>
                <a:gd name="T24" fmla="*/ 11 w 1378"/>
                <a:gd name="T25" fmla="*/ 74 h 693"/>
                <a:gd name="T26" fmla="*/ 11 w 1378"/>
                <a:gd name="T27" fmla="*/ 74 h 693"/>
                <a:gd name="T28" fmla="*/ 11 w 1378"/>
                <a:gd name="T29" fmla="*/ 74 h 693"/>
                <a:gd name="T30" fmla="*/ 162 w 1378"/>
                <a:gd name="T31" fmla="*/ 173 h 693"/>
                <a:gd name="T32" fmla="*/ 162 w 1378"/>
                <a:gd name="T33" fmla="*/ 171 h 693"/>
                <a:gd name="T34" fmla="*/ 160 w 1378"/>
                <a:gd name="T35" fmla="*/ 165 h 693"/>
                <a:gd name="T36" fmla="*/ 160 w 1378"/>
                <a:gd name="T37" fmla="*/ 165 h 693"/>
                <a:gd name="T38" fmla="*/ 160 w 1378"/>
                <a:gd name="T39" fmla="*/ 165 h 693"/>
                <a:gd name="T40" fmla="*/ 159 w 1378"/>
                <a:gd name="T41" fmla="*/ 163 h 693"/>
                <a:gd name="T42" fmla="*/ 158 w 1378"/>
                <a:gd name="T43" fmla="*/ 159 h 693"/>
                <a:gd name="T44" fmla="*/ 156 w 1378"/>
                <a:gd name="T45" fmla="*/ 153 h 693"/>
                <a:gd name="T46" fmla="*/ 154 w 1378"/>
                <a:gd name="T47" fmla="*/ 146 h 693"/>
                <a:gd name="T48" fmla="*/ 154 w 1378"/>
                <a:gd name="T49" fmla="*/ 137 h 693"/>
                <a:gd name="T50" fmla="*/ 154 w 1378"/>
                <a:gd name="T51" fmla="*/ 129 h 693"/>
                <a:gd name="T52" fmla="*/ 158 w 1378"/>
                <a:gd name="T53" fmla="*/ 122 h 693"/>
                <a:gd name="T54" fmla="*/ 164 w 1378"/>
                <a:gd name="T55" fmla="*/ 116 h 6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8"/>
                <a:gd name="T85" fmla="*/ 0 h 693"/>
                <a:gd name="T86" fmla="*/ 1378 w 1378"/>
                <a:gd name="T87" fmla="*/ 693 h 6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8" h="693">
                  <a:moveTo>
                    <a:pt x="653" y="467"/>
                  </a:moveTo>
                  <a:lnTo>
                    <a:pt x="1378" y="287"/>
                  </a:lnTo>
                  <a:lnTo>
                    <a:pt x="759" y="0"/>
                  </a:lnTo>
                  <a:lnTo>
                    <a:pt x="27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6"/>
                  </a:lnTo>
                  <a:lnTo>
                    <a:pt x="17" y="253"/>
                  </a:lnTo>
                  <a:lnTo>
                    <a:pt x="42" y="295"/>
                  </a:lnTo>
                  <a:lnTo>
                    <a:pt x="43" y="296"/>
                  </a:lnTo>
                  <a:lnTo>
                    <a:pt x="45" y="297"/>
                  </a:lnTo>
                  <a:lnTo>
                    <a:pt x="645" y="693"/>
                  </a:lnTo>
                  <a:lnTo>
                    <a:pt x="647" y="684"/>
                  </a:lnTo>
                  <a:lnTo>
                    <a:pt x="639" y="663"/>
                  </a:lnTo>
                  <a:lnTo>
                    <a:pt x="639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2" y="614"/>
                  </a:lnTo>
                  <a:lnTo>
                    <a:pt x="615" y="584"/>
                  </a:lnTo>
                  <a:lnTo>
                    <a:pt x="613" y="551"/>
                  </a:lnTo>
                  <a:lnTo>
                    <a:pt x="616" y="519"/>
                  </a:lnTo>
                  <a:lnTo>
                    <a:pt x="629" y="491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0" name="Freeform 1392"/>
            <p:cNvSpPr>
              <a:spLocks/>
            </p:cNvSpPr>
            <p:nvPr/>
          </p:nvSpPr>
          <p:spPr bwMode="auto">
            <a:xfrm>
              <a:off x="186" y="3765"/>
              <a:ext cx="615" cy="209"/>
            </a:xfrm>
            <a:custGeom>
              <a:avLst/>
              <a:gdLst>
                <a:gd name="T0" fmla="*/ 308 w 1228"/>
                <a:gd name="T1" fmla="*/ 64 h 416"/>
                <a:gd name="T2" fmla="*/ 145 w 1228"/>
                <a:gd name="T3" fmla="*/ 105 h 416"/>
                <a:gd name="T4" fmla="*/ 0 w 1228"/>
                <a:gd name="T5" fmla="*/ 20 h 416"/>
                <a:gd name="T6" fmla="*/ 170 w 1228"/>
                <a:gd name="T7" fmla="*/ 0 h 416"/>
                <a:gd name="T8" fmla="*/ 308 w 1228"/>
                <a:gd name="T9" fmla="*/ 64 h 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8"/>
                <a:gd name="T16" fmla="*/ 0 h 416"/>
                <a:gd name="T17" fmla="*/ 1228 w 1228"/>
                <a:gd name="T18" fmla="*/ 416 h 4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8" h="416">
                  <a:moveTo>
                    <a:pt x="1228" y="254"/>
                  </a:moveTo>
                  <a:lnTo>
                    <a:pt x="579" y="416"/>
                  </a:lnTo>
                  <a:lnTo>
                    <a:pt x="0" y="80"/>
                  </a:lnTo>
                  <a:lnTo>
                    <a:pt x="679" y="0"/>
                  </a:lnTo>
                  <a:lnTo>
                    <a:pt x="1228" y="25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1" name="Freeform 1393"/>
            <p:cNvSpPr>
              <a:spLocks/>
            </p:cNvSpPr>
            <p:nvPr/>
          </p:nvSpPr>
          <p:spPr bwMode="auto">
            <a:xfrm>
              <a:off x="159" y="3809"/>
              <a:ext cx="304" cy="265"/>
            </a:xfrm>
            <a:custGeom>
              <a:avLst/>
              <a:gdLst>
                <a:gd name="T0" fmla="*/ 146 w 607"/>
                <a:gd name="T1" fmla="*/ 133 h 529"/>
                <a:gd name="T2" fmla="*/ 10 w 607"/>
                <a:gd name="T3" fmla="*/ 42 h 529"/>
                <a:gd name="T4" fmla="*/ 5 w 607"/>
                <a:gd name="T5" fmla="*/ 34 h 529"/>
                <a:gd name="T6" fmla="*/ 2 w 607"/>
                <a:gd name="T7" fmla="*/ 27 h 529"/>
                <a:gd name="T8" fmla="*/ 1 w 607"/>
                <a:gd name="T9" fmla="*/ 21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6 h 529"/>
                <a:gd name="T16" fmla="*/ 3 w 607"/>
                <a:gd name="T17" fmla="*/ 3 h 529"/>
                <a:gd name="T18" fmla="*/ 5 w 607"/>
                <a:gd name="T19" fmla="*/ 0 h 529"/>
                <a:gd name="T20" fmla="*/ 152 w 607"/>
                <a:gd name="T21" fmla="*/ 86 h 529"/>
                <a:gd name="T22" fmla="*/ 148 w 607"/>
                <a:gd name="T23" fmla="*/ 90 h 529"/>
                <a:gd name="T24" fmla="*/ 145 w 607"/>
                <a:gd name="T25" fmla="*/ 96 h 529"/>
                <a:gd name="T26" fmla="*/ 143 w 607"/>
                <a:gd name="T27" fmla="*/ 102 h 529"/>
                <a:gd name="T28" fmla="*/ 142 w 607"/>
                <a:gd name="T29" fmla="*/ 108 h 529"/>
                <a:gd name="T30" fmla="*/ 143 w 607"/>
                <a:gd name="T31" fmla="*/ 115 h 529"/>
                <a:gd name="T32" fmla="*/ 143 w 607"/>
                <a:gd name="T33" fmla="*/ 121 h 529"/>
                <a:gd name="T34" fmla="*/ 145 w 607"/>
                <a:gd name="T35" fmla="*/ 127 h 529"/>
                <a:gd name="T36" fmla="*/ 146 w 607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7" y="165"/>
                  </a:lnTo>
                  <a:lnTo>
                    <a:pt x="19" y="136"/>
                  </a:lnTo>
                  <a:lnTo>
                    <a:pt x="6" y="108"/>
                  </a:lnTo>
                  <a:lnTo>
                    <a:pt x="1" y="83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6" y="23"/>
                  </a:lnTo>
                  <a:lnTo>
                    <a:pt x="12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8" y="382"/>
                  </a:lnTo>
                  <a:lnTo>
                    <a:pt x="571" y="406"/>
                  </a:lnTo>
                  <a:lnTo>
                    <a:pt x="568" y="432"/>
                  </a:lnTo>
                  <a:lnTo>
                    <a:pt x="569" y="457"/>
                  </a:lnTo>
                  <a:lnTo>
                    <a:pt x="571" y="482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2" name="Freeform 1394"/>
            <p:cNvSpPr>
              <a:spLocks/>
            </p:cNvSpPr>
            <p:nvPr/>
          </p:nvSpPr>
          <p:spPr bwMode="auto">
            <a:xfrm>
              <a:off x="454" y="3902"/>
              <a:ext cx="376" cy="197"/>
            </a:xfrm>
            <a:custGeom>
              <a:avLst/>
              <a:gdLst>
                <a:gd name="T0" fmla="*/ 167 w 754"/>
                <a:gd name="T1" fmla="*/ 34 h 395"/>
                <a:gd name="T2" fmla="*/ 0 w 754"/>
                <a:gd name="T3" fmla="*/ 77 h 395"/>
                <a:gd name="T4" fmla="*/ 1 w 754"/>
                <a:gd name="T5" fmla="*/ 83 h 395"/>
                <a:gd name="T6" fmla="*/ 169 w 754"/>
                <a:gd name="T7" fmla="*/ 39 h 395"/>
                <a:gd name="T8" fmla="*/ 178 w 754"/>
                <a:gd name="T9" fmla="*/ 48 h 395"/>
                <a:gd name="T10" fmla="*/ 7 w 754"/>
                <a:gd name="T11" fmla="*/ 93 h 395"/>
                <a:gd name="T12" fmla="*/ 8 w 754"/>
                <a:gd name="T13" fmla="*/ 98 h 395"/>
                <a:gd name="T14" fmla="*/ 188 w 754"/>
                <a:gd name="T15" fmla="*/ 51 h 395"/>
                <a:gd name="T16" fmla="*/ 172 w 754"/>
                <a:gd name="T17" fmla="*/ 35 h 395"/>
                <a:gd name="T18" fmla="*/ 175 w 754"/>
                <a:gd name="T19" fmla="*/ 0 h 395"/>
                <a:gd name="T20" fmla="*/ 170 w 754"/>
                <a:gd name="T21" fmla="*/ 0 h 395"/>
                <a:gd name="T22" fmla="*/ 169 w 754"/>
                <a:gd name="T23" fmla="*/ 11 h 395"/>
                <a:gd name="T24" fmla="*/ 167 w 754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4"/>
                <a:gd name="T40" fmla="*/ 0 h 395"/>
                <a:gd name="T41" fmla="*/ 754 w 754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4" h="395">
                  <a:moveTo>
                    <a:pt x="671" y="137"/>
                  </a:moveTo>
                  <a:lnTo>
                    <a:pt x="0" y="311"/>
                  </a:lnTo>
                  <a:lnTo>
                    <a:pt x="5" y="332"/>
                  </a:lnTo>
                  <a:lnTo>
                    <a:pt x="678" y="157"/>
                  </a:lnTo>
                  <a:lnTo>
                    <a:pt x="714" y="194"/>
                  </a:lnTo>
                  <a:lnTo>
                    <a:pt x="29" y="375"/>
                  </a:lnTo>
                  <a:lnTo>
                    <a:pt x="35" y="395"/>
                  </a:lnTo>
                  <a:lnTo>
                    <a:pt x="754" y="205"/>
                  </a:lnTo>
                  <a:lnTo>
                    <a:pt x="691" y="141"/>
                  </a:lnTo>
                  <a:lnTo>
                    <a:pt x="701" y="3"/>
                  </a:lnTo>
                  <a:lnTo>
                    <a:pt x="681" y="0"/>
                  </a:lnTo>
                  <a:lnTo>
                    <a:pt x="678" y="44"/>
                  </a:lnTo>
                  <a:lnTo>
                    <a:pt x="671" y="1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3" name="Freeform 1395"/>
            <p:cNvSpPr>
              <a:spLocks/>
            </p:cNvSpPr>
            <p:nvPr/>
          </p:nvSpPr>
          <p:spPr bwMode="auto">
            <a:xfrm>
              <a:off x="469" y="3700"/>
              <a:ext cx="334" cy="209"/>
            </a:xfrm>
            <a:custGeom>
              <a:avLst/>
              <a:gdLst>
                <a:gd name="T0" fmla="*/ 7 w 670"/>
                <a:gd name="T1" fmla="*/ 59 h 417"/>
                <a:gd name="T2" fmla="*/ 0 w 670"/>
                <a:gd name="T3" fmla="*/ 72 h 417"/>
                <a:gd name="T4" fmla="*/ 0 w 670"/>
                <a:gd name="T5" fmla="*/ 87 h 417"/>
                <a:gd name="T6" fmla="*/ 3 w 670"/>
                <a:gd name="T7" fmla="*/ 98 h 417"/>
                <a:gd name="T8" fmla="*/ 4 w 670"/>
                <a:gd name="T9" fmla="*/ 105 h 417"/>
                <a:gd name="T10" fmla="*/ 167 w 670"/>
                <a:gd name="T11" fmla="*/ 39 h 417"/>
                <a:gd name="T12" fmla="*/ 165 w 670"/>
                <a:gd name="T13" fmla="*/ 0 h 417"/>
                <a:gd name="T14" fmla="*/ 7 w 670"/>
                <a:gd name="T15" fmla="*/ 59 h 4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70"/>
                <a:gd name="T25" fmla="*/ 0 h 417"/>
                <a:gd name="T26" fmla="*/ 670 w 670"/>
                <a:gd name="T27" fmla="*/ 417 h 4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70" h="417">
                  <a:moveTo>
                    <a:pt x="31" y="235"/>
                  </a:moveTo>
                  <a:lnTo>
                    <a:pt x="0" y="285"/>
                  </a:lnTo>
                  <a:lnTo>
                    <a:pt x="2" y="348"/>
                  </a:lnTo>
                  <a:lnTo>
                    <a:pt x="12" y="391"/>
                  </a:lnTo>
                  <a:lnTo>
                    <a:pt x="16" y="417"/>
                  </a:lnTo>
                  <a:lnTo>
                    <a:pt x="670" y="154"/>
                  </a:lnTo>
                  <a:lnTo>
                    <a:pt x="662" y="0"/>
                  </a:lnTo>
                  <a:lnTo>
                    <a:pt x="31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4" name="Freeform 1396"/>
            <p:cNvSpPr>
              <a:spLocks/>
            </p:cNvSpPr>
            <p:nvPr/>
          </p:nvSpPr>
          <p:spPr bwMode="auto">
            <a:xfrm>
              <a:off x="477" y="3779"/>
              <a:ext cx="356" cy="164"/>
            </a:xfrm>
            <a:custGeom>
              <a:avLst/>
              <a:gdLst>
                <a:gd name="T0" fmla="*/ 0 w 712"/>
                <a:gd name="T1" fmla="*/ 67 h 328"/>
                <a:gd name="T2" fmla="*/ 9 w 712"/>
                <a:gd name="T3" fmla="*/ 82 h 328"/>
                <a:gd name="T4" fmla="*/ 178 w 712"/>
                <a:gd name="T5" fmla="*/ 13 h 328"/>
                <a:gd name="T6" fmla="*/ 163 w 712"/>
                <a:gd name="T7" fmla="*/ 0 h 328"/>
                <a:gd name="T8" fmla="*/ 0 w 712"/>
                <a:gd name="T9" fmla="*/ 67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8"/>
                <a:gd name="T17" fmla="*/ 712 w 712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8">
                  <a:moveTo>
                    <a:pt x="0" y="268"/>
                  </a:moveTo>
                  <a:lnTo>
                    <a:pt x="36" y="328"/>
                  </a:lnTo>
                  <a:lnTo>
                    <a:pt x="712" y="54"/>
                  </a:lnTo>
                  <a:lnTo>
                    <a:pt x="650" y="0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5" name="Freeform 1397"/>
            <p:cNvSpPr>
              <a:spLocks/>
            </p:cNvSpPr>
            <p:nvPr/>
          </p:nvSpPr>
          <p:spPr bwMode="auto">
            <a:xfrm>
              <a:off x="477" y="3779"/>
              <a:ext cx="356" cy="164"/>
            </a:xfrm>
            <a:custGeom>
              <a:avLst/>
              <a:gdLst>
                <a:gd name="T0" fmla="*/ 0 w 712"/>
                <a:gd name="T1" fmla="*/ 67 h 328"/>
                <a:gd name="T2" fmla="*/ 9 w 712"/>
                <a:gd name="T3" fmla="*/ 82 h 328"/>
                <a:gd name="T4" fmla="*/ 178 w 712"/>
                <a:gd name="T5" fmla="*/ 13 h 328"/>
                <a:gd name="T6" fmla="*/ 163 w 712"/>
                <a:gd name="T7" fmla="*/ 0 h 328"/>
                <a:gd name="T8" fmla="*/ 0 w 712"/>
                <a:gd name="T9" fmla="*/ 67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8"/>
                <a:gd name="T17" fmla="*/ 712 w 712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8">
                  <a:moveTo>
                    <a:pt x="0" y="268"/>
                  </a:moveTo>
                  <a:lnTo>
                    <a:pt x="36" y="328"/>
                  </a:lnTo>
                  <a:lnTo>
                    <a:pt x="712" y="54"/>
                  </a:lnTo>
                  <a:lnTo>
                    <a:pt x="650" y="0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6" name="Freeform 1398"/>
            <p:cNvSpPr>
              <a:spLocks/>
            </p:cNvSpPr>
            <p:nvPr/>
          </p:nvSpPr>
          <p:spPr bwMode="auto">
            <a:xfrm>
              <a:off x="151" y="3557"/>
              <a:ext cx="687" cy="393"/>
            </a:xfrm>
            <a:custGeom>
              <a:avLst/>
              <a:gdLst>
                <a:gd name="T0" fmla="*/ 169 w 1376"/>
                <a:gd name="T1" fmla="*/ 133 h 786"/>
                <a:gd name="T2" fmla="*/ 343 w 1376"/>
                <a:gd name="T3" fmla="*/ 67 h 786"/>
                <a:gd name="T4" fmla="*/ 183 w 1376"/>
                <a:gd name="T5" fmla="*/ 0 h 786"/>
                <a:gd name="T6" fmla="*/ 4 w 1376"/>
                <a:gd name="T7" fmla="*/ 40 h 786"/>
                <a:gd name="T8" fmla="*/ 3 w 1376"/>
                <a:gd name="T9" fmla="*/ 42 h 786"/>
                <a:gd name="T10" fmla="*/ 2 w 1376"/>
                <a:gd name="T11" fmla="*/ 46 h 786"/>
                <a:gd name="T12" fmla="*/ 1 w 1376"/>
                <a:gd name="T13" fmla="*/ 51 h 786"/>
                <a:gd name="T14" fmla="*/ 0 w 1376"/>
                <a:gd name="T15" fmla="*/ 58 h 786"/>
                <a:gd name="T16" fmla="*/ 0 w 1376"/>
                <a:gd name="T17" fmla="*/ 68 h 786"/>
                <a:gd name="T18" fmla="*/ 2 w 1376"/>
                <a:gd name="T19" fmla="*/ 78 h 786"/>
                <a:gd name="T20" fmla="*/ 7 w 1376"/>
                <a:gd name="T21" fmla="*/ 89 h 786"/>
                <a:gd name="T22" fmla="*/ 14 w 1376"/>
                <a:gd name="T23" fmla="*/ 99 h 786"/>
                <a:gd name="T24" fmla="*/ 14 w 1376"/>
                <a:gd name="T25" fmla="*/ 99 h 786"/>
                <a:gd name="T26" fmla="*/ 14 w 1376"/>
                <a:gd name="T27" fmla="*/ 99 h 786"/>
                <a:gd name="T28" fmla="*/ 15 w 1376"/>
                <a:gd name="T29" fmla="*/ 100 h 786"/>
                <a:gd name="T30" fmla="*/ 173 w 1376"/>
                <a:gd name="T31" fmla="*/ 197 h 786"/>
                <a:gd name="T32" fmla="*/ 173 w 1376"/>
                <a:gd name="T33" fmla="*/ 194 h 786"/>
                <a:gd name="T34" fmla="*/ 171 w 1376"/>
                <a:gd name="T35" fmla="*/ 188 h 786"/>
                <a:gd name="T36" fmla="*/ 171 w 1376"/>
                <a:gd name="T37" fmla="*/ 188 h 786"/>
                <a:gd name="T38" fmla="*/ 171 w 1376"/>
                <a:gd name="T39" fmla="*/ 188 h 786"/>
                <a:gd name="T40" fmla="*/ 170 w 1376"/>
                <a:gd name="T41" fmla="*/ 187 h 786"/>
                <a:gd name="T42" fmla="*/ 168 w 1376"/>
                <a:gd name="T43" fmla="*/ 182 h 786"/>
                <a:gd name="T44" fmla="*/ 165 w 1376"/>
                <a:gd name="T45" fmla="*/ 175 h 786"/>
                <a:gd name="T46" fmla="*/ 163 w 1376"/>
                <a:gd name="T47" fmla="*/ 167 h 786"/>
                <a:gd name="T48" fmla="*/ 161 w 1376"/>
                <a:gd name="T49" fmla="*/ 158 h 786"/>
                <a:gd name="T50" fmla="*/ 161 w 1376"/>
                <a:gd name="T51" fmla="*/ 149 h 786"/>
                <a:gd name="T52" fmla="*/ 164 w 1376"/>
                <a:gd name="T53" fmla="*/ 141 h 786"/>
                <a:gd name="T54" fmla="*/ 169 w 1376"/>
                <a:gd name="T55" fmla="*/ 133 h 78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6"/>
                <a:gd name="T85" fmla="*/ 0 h 786"/>
                <a:gd name="T86" fmla="*/ 1376 w 1376"/>
                <a:gd name="T87" fmla="*/ 786 h 78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6" h="786">
                  <a:moveTo>
                    <a:pt x="678" y="532"/>
                  </a:moveTo>
                  <a:lnTo>
                    <a:pt x="1376" y="266"/>
                  </a:lnTo>
                  <a:lnTo>
                    <a:pt x="734" y="0"/>
                  </a:lnTo>
                  <a:lnTo>
                    <a:pt x="18" y="160"/>
                  </a:lnTo>
                  <a:lnTo>
                    <a:pt x="15" y="166"/>
                  </a:lnTo>
                  <a:lnTo>
                    <a:pt x="9" y="181"/>
                  </a:lnTo>
                  <a:lnTo>
                    <a:pt x="4" y="204"/>
                  </a:lnTo>
                  <a:lnTo>
                    <a:pt x="0" y="234"/>
                  </a:lnTo>
                  <a:lnTo>
                    <a:pt x="1" y="271"/>
                  </a:lnTo>
                  <a:lnTo>
                    <a:pt x="9" y="310"/>
                  </a:lnTo>
                  <a:lnTo>
                    <a:pt x="28" y="353"/>
                  </a:lnTo>
                  <a:lnTo>
                    <a:pt x="58" y="398"/>
                  </a:lnTo>
                  <a:lnTo>
                    <a:pt x="59" y="399"/>
                  </a:lnTo>
                  <a:lnTo>
                    <a:pt x="60" y="401"/>
                  </a:lnTo>
                  <a:lnTo>
                    <a:pt x="694" y="786"/>
                  </a:lnTo>
                  <a:lnTo>
                    <a:pt x="694" y="775"/>
                  </a:lnTo>
                  <a:lnTo>
                    <a:pt x="685" y="751"/>
                  </a:lnTo>
                  <a:lnTo>
                    <a:pt x="681" y="745"/>
                  </a:lnTo>
                  <a:lnTo>
                    <a:pt x="673" y="726"/>
                  </a:lnTo>
                  <a:lnTo>
                    <a:pt x="663" y="699"/>
                  </a:lnTo>
                  <a:lnTo>
                    <a:pt x="652" y="666"/>
                  </a:lnTo>
                  <a:lnTo>
                    <a:pt x="647" y="631"/>
                  </a:lnTo>
                  <a:lnTo>
                    <a:pt x="647" y="594"/>
                  </a:lnTo>
                  <a:lnTo>
                    <a:pt x="657" y="561"/>
                  </a:lnTo>
                  <a:lnTo>
                    <a:pt x="678" y="5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7" name="Freeform 1399"/>
            <p:cNvSpPr>
              <a:spLocks/>
            </p:cNvSpPr>
            <p:nvPr/>
          </p:nvSpPr>
          <p:spPr bwMode="auto">
            <a:xfrm>
              <a:off x="184" y="3571"/>
              <a:ext cx="618" cy="238"/>
            </a:xfrm>
            <a:custGeom>
              <a:avLst/>
              <a:gdLst>
                <a:gd name="T0" fmla="*/ 309 w 1235"/>
                <a:gd name="T1" fmla="*/ 59 h 475"/>
                <a:gd name="T2" fmla="*/ 153 w 1235"/>
                <a:gd name="T3" fmla="*/ 119 h 475"/>
                <a:gd name="T4" fmla="*/ 0 w 1235"/>
                <a:gd name="T5" fmla="*/ 38 h 475"/>
                <a:gd name="T6" fmla="*/ 167 w 1235"/>
                <a:gd name="T7" fmla="*/ 0 h 475"/>
                <a:gd name="T8" fmla="*/ 309 w 1235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5"/>
                <a:gd name="T16" fmla="*/ 0 h 475"/>
                <a:gd name="T17" fmla="*/ 1235 w 1235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5" h="475">
                  <a:moveTo>
                    <a:pt x="1235" y="236"/>
                  </a:moveTo>
                  <a:lnTo>
                    <a:pt x="611" y="475"/>
                  </a:lnTo>
                  <a:lnTo>
                    <a:pt x="0" y="151"/>
                  </a:lnTo>
                  <a:lnTo>
                    <a:pt x="666" y="0"/>
                  </a:lnTo>
                  <a:lnTo>
                    <a:pt x="1235" y="236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8" name="Freeform 1400"/>
            <p:cNvSpPr>
              <a:spLocks/>
            </p:cNvSpPr>
            <p:nvPr/>
          </p:nvSpPr>
          <p:spPr bwMode="auto">
            <a:xfrm>
              <a:off x="162" y="3652"/>
              <a:ext cx="315" cy="272"/>
            </a:xfrm>
            <a:custGeom>
              <a:avLst/>
              <a:gdLst>
                <a:gd name="T0" fmla="*/ 157 w 630"/>
                <a:gd name="T1" fmla="*/ 136 h 543"/>
                <a:gd name="T2" fmla="*/ 12 w 630"/>
                <a:gd name="T3" fmla="*/ 47 h 543"/>
                <a:gd name="T4" fmla="*/ 7 w 630"/>
                <a:gd name="T5" fmla="*/ 39 h 543"/>
                <a:gd name="T6" fmla="*/ 3 w 630"/>
                <a:gd name="T7" fmla="*/ 31 h 543"/>
                <a:gd name="T8" fmla="*/ 1 w 630"/>
                <a:gd name="T9" fmla="*/ 24 h 543"/>
                <a:gd name="T10" fmla="*/ 1 w 630"/>
                <a:gd name="T11" fmla="*/ 18 h 543"/>
                <a:gd name="T12" fmla="*/ 0 w 630"/>
                <a:gd name="T13" fmla="*/ 12 h 543"/>
                <a:gd name="T14" fmla="*/ 1 w 630"/>
                <a:gd name="T15" fmla="*/ 7 h 543"/>
                <a:gd name="T16" fmla="*/ 1 w 630"/>
                <a:gd name="T17" fmla="*/ 3 h 543"/>
                <a:gd name="T18" fmla="*/ 2 w 630"/>
                <a:gd name="T19" fmla="*/ 0 h 543"/>
                <a:gd name="T20" fmla="*/ 158 w 630"/>
                <a:gd name="T21" fmla="*/ 83 h 543"/>
                <a:gd name="T22" fmla="*/ 154 w 630"/>
                <a:gd name="T23" fmla="*/ 89 h 543"/>
                <a:gd name="T24" fmla="*/ 152 w 630"/>
                <a:gd name="T25" fmla="*/ 95 h 543"/>
                <a:gd name="T26" fmla="*/ 151 w 630"/>
                <a:gd name="T27" fmla="*/ 102 h 543"/>
                <a:gd name="T28" fmla="*/ 151 w 630"/>
                <a:gd name="T29" fmla="*/ 109 h 543"/>
                <a:gd name="T30" fmla="*/ 152 w 630"/>
                <a:gd name="T31" fmla="*/ 116 h 543"/>
                <a:gd name="T32" fmla="*/ 153 w 630"/>
                <a:gd name="T33" fmla="*/ 123 h 543"/>
                <a:gd name="T34" fmla="*/ 155 w 630"/>
                <a:gd name="T35" fmla="*/ 130 h 543"/>
                <a:gd name="T36" fmla="*/ 157 w 630"/>
                <a:gd name="T37" fmla="*/ 136 h 54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0"/>
                <a:gd name="T58" fmla="*/ 0 h 543"/>
                <a:gd name="T59" fmla="*/ 630 w 630"/>
                <a:gd name="T60" fmla="*/ 543 h 54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0" h="543">
                  <a:moveTo>
                    <a:pt x="628" y="543"/>
                  </a:moveTo>
                  <a:lnTo>
                    <a:pt x="50" y="186"/>
                  </a:lnTo>
                  <a:lnTo>
                    <a:pt x="28" y="154"/>
                  </a:lnTo>
                  <a:lnTo>
                    <a:pt x="13" y="124"/>
                  </a:lnTo>
                  <a:lnTo>
                    <a:pt x="5" y="96"/>
                  </a:lnTo>
                  <a:lnTo>
                    <a:pt x="1" y="70"/>
                  </a:lnTo>
                  <a:lnTo>
                    <a:pt x="0" y="47"/>
                  </a:lnTo>
                  <a:lnTo>
                    <a:pt x="4" y="28"/>
                  </a:lnTo>
                  <a:lnTo>
                    <a:pt x="7" y="12"/>
                  </a:lnTo>
                  <a:lnTo>
                    <a:pt x="10" y="0"/>
                  </a:lnTo>
                  <a:lnTo>
                    <a:pt x="630" y="330"/>
                  </a:lnTo>
                  <a:lnTo>
                    <a:pt x="616" y="353"/>
                  </a:lnTo>
                  <a:lnTo>
                    <a:pt x="606" y="379"/>
                  </a:lnTo>
                  <a:lnTo>
                    <a:pt x="603" y="406"/>
                  </a:lnTo>
                  <a:lnTo>
                    <a:pt x="602" y="434"/>
                  </a:lnTo>
                  <a:lnTo>
                    <a:pt x="605" y="463"/>
                  </a:lnTo>
                  <a:lnTo>
                    <a:pt x="611" y="491"/>
                  </a:lnTo>
                  <a:lnTo>
                    <a:pt x="619" y="518"/>
                  </a:lnTo>
                  <a:lnTo>
                    <a:pt x="628" y="54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9" name="Freeform 1401"/>
            <p:cNvSpPr>
              <a:spLocks/>
            </p:cNvSpPr>
            <p:nvPr/>
          </p:nvSpPr>
          <p:spPr bwMode="auto">
            <a:xfrm>
              <a:off x="476" y="3700"/>
              <a:ext cx="365" cy="250"/>
            </a:xfrm>
            <a:custGeom>
              <a:avLst/>
              <a:gdLst>
                <a:gd name="T0" fmla="*/ 160 w 731"/>
                <a:gd name="T1" fmla="*/ 38 h 500"/>
                <a:gd name="T2" fmla="*/ 0 w 731"/>
                <a:gd name="T3" fmla="*/ 103 h 500"/>
                <a:gd name="T4" fmla="*/ 1 w 731"/>
                <a:gd name="T5" fmla="*/ 108 h 500"/>
                <a:gd name="T6" fmla="*/ 162 w 731"/>
                <a:gd name="T7" fmla="*/ 43 h 500"/>
                <a:gd name="T8" fmla="*/ 172 w 731"/>
                <a:gd name="T9" fmla="*/ 52 h 500"/>
                <a:gd name="T10" fmla="*/ 8 w 731"/>
                <a:gd name="T11" fmla="*/ 120 h 500"/>
                <a:gd name="T12" fmla="*/ 10 w 731"/>
                <a:gd name="T13" fmla="*/ 125 h 500"/>
                <a:gd name="T14" fmla="*/ 182 w 731"/>
                <a:gd name="T15" fmla="*/ 54 h 500"/>
                <a:gd name="T16" fmla="*/ 165 w 731"/>
                <a:gd name="T17" fmla="*/ 39 h 500"/>
                <a:gd name="T18" fmla="*/ 165 w 731"/>
                <a:gd name="T19" fmla="*/ 1 h 500"/>
                <a:gd name="T20" fmla="*/ 160 w 731"/>
                <a:gd name="T21" fmla="*/ 0 h 500"/>
                <a:gd name="T22" fmla="*/ 160 w 731"/>
                <a:gd name="T23" fmla="*/ 12 h 500"/>
                <a:gd name="T24" fmla="*/ 160 w 731"/>
                <a:gd name="T25" fmla="*/ 38 h 5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1"/>
                <a:gd name="T40" fmla="*/ 0 h 500"/>
                <a:gd name="T41" fmla="*/ 731 w 731"/>
                <a:gd name="T42" fmla="*/ 500 h 50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1" h="500">
                  <a:moveTo>
                    <a:pt x="643" y="149"/>
                  </a:moveTo>
                  <a:lnTo>
                    <a:pt x="0" y="409"/>
                  </a:lnTo>
                  <a:lnTo>
                    <a:pt x="6" y="432"/>
                  </a:lnTo>
                  <a:lnTo>
                    <a:pt x="651" y="171"/>
                  </a:lnTo>
                  <a:lnTo>
                    <a:pt x="690" y="208"/>
                  </a:lnTo>
                  <a:lnTo>
                    <a:pt x="35" y="477"/>
                  </a:lnTo>
                  <a:lnTo>
                    <a:pt x="43" y="500"/>
                  </a:lnTo>
                  <a:lnTo>
                    <a:pt x="731" y="216"/>
                  </a:lnTo>
                  <a:lnTo>
                    <a:pt x="663" y="153"/>
                  </a:lnTo>
                  <a:lnTo>
                    <a:pt x="661" y="1"/>
                  </a:lnTo>
                  <a:lnTo>
                    <a:pt x="641" y="0"/>
                  </a:lnTo>
                  <a:lnTo>
                    <a:pt x="642" y="47"/>
                  </a:lnTo>
                  <a:lnTo>
                    <a:pt x="643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0" name="Freeform 1402"/>
            <p:cNvSpPr>
              <a:spLocks/>
            </p:cNvSpPr>
            <p:nvPr/>
          </p:nvSpPr>
          <p:spPr bwMode="auto">
            <a:xfrm>
              <a:off x="427" y="3550"/>
              <a:ext cx="347" cy="158"/>
            </a:xfrm>
            <a:custGeom>
              <a:avLst/>
              <a:gdLst>
                <a:gd name="T0" fmla="*/ 10 w 695"/>
                <a:gd name="T1" fmla="*/ 39 h 318"/>
                <a:gd name="T2" fmla="*/ 1 w 695"/>
                <a:gd name="T3" fmla="*/ 49 h 318"/>
                <a:gd name="T4" fmla="*/ 0 w 695"/>
                <a:gd name="T5" fmla="*/ 63 h 318"/>
                <a:gd name="T6" fmla="*/ 1 w 695"/>
                <a:gd name="T7" fmla="*/ 73 h 318"/>
                <a:gd name="T8" fmla="*/ 2 w 695"/>
                <a:gd name="T9" fmla="*/ 79 h 318"/>
                <a:gd name="T10" fmla="*/ 172 w 695"/>
                <a:gd name="T11" fmla="*/ 35 h 318"/>
                <a:gd name="T12" fmla="*/ 173 w 695"/>
                <a:gd name="T13" fmla="*/ 0 h 318"/>
                <a:gd name="T14" fmla="*/ 10 w 695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8"/>
                <a:gd name="T26" fmla="*/ 695 w 695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8">
                  <a:moveTo>
                    <a:pt x="41" y="159"/>
                  </a:moveTo>
                  <a:lnTo>
                    <a:pt x="5" y="199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91" y="141"/>
                  </a:lnTo>
                  <a:lnTo>
                    <a:pt x="695" y="0"/>
                  </a:lnTo>
                  <a:lnTo>
                    <a:pt x="41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1" name="Freeform 1403"/>
            <p:cNvSpPr>
              <a:spLocks/>
            </p:cNvSpPr>
            <p:nvPr/>
          </p:nvSpPr>
          <p:spPr bwMode="auto">
            <a:xfrm>
              <a:off x="431" y="3622"/>
              <a:ext cx="367" cy="119"/>
            </a:xfrm>
            <a:custGeom>
              <a:avLst/>
              <a:gdLst>
                <a:gd name="T0" fmla="*/ 0 w 735"/>
                <a:gd name="T1" fmla="*/ 46 h 237"/>
                <a:gd name="T2" fmla="*/ 7 w 735"/>
                <a:gd name="T3" fmla="*/ 60 h 237"/>
                <a:gd name="T4" fmla="*/ 183 w 735"/>
                <a:gd name="T5" fmla="*/ 14 h 237"/>
                <a:gd name="T6" fmla="*/ 169 w 735"/>
                <a:gd name="T7" fmla="*/ 0 h 237"/>
                <a:gd name="T8" fmla="*/ 0 w 735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7"/>
                <a:gd name="T17" fmla="*/ 735 w 73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7">
                  <a:moveTo>
                    <a:pt x="0" y="181"/>
                  </a:moveTo>
                  <a:lnTo>
                    <a:pt x="30" y="237"/>
                  </a:lnTo>
                  <a:lnTo>
                    <a:pt x="735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2" name="Freeform 1404"/>
            <p:cNvSpPr>
              <a:spLocks/>
            </p:cNvSpPr>
            <p:nvPr/>
          </p:nvSpPr>
          <p:spPr bwMode="auto">
            <a:xfrm>
              <a:off x="125" y="3400"/>
              <a:ext cx="689" cy="347"/>
            </a:xfrm>
            <a:custGeom>
              <a:avLst/>
              <a:gdLst>
                <a:gd name="T0" fmla="*/ 163 w 1377"/>
                <a:gd name="T1" fmla="*/ 116 h 694"/>
                <a:gd name="T2" fmla="*/ 345 w 1377"/>
                <a:gd name="T3" fmla="*/ 72 h 694"/>
                <a:gd name="T4" fmla="*/ 190 w 1377"/>
                <a:gd name="T5" fmla="*/ 0 h 694"/>
                <a:gd name="T6" fmla="*/ 7 w 1377"/>
                <a:gd name="T7" fmla="*/ 22 h 694"/>
                <a:gd name="T8" fmla="*/ 6 w 1377"/>
                <a:gd name="T9" fmla="*/ 22 h 694"/>
                <a:gd name="T10" fmla="*/ 5 w 1377"/>
                <a:gd name="T11" fmla="*/ 26 h 694"/>
                <a:gd name="T12" fmla="*/ 3 w 1377"/>
                <a:gd name="T13" fmla="*/ 30 h 694"/>
                <a:gd name="T14" fmla="*/ 1 w 1377"/>
                <a:gd name="T15" fmla="*/ 38 h 694"/>
                <a:gd name="T16" fmla="*/ 0 w 1377"/>
                <a:gd name="T17" fmla="*/ 45 h 694"/>
                <a:gd name="T18" fmla="*/ 1 w 1377"/>
                <a:gd name="T19" fmla="*/ 53 h 694"/>
                <a:gd name="T20" fmla="*/ 5 w 1377"/>
                <a:gd name="T21" fmla="*/ 63 h 694"/>
                <a:gd name="T22" fmla="*/ 11 w 1377"/>
                <a:gd name="T23" fmla="*/ 74 h 694"/>
                <a:gd name="T24" fmla="*/ 11 w 1377"/>
                <a:gd name="T25" fmla="*/ 74 h 694"/>
                <a:gd name="T26" fmla="*/ 11 w 1377"/>
                <a:gd name="T27" fmla="*/ 74 h 694"/>
                <a:gd name="T28" fmla="*/ 11 w 1377"/>
                <a:gd name="T29" fmla="*/ 75 h 694"/>
                <a:gd name="T30" fmla="*/ 11 w 1377"/>
                <a:gd name="T31" fmla="*/ 75 h 694"/>
                <a:gd name="T32" fmla="*/ 11 w 1377"/>
                <a:gd name="T33" fmla="*/ 75 h 694"/>
                <a:gd name="T34" fmla="*/ 12 w 1377"/>
                <a:gd name="T35" fmla="*/ 75 h 694"/>
                <a:gd name="T36" fmla="*/ 161 w 1377"/>
                <a:gd name="T37" fmla="*/ 174 h 694"/>
                <a:gd name="T38" fmla="*/ 162 w 1377"/>
                <a:gd name="T39" fmla="*/ 172 h 694"/>
                <a:gd name="T40" fmla="*/ 160 w 1377"/>
                <a:gd name="T41" fmla="*/ 166 h 694"/>
                <a:gd name="T42" fmla="*/ 160 w 1377"/>
                <a:gd name="T43" fmla="*/ 166 h 694"/>
                <a:gd name="T44" fmla="*/ 160 w 1377"/>
                <a:gd name="T45" fmla="*/ 166 h 694"/>
                <a:gd name="T46" fmla="*/ 159 w 1377"/>
                <a:gd name="T47" fmla="*/ 164 h 694"/>
                <a:gd name="T48" fmla="*/ 158 w 1377"/>
                <a:gd name="T49" fmla="*/ 160 h 694"/>
                <a:gd name="T50" fmla="*/ 156 w 1377"/>
                <a:gd name="T51" fmla="*/ 154 h 694"/>
                <a:gd name="T52" fmla="*/ 154 w 1377"/>
                <a:gd name="T53" fmla="*/ 146 h 694"/>
                <a:gd name="T54" fmla="*/ 153 w 1377"/>
                <a:gd name="T55" fmla="*/ 138 h 694"/>
                <a:gd name="T56" fmla="*/ 154 w 1377"/>
                <a:gd name="T57" fmla="*/ 130 h 694"/>
                <a:gd name="T58" fmla="*/ 157 w 1377"/>
                <a:gd name="T59" fmla="*/ 122 h 694"/>
                <a:gd name="T60" fmla="*/ 163 w 1377"/>
                <a:gd name="T61" fmla="*/ 11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4"/>
                <a:gd name="T95" fmla="*/ 1377 w 1377"/>
                <a:gd name="T96" fmla="*/ 694 h 69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4">
                  <a:moveTo>
                    <a:pt x="652" y="467"/>
                  </a:moveTo>
                  <a:lnTo>
                    <a:pt x="1377" y="288"/>
                  </a:lnTo>
                  <a:lnTo>
                    <a:pt x="758" y="0"/>
                  </a:lnTo>
                  <a:lnTo>
                    <a:pt x="27" y="86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50"/>
                  </a:lnTo>
                  <a:lnTo>
                    <a:pt x="0" y="181"/>
                  </a:lnTo>
                  <a:lnTo>
                    <a:pt x="3" y="215"/>
                  </a:lnTo>
                  <a:lnTo>
                    <a:pt x="17" y="254"/>
                  </a:lnTo>
                  <a:lnTo>
                    <a:pt x="42" y="296"/>
                  </a:lnTo>
                  <a:lnTo>
                    <a:pt x="43" y="296"/>
                  </a:lnTo>
                  <a:lnTo>
                    <a:pt x="43" y="297"/>
                  </a:lnTo>
                  <a:lnTo>
                    <a:pt x="45" y="298"/>
                  </a:lnTo>
                  <a:lnTo>
                    <a:pt x="644" y="694"/>
                  </a:lnTo>
                  <a:lnTo>
                    <a:pt x="646" y="685"/>
                  </a:lnTo>
                  <a:lnTo>
                    <a:pt x="638" y="663"/>
                  </a:lnTo>
                  <a:lnTo>
                    <a:pt x="636" y="656"/>
                  </a:lnTo>
                  <a:lnTo>
                    <a:pt x="629" y="639"/>
                  </a:lnTo>
                  <a:lnTo>
                    <a:pt x="621" y="614"/>
                  </a:lnTo>
                  <a:lnTo>
                    <a:pt x="614" y="583"/>
                  </a:lnTo>
                  <a:lnTo>
                    <a:pt x="612" y="551"/>
                  </a:lnTo>
                  <a:lnTo>
                    <a:pt x="615" y="519"/>
                  </a:lnTo>
                  <a:lnTo>
                    <a:pt x="628" y="490"/>
                  </a:lnTo>
                  <a:lnTo>
                    <a:pt x="652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3" name="Freeform 1405"/>
            <p:cNvSpPr>
              <a:spLocks/>
            </p:cNvSpPr>
            <p:nvPr/>
          </p:nvSpPr>
          <p:spPr bwMode="auto">
            <a:xfrm>
              <a:off x="163" y="3413"/>
              <a:ext cx="614" cy="209"/>
            </a:xfrm>
            <a:custGeom>
              <a:avLst/>
              <a:gdLst>
                <a:gd name="T0" fmla="*/ 307 w 1229"/>
                <a:gd name="T1" fmla="*/ 64 h 418"/>
                <a:gd name="T2" fmla="*/ 145 w 1229"/>
                <a:gd name="T3" fmla="*/ 105 h 418"/>
                <a:gd name="T4" fmla="*/ 0 w 1229"/>
                <a:gd name="T5" fmla="*/ 21 h 418"/>
                <a:gd name="T6" fmla="*/ 170 w 1229"/>
                <a:gd name="T7" fmla="*/ 0 h 418"/>
                <a:gd name="T8" fmla="*/ 307 w 1229"/>
                <a:gd name="T9" fmla="*/ 64 h 4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8"/>
                <a:gd name="T17" fmla="*/ 1229 w 1229"/>
                <a:gd name="T18" fmla="*/ 418 h 4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8">
                  <a:moveTo>
                    <a:pt x="1229" y="256"/>
                  </a:moveTo>
                  <a:lnTo>
                    <a:pt x="581" y="418"/>
                  </a:lnTo>
                  <a:lnTo>
                    <a:pt x="0" y="82"/>
                  </a:lnTo>
                  <a:lnTo>
                    <a:pt x="681" y="0"/>
                  </a:lnTo>
                  <a:lnTo>
                    <a:pt x="1229" y="25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4" name="Freeform 1406"/>
            <p:cNvSpPr>
              <a:spLocks/>
            </p:cNvSpPr>
            <p:nvPr/>
          </p:nvSpPr>
          <p:spPr bwMode="auto">
            <a:xfrm>
              <a:off x="136" y="3457"/>
              <a:ext cx="304" cy="265"/>
            </a:xfrm>
            <a:custGeom>
              <a:avLst/>
              <a:gdLst>
                <a:gd name="T0" fmla="*/ 146 w 607"/>
                <a:gd name="T1" fmla="*/ 133 h 529"/>
                <a:gd name="T2" fmla="*/ 9 w 607"/>
                <a:gd name="T3" fmla="*/ 42 h 529"/>
                <a:gd name="T4" fmla="*/ 5 w 607"/>
                <a:gd name="T5" fmla="*/ 34 h 529"/>
                <a:gd name="T6" fmla="*/ 2 w 607"/>
                <a:gd name="T7" fmla="*/ 27 h 529"/>
                <a:gd name="T8" fmla="*/ 0 w 607"/>
                <a:gd name="T9" fmla="*/ 21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6 h 529"/>
                <a:gd name="T16" fmla="*/ 3 w 607"/>
                <a:gd name="T17" fmla="*/ 3 h 529"/>
                <a:gd name="T18" fmla="*/ 5 w 607"/>
                <a:gd name="T19" fmla="*/ 0 h 529"/>
                <a:gd name="T20" fmla="*/ 152 w 607"/>
                <a:gd name="T21" fmla="*/ 86 h 529"/>
                <a:gd name="T22" fmla="*/ 148 w 607"/>
                <a:gd name="T23" fmla="*/ 90 h 529"/>
                <a:gd name="T24" fmla="*/ 145 w 607"/>
                <a:gd name="T25" fmla="*/ 96 h 529"/>
                <a:gd name="T26" fmla="*/ 143 w 607"/>
                <a:gd name="T27" fmla="*/ 102 h 529"/>
                <a:gd name="T28" fmla="*/ 142 w 607"/>
                <a:gd name="T29" fmla="*/ 108 h 529"/>
                <a:gd name="T30" fmla="*/ 142 w 607"/>
                <a:gd name="T31" fmla="*/ 114 h 529"/>
                <a:gd name="T32" fmla="*/ 143 w 607"/>
                <a:gd name="T33" fmla="*/ 121 h 529"/>
                <a:gd name="T34" fmla="*/ 145 w 607"/>
                <a:gd name="T35" fmla="*/ 127 h 529"/>
                <a:gd name="T36" fmla="*/ 146 w 607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6" y="165"/>
                  </a:lnTo>
                  <a:lnTo>
                    <a:pt x="18" y="135"/>
                  </a:lnTo>
                  <a:lnTo>
                    <a:pt x="5" y="108"/>
                  </a:lnTo>
                  <a:lnTo>
                    <a:pt x="0" y="82"/>
                  </a:lnTo>
                  <a:lnTo>
                    <a:pt x="0" y="60"/>
                  </a:lnTo>
                  <a:lnTo>
                    <a:pt x="2" y="39"/>
                  </a:lnTo>
                  <a:lnTo>
                    <a:pt x="6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8" y="382"/>
                  </a:lnTo>
                  <a:lnTo>
                    <a:pt x="570" y="405"/>
                  </a:lnTo>
                  <a:lnTo>
                    <a:pt x="568" y="430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5" name="Freeform 1407"/>
            <p:cNvSpPr>
              <a:spLocks/>
            </p:cNvSpPr>
            <p:nvPr/>
          </p:nvSpPr>
          <p:spPr bwMode="auto">
            <a:xfrm>
              <a:off x="431" y="3550"/>
              <a:ext cx="376" cy="197"/>
            </a:xfrm>
            <a:custGeom>
              <a:avLst/>
              <a:gdLst>
                <a:gd name="T0" fmla="*/ 167 w 753"/>
                <a:gd name="T1" fmla="*/ 34 h 395"/>
                <a:gd name="T2" fmla="*/ 0 w 753"/>
                <a:gd name="T3" fmla="*/ 77 h 395"/>
                <a:gd name="T4" fmla="*/ 1 w 753"/>
                <a:gd name="T5" fmla="*/ 83 h 395"/>
                <a:gd name="T6" fmla="*/ 169 w 753"/>
                <a:gd name="T7" fmla="*/ 39 h 395"/>
                <a:gd name="T8" fmla="*/ 178 w 753"/>
                <a:gd name="T9" fmla="*/ 48 h 395"/>
                <a:gd name="T10" fmla="*/ 7 w 753"/>
                <a:gd name="T11" fmla="*/ 93 h 395"/>
                <a:gd name="T12" fmla="*/ 8 w 753"/>
                <a:gd name="T13" fmla="*/ 98 h 395"/>
                <a:gd name="T14" fmla="*/ 188 w 753"/>
                <a:gd name="T15" fmla="*/ 51 h 395"/>
                <a:gd name="T16" fmla="*/ 172 w 753"/>
                <a:gd name="T17" fmla="*/ 35 h 395"/>
                <a:gd name="T18" fmla="*/ 175 w 753"/>
                <a:gd name="T19" fmla="*/ 0 h 395"/>
                <a:gd name="T20" fmla="*/ 170 w 753"/>
                <a:gd name="T21" fmla="*/ 0 h 395"/>
                <a:gd name="T22" fmla="*/ 169 w 753"/>
                <a:gd name="T23" fmla="*/ 10 h 395"/>
                <a:gd name="T24" fmla="*/ 167 w 753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5"/>
                <a:gd name="T41" fmla="*/ 753 w 753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5">
                  <a:moveTo>
                    <a:pt x="671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7"/>
                  </a:lnTo>
                  <a:lnTo>
                    <a:pt x="714" y="194"/>
                  </a:lnTo>
                  <a:lnTo>
                    <a:pt x="28" y="374"/>
                  </a:lnTo>
                  <a:lnTo>
                    <a:pt x="34" y="395"/>
                  </a:lnTo>
                  <a:lnTo>
                    <a:pt x="753" y="204"/>
                  </a:lnTo>
                  <a:lnTo>
                    <a:pt x="689" y="141"/>
                  </a:lnTo>
                  <a:lnTo>
                    <a:pt x="700" y="3"/>
                  </a:lnTo>
                  <a:lnTo>
                    <a:pt x="681" y="0"/>
                  </a:lnTo>
                  <a:lnTo>
                    <a:pt x="678" y="43"/>
                  </a:lnTo>
                  <a:lnTo>
                    <a:pt x="671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6" name="Freeform 1408"/>
            <p:cNvSpPr>
              <a:spLocks/>
            </p:cNvSpPr>
            <p:nvPr/>
          </p:nvSpPr>
          <p:spPr bwMode="auto">
            <a:xfrm>
              <a:off x="459" y="3382"/>
              <a:ext cx="347" cy="159"/>
            </a:xfrm>
            <a:custGeom>
              <a:avLst/>
              <a:gdLst>
                <a:gd name="T0" fmla="*/ 10 w 695"/>
                <a:gd name="T1" fmla="*/ 40 h 318"/>
                <a:gd name="T2" fmla="*/ 1 w 695"/>
                <a:gd name="T3" fmla="*/ 49 h 318"/>
                <a:gd name="T4" fmla="*/ 0 w 695"/>
                <a:gd name="T5" fmla="*/ 64 h 318"/>
                <a:gd name="T6" fmla="*/ 1 w 695"/>
                <a:gd name="T7" fmla="*/ 74 h 318"/>
                <a:gd name="T8" fmla="*/ 2 w 695"/>
                <a:gd name="T9" fmla="*/ 80 h 318"/>
                <a:gd name="T10" fmla="*/ 172 w 695"/>
                <a:gd name="T11" fmla="*/ 36 h 318"/>
                <a:gd name="T12" fmla="*/ 173 w 695"/>
                <a:gd name="T13" fmla="*/ 0 h 318"/>
                <a:gd name="T14" fmla="*/ 10 w 695"/>
                <a:gd name="T15" fmla="*/ 40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8"/>
                <a:gd name="T26" fmla="*/ 695 w 695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8">
                  <a:moveTo>
                    <a:pt x="40" y="159"/>
                  </a:moveTo>
                  <a:lnTo>
                    <a:pt x="4" y="199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89" y="142"/>
                  </a:lnTo>
                  <a:lnTo>
                    <a:pt x="695" y="0"/>
                  </a:lnTo>
                  <a:lnTo>
                    <a:pt x="40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7" name="Freeform 1409"/>
            <p:cNvSpPr>
              <a:spLocks/>
            </p:cNvSpPr>
            <p:nvPr/>
          </p:nvSpPr>
          <p:spPr bwMode="auto">
            <a:xfrm>
              <a:off x="462" y="3455"/>
              <a:ext cx="368" cy="118"/>
            </a:xfrm>
            <a:custGeom>
              <a:avLst/>
              <a:gdLst>
                <a:gd name="T0" fmla="*/ 0 w 736"/>
                <a:gd name="T1" fmla="*/ 45 h 237"/>
                <a:gd name="T2" fmla="*/ 7 w 736"/>
                <a:gd name="T3" fmla="*/ 59 h 237"/>
                <a:gd name="T4" fmla="*/ 184 w 736"/>
                <a:gd name="T5" fmla="*/ 13 h 237"/>
                <a:gd name="T6" fmla="*/ 170 w 736"/>
                <a:gd name="T7" fmla="*/ 0 h 237"/>
                <a:gd name="T8" fmla="*/ 0 w 736"/>
                <a:gd name="T9" fmla="*/ 45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6"/>
                <a:gd name="T16" fmla="*/ 0 h 237"/>
                <a:gd name="T17" fmla="*/ 736 w 736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6" h="237">
                  <a:moveTo>
                    <a:pt x="0" y="181"/>
                  </a:moveTo>
                  <a:lnTo>
                    <a:pt x="30" y="237"/>
                  </a:lnTo>
                  <a:lnTo>
                    <a:pt x="736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8" name="Freeform 1410"/>
            <p:cNvSpPr>
              <a:spLocks/>
            </p:cNvSpPr>
            <p:nvPr/>
          </p:nvSpPr>
          <p:spPr bwMode="auto">
            <a:xfrm>
              <a:off x="158" y="3233"/>
              <a:ext cx="688" cy="347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7 w 1377"/>
                <a:gd name="T7" fmla="*/ 22 h 693"/>
                <a:gd name="T8" fmla="*/ 6 w 1377"/>
                <a:gd name="T9" fmla="*/ 23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8 h 693"/>
                <a:gd name="T16" fmla="*/ 0 w 1377"/>
                <a:gd name="T17" fmla="*/ 45 h 693"/>
                <a:gd name="T18" fmla="*/ 1 w 1377"/>
                <a:gd name="T19" fmla="*/ 54 h 693"/>
                <a:gd name="T20" fmla="*/ 4 w 1377"/>
                <a:gd name="T21" fmla="*/ 64 h 693"/>
                <a:gd name="T22" fmla="*/ 10 w 1377"/>
                <a:gd name="T23" fmla="*/ 74 h 693"/>
                <a:gd name="T24" fmla="*/ 11 w 1377"/>
                <a:gd name="T25" fmla="*/ 74 h 693"/>
                <a:gd name="T26" fmla="*/ 11 w 1377"/>
                <a:gd name="T27" fmla="*/ 75 h 693"/>
                <a:gd name="T28" fmla="*/ 11 w 1377"/>
                <a:gd name="T29" fmla="*/ 75 h 693"/>
                <a:gd name="T30" fmla="*/ 161 w 1377"/>
                <a:gd name="T31" fmla="*/ 174 h 693"/>
                <a:gd name="T32" fmla="*/ 161 w 1377"/>
                <a:gd name="T33" fmla="*/ 171 h 693"/>
                <a:gd name="T34" fmla="*/ 159 w 1377"/>
                <a:gd name="T35" fmla="*/ 166 h 693"/>
                <a:gd name="T36" fmla="*/ 159 w 1377"/>
                <a:gd name="T37" fmla="*/ 166 h 693"/>
                <a:gd name="T38" fmla="*/ 159 w 1377"/>
                <a:gd name="T39" fmla="*/ 166 h 693"/>
                <a:gd name="T40" fmla="*/ 159 w 1377"/>
                <a:gd name="T41" fmla="*/ 164 h 693"/>
                <a:gd name="T42" fmla="*/ 157 w 1377"/>
                <a:gd name="T43" fmla="*/ 160 h 693"/>
                <a:gd name="T44" fmla="*/ 155 w 1377"/>
                <a:gd name="T45" fmla="*/ 154 h 693"/>
                <a:gd name="T46" fmla="*/ 153 w 1377"/>
                <a:gd name="T47" fmla="*/ 146 h 693"/>
                <a:gd name="T48" fmla="*/ 153 w 1377"/>
                <a:gd name="T49" fmla="*/ 138 h 693"/>
                <a:gd name="T50" fmla="*/ 153 w 1377"/>
                <a:gd name="T51" fmla="*/ 130 h 693"/>
                <a:gd name="T52" fmla="*/ 157 w 1377"/>
                <a:gd name="T53" fmla="*/ 123 h 693"/>
                <a:gd name="T54" fmla="*/ 163 w 1377"/>
                <a:gd name="T55" fmla="*/ 117 h 6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7"/>
                <a:gd name="T85" fmla="*/ 0 h 693"/>
                <a:gd name="T86" fmla="*/ 1377 w 1377"/>
                <a:gd name="T87" fmla="*/ 693 h 6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7" h="693">
                  <a:moveTo>
                    <a:pt x="652" y="466"/>
                  </a:moveTo>
                  <a:lnTo>
                    <a:pt x="1377" y="287"/>
                  </a:lnTo>
                  <a:lnTo>
                    <a:pt x="758" y="0"/>
                  </a:lnTo>
                  <a:lnTo>
                    <a:pt x="28" y="87"/>
                  </a:lnTo>
                  <a:lnTo>
                    <a:pt x="24" y="91"/>
                  </a:lnTo>
                  <a:lnTo>
                    <a:pt x="17" y="103"/>
                  </a:lnTo>
                  <a:lnTo>
                    <a:pt x="9" y="122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4" y="214"/>
                  </a:lnTo>
                  <a:lnTo>
                    <a:pt x="17" y="254"/>
                  </a:lnTo>
                  <a:lnTo>
                    <a:pt x="43" y="295"/>
                  </a:lnTo>
                  <a:lnTo>
                    <a:pt x="44" y="296"/>
                  </a:lnTo>
                  <a:lnTo>
                    <a:pt x="44" y="297"/>
                  </a:lnTo>
                  <a:lnTo>
                    <a:pt x="644" y="693"/>
                  </a:lnTo>
                  <a:lnTo>
                    <a:pt x="647" y="684"/>
                  </a:lnTo>
                  <a:lnTo>
                    <a:pt x="638" y="663"/>
                  </a:lnTo>
                  <a:lnTo>
                    <a:pt x="638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1" y="614"/>
                  </a:lnTo>
                  <a:lnTo>
                    <a:pt x="614" y="584"/>
                  </a:lnTo>
                  <a:lnTo>
                    <a:pt x="612" y="552"/>
                  </a:lnTo>
                  <a:lnTo>
                    <a:pt x="615" y="519"/>
                  </a:lnTo>
                  <a:lnTo>
                    <a:pt x="628" y="489"/>
                  </a:lnTo>
                  <a:lnTo>
                    <a:pt x="652" y="4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9" name="Freeform 1411"/>
            <p:cNvSpPr>
              <a:spLocks/>
            </p:cNvSpPr>
            <p:nvPr/>
          </p:nvSpPr>
          <p:spPr bwMode="auto">
            <a:xfrm>
              <a:off x="195" y="3245"/>
              <a:ext cx="614" cy="209"/>
            </a:xfrm>
            <a:custGeom>
              <a:avLst/>
              <a:gdLst>
                <a:gd name="T0" fmla="*/ 307 w 1228"/>
                <a:gd name="T1" fmla="*/ 64 h 417"/>
                <a:gd name="T2" fmla="*/ 146 w 1228"/>
                <a:gd name="T3" fmla="*/ 105 h 417"/>
                <a:gd name="T4" fmla="*/ 0 w 1228"/>
                <a:gd name="T5" fmla="*/ 21 h 417"/>
                <a:gd name="T6" fmla="*/ 170 w 1228"/>
                <a:gd name="T7" fmla="*/ 0 h 417"/>
                <a:gd name="T8" fmla="*/ 307 w 1228"/>
                <a:gd name="T9" fmla="*/ 64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8"/>
                <a:gd name="T16" fmla="*/ 0 h 417"/>
                <a:gd name="T17" fmla="*/ 1228 w 1228"/>
                <a:gd name="T18" fmla="*/ 417 h 4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8" h="417">
                  <a:moveTo>
                    <a:pt x="1228" y="255"/>
                  </a:moveTo>
                  <a:lnTo>
                    <a:pt x="581" y="417"/>
                  </a:lnTo>
                  <a:lnTo>
                    <a:pt x="0" y="81"/>
                  </a:lnTo>
                  <a:lnTo>
                    <a:pt x="680" y="0"/>
                  </a:lnTo>
                  <a:lnTo>
                    <a:pt x="1228" y="255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0" name="Freeform 1412"/>
            <p:cNvSpPr>
              <a:spLocks/>
            </p:cNvSpPr>
            <p:nvPr/>
          </p:nvSpPr>
          <p:spPr bwMode="auto">
            <a:xfrm>
              <a:off x="168" y="3290"/>
              <a:ext cx="304" cy="264"/>
            </a:xfrm>
            <a:custGeom>
              <a:avLst/>
              <a:gdLst>
                <a:gd name="T0" fmla="*/ 146 w 607"/>
                <a:gd name="T1" fmla="*/ 132 h 529"/>
                <a:gd name="T2" fmla="*/ 10 w 607"/>
                <a:gd name="T3" fmla="*/ 41 h 529"/>
                <a:gd name="T4" fmla="*/ 5 w 607"/>
                <a:gd name="T5" fmla="*/ 33 h 529"/>
                <a:gd name="T6" fmla="*/ 2 w 607"/>
                <a:gd name="T7" fmla="*/ 27 h 529"/>
                <a:gd name="T8" fmla="*/ 0 w 607"/>
                <a:gd name="T9" fmla="*/ 20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5 h 529"/>
                <a:gd name="T16" fmla="*/ 3 w 607"/>
                <a:gd name="T17" fmla="*/ 2 h 529"/>
                <a:gd name="T18" fmla="*/ 5 w 607"/>
                <a:gd name="T19" fmla="*/ 0 h 529"/>
                <a:gd name="T20" fmla="*/ 152 w 607"/>
                <a:gd name="T21" fmla="*/ 85 h 529"/>
                <a:gd name="T22" fmla="*/ 148 w 607"/>
                <a:gd name="T23" fmla="*/ 90 h 529"/>
                <a:gd name="T24" fmla="*/ 145 w 607"/>
                <a:gd name="T25" fmla="*/ 95 h 529"/>
                <a:gd name="T26" fmla="*/ 143 w 607"/>
                <a:gd name="T27" fmla="*/ 101 h 529"/>
                <a:gd name="T28" fmla="*/ 142 w 607"/>
                <a:gd name="T29" fmla="*/ 107 h 529"/>
                <a:gd name="T30" fmla="*/ 142 w 607"/>
                <a:gd name="T31" fmla="*/ 114 h 529"/>
                <a:gd name="T32" fmla="*/ 143 w 607"/>
                <a:gd name="T33" fmla="*/ 120 h 529"/>
                <a:gd name="T34" fmla="*/ 145 w 607"/>
                <a:gd name="T35" fmla="*/ 126 h 529"/>
                <a:gd name="T36" fmla="*/ 146 w 607"/>
                <a:gd name="T37" fmla="*/ 132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7" y="165"/>
                  </a:lnTo>
                  <a:lnTo>
                    <a:pt x="18" y="135"/>
                  </a:lnTo>
                  <a:lnTo>
                    <a:pt x="6" y="108"/>
                  </a:lnTo>
                  <a:lnTo>
                    <a:pt x="0" y="83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7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9" y="382"/>
                  </a:lnTo>
                  <a:lnTo>
                    <a:pt x="570" y="406"/>
                  </a:lnTo>
                  <a:lnTo>
                    <a:pt x="568" y="431"/>
                  </a:lnTo>
                  <a:lnTo>
                    <a:pt x="568" y="457"/>
                  </a:lnTo>
                  <a:lnTo>
                    <a:pt x="572" y="482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1" name="Freeform 1413"/>
            <p:cNvSpPr>
              <a:spLocks/>
            </p:cNvSpPr>
            <p:nvPr/>
          </p:nvSpPr>
          <p:spPr bwMode="auto">
            <a:xfrm>
              <a:off x="462" y="3382"/>
              <a:ext cx="377" cy="198"/>
            </a:xfrm>
            <a:custGeom>
              <a:avLst/>
              <a:gdLst>
                <a:gd name="T0" fmla="*/ 168 w 753"/>
                <a:gd name="T1" fmla="*/ 34 h 395"/>
                <a:gd name="T2" fmla="*/ 0 w 753"/>
                <a:gd name="T3" fmla="*/ 78 h 395"/>
                <a:gd name="T4" fmla="*/ 1 w 753"/>
                <a:gd name="T5" fmla="*/ 83 h 395"/>
                <a:gd name="T6" fmla="*/ 170 w 753"/>
                <a:gd name="T7" fmla="*/ 40 h 395"/>
                <a:gd name="T8" fmla="*/ 179 w 753"/>
                <a:gd name="T9" fmla="*/ 49 h 395"/>
                <a:gd name="T10" fmla="*/ 7 w 753"/>
                <a:gd name="T11" fmla="*/ 94 h 395"/>
                <a:gd name="T12" fmla="*/ 9 w 753"/>
                <a:gd name="T13" fmla="*/ 99 h 395"/>
                <a:gd name="T14" fmla="*/ 189 w 753"/>
                <a:gd name="T15" fmla="*/ 52 h 395"/>
                <a:gd name="T16" fmla="*/ 173 w 753"/>
                <a:gd name="T17" fmla="*/ 36 h 395"/>
                <a:gd name="T18" fmla="*/ 175 w 753"/>
                <a:gd name="T19" fmla="*/ 1 h 395"/>
                <a:gd name="T20" fmla="*/ 171 w 753"/>
                <a:gd name="T21" fmla="*/ 0 h 395"/>
                <a:gd name="T22" fmla="*/ 170 w 753"/>
                <a:gd name="T23" fmla="*/ 11 h 395"/>
                <a:gd name="T24" fmla="*/ 168 w 753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5"/>
                <a:gd name="T41" fmla="*/ 753 w 753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5">
                  <a:moveTo>
                    <a:pt x="671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7"/>
                  </a:lnTo>
                  <a:lnTo>
                    <a:pt x="714" y="194"/>
                  </a:lnTo>
                  <a:lnTo>
                    <a:pt x="28" y="374"/>
                  </a:lnTo>
                  <a:lnTo>
                    <a:pt x="34" y="395"/>
                  </a:lnTo>
                  <a:lnTo>
                    <a:pt x="753" y="205"/>
                  </a:lnTo>
                  <a:lnTo>
                    <a:pt x="690" y="141"/>
                  </a:lnTo>
                  <a:lnTo>
                    <a:pt x="700" y="3"/>
                  </a:lnTo>
                  <a:lnTo>
                    <a:pt x="681" y="0"/>
                  </a:lnTo>
                  <a:lnTo>
                    <a:pt x="678" y="43"/>
                  </a:lnTo>
                  <a:lnTo>
                    <a:pt x="671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2" name="Freeform 1414"/>
            <p:cNvSpPr>
              <a:spLocks/>
            </p:cNvSpPr>
            <p:nvPr/>
          </p:nvSpPr>
          <p:spPr bwMode="auto">
            <a:xfrm>
              <a:off x="478" y="3180"/>
              <a:ext cx="334" cy="209"/>
            </a:xfrm>
            <a:custGeom>
              <a:avLst/>
              <a:gdLst>
                <a:gd name="T0" fmla="*/ 7 w 668"/>
                <a:gd name="T1" fmla="*/ 59 h 416"/>
                <a:gd name="T2" fmla="*/ 0 w 668"/>
                <a:gd name="T3" fmla="*/ 72 h 416"/>
                <a:gd name="T4" fmla="*/ 1 w 668"/>
                <a:gd name="T5" fmla="*/ 88 h 416"/>
                <a:gd name="T6" fmla="*/ 3 w 668"/>
                <a:gd name="T7" fmla="*/ 98 h 416"/>
                <a:gd name="T8" fmla="*/ 3 w 668"/>
                <a:gd name="T9" fmla="*/ 105 h 416"/>
                <a:gd name="T10" fmla="*/ 167 w 668"/>
                <a:gd name="T11" fmla="*/ 39 h 416"/>
                <a:gd name="T12" fmla="*/ 165 w 668"/>
                <a:gd name="T13" fmla="*/ 0 h 416"/>
                <a:gd name="T14" fmla="*/ 7 w 668"/>
                <a:gd name="T15" fmla="*/ 59 h 4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68"/>
                <a:gd name="T25" fmla="*/ 0 h 416"/>
                <a:gd name="T26" fmla="*/ 668 w 668"/>
                <a:gd name="T27" fmla="*/ 416 h 4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68" h="416">
                  <a:moveTo>
                    <a:pt x="30" y="235"/>
                  </a:moveTo>
                  <a:lnTo>
                    <a:pt x="0" y="285"/>
                  </a:lnTo>
                  <a:lnTo>
                    <a:pt x="1" y="348"/>
                  </a:lnTo>
                  <a:lnTo>
                    <a:pt x="11" y="391"/>
                  </a:lnTo>
                  <a:lnTo>
                    <a:pt x="15" y="416"/>
                  </a:lnTo>
                  <a:lnTo>
                    <a:pt x="668" y="154"/>
                  </a:lnTo>
                  <a:lnTo>
                    <a:pt x="660" y="0"/>
                  </a:lnTo>
                  <a:lnTo>
                    <a:pt x="30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3" name="Freeform 1415"/>
            <p:cNvSpPr>
              <a:spLocks/>
            </p:cNvSpPr>
            <p:nvPr/>
          </p:nvSpPr>
          <p:spPr bwMode="auto">
            <a:xfrm>
              <a:off x="485" y="3260"/>
              <a:ext cx="356" cy="163"/>
            </a:xfrm>
            <a:custGeom>
              <a:avLst/>
              <a:gdLst>
                <a:gd name="T0" fmla="*/ 0 w 712"/>
                <a:gd name="T1" fmla="*/ 66 h 327"/>
                <a:gd name="T2" fmla="*/ 9 w 712"/>
                <a:gd name="T3" fmla="*/ 81 h 327"/>
                <a:gd name="T4" fmla="*/ 178 w 712"/>
                <a:gd name="T5" fmla="*/ 13 h 327"/>
                <a:gd name="T6" fmla="*/ 163 w 712"/>
                <a:gd name="T7" fmla="*/ 0 h 327"/>
                <a:gd name="T8" fmla="*/ 0 w 712"/>
                <a:gd name="T9" fmla="*/ 66 h 3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7"/>
                <a:gd name="T17" fmla="*/ 712 w 712"/>
                <a:gd name="T18" fmla="*/ 327 h 3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7">
                  <a:moveTo>
                    <a:pt x="0" y="267"/>
                  </a:moveTo>
                  <a:lnTo>
                    <a:pt x="35" y="327"/>
                  </a:lnTo>
                  <a:lnTo>
                    <a:pt x="712" y="53"/>
                  </a:lnTo>
                  <a:lnTo>
                    <a:pt x="650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4" name="Freeform 1416"/>
            <p:cNvSpPr>
              <a:spLocks/>
            </p:cNvSpPr>
            <p:nvPr/>
          </p:nvSpPr>
          <p:spPr bwMode="auto">
            <a:xfrm>
              <a:off x="160" y="3038"/>
              <a:ext cx="687" cy="392"/>
            </a:xfrm>
            <a:custGeom>
              <a:avLst/>
              <a:gdLst>
                <a:gd name="T0" fmla="*/ 169 w 1374"/>
                <a:gd name="T1" fmla="*/ 133 h 784"/>
                <a:gd name="T2" fmla="*/ 344 w 1374"/>
                <a:gd name="T3" fmla="*/ 67 h 784"/>
                <a:gd name="T4" fmla="*/ 183 w 1374"/>
                <a:gd name="T5" fmla="*/ 0 h 784"/>
                <a:gd name="T6" fmla="*/ 5 w 1374"/>
                <a:gd name="T7" fmla="*/ 40 h 784"/>
                <a:gd name="T8" fmla="*/ 3 w 1374"/>
                <a:gd name="T9" fmla="*/ 42 h 784"/>
                <a:gd name="T10" fmla="*/ 3 w 1374"/>
                <a:gd name="T11" fmla="*/ 46 h 784"/>
                <a:gd name="T12" fmla="*/ 1 w 1374"/>
                <a:gd name="T13" fmla="*/ 51 h 784"/>
                <a:gd name="T14" fmla="*/ 0 w 1374"/>
                <a:gd name="T15" fmla="*/ 58 h 784"/>
                <a:gd name="T16" fmla="*/ 1 w 1374"/>
                <a:gd name="T17" fmla="*/ 68 h 784"/>
                <a:gd name="T18" fmla="*/ 3 w 1374"/>
                <a:gd name="T19" fmla="*/ 78 h 784"/>
                <a:gd name="T20" fmla="*/ 6 w 1374"/>
                <a:gd name="T21" fmla="*/ 88 h 784"/>
                <a:gd name="T22" fmla="*/ 14 w 1374"/>
                <a:gd name="T23" fmla="*/ 99 h 784"/>
                <a:gd name="T24" fmla="*/ 14 w 1374"/>
                <a:gd name="T25" fmla="*/ 99 h 784"/>
                <a:gd name="T26" fmla="*/ 14 w 1374"/>
                <a:gd name="T27" fmla="*/ 99 h 784"/>
                <a:gd name="T28" fmla="*/ 14 w 1374"/>
                <a:gd name="T29" fmla="*/ 99 h 784"/>
                <a:gd name="T30" fmla="*/ 173 w 1374"/>
                <a:gd name="T31" fmla="*/ 196 h 784"/>
                <a:gd name="T32" fmla="*/ 173 w 1374"/>
                <a:gd name="T33" fmla="*/ 194 h 784"/>
                <a:gd name="T34" fmla="*/ 171 w 1374"/>
                <a:gd name="T35" fmla="*/ 188 h 784"/>
                <a:gd name="T36" fmla="*/ 171 w 1374"/>
                <a:gd name="T37" fmla="*/ 188 h 784"/>
                <a:gd name="T38" fmla="*/ 171 w 1374"/>
                <a:gd name="T39" fmla="*/ 188 h 784"/>
                <a:gd name="T40" fmla="*/ 170 w 1374"/>
                <a:gd name="T41" fmla="*/ 186 h 784"/>
                <a:gd name="T42" fmla="*/ 168 w 1374"/>
                <a:gd name="T43" fmla="*/ 181 h 784"/>
                <a:gd name="T44" fmla="*/ 166 w 1374"/>
                <a:gd name="T45" fmla="*/ 175 h 784"/>
                <a:gd name="T46" fmla="*/ 163 w 1374"/>
                <a:gd name="T47" fmla="*/ 166 h 784"/>
                <a:gd name="T48" fmla="*/ 162 w 1374"/>
                <a:gd name="T49" fmla="*/ 158 h 784"/>
                <a:gd name="T50" fmla="*/ 162 w 1374"/>
                <a:gd name="T51" fmla="*/ 149 h 784"/>
                <a:gd name="T52" fmla="*/ 164 w 1374"/>
                <a:gd name="T53" fmla="*/ 140 h 784"/>
                <a:gd name="T54" fmla="*/ 169 w 1374"/>
                <a:gd name="T55" fmla="*/ 133 h 7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4"/>
                <a:gd name="T85" fmla="*/ 0 h 784"/>
                <a:gd name="T86" fmla="*/ 1374 w 1374"/>
                <a:gd name="T87" fmla="*/ 784 h 7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4" h="784">
                  <a:moveTo>
                    <a:pt x="676" y="531"/>
                  </a:moveTo>
                  <a:lnTo>
                    <a:pt x="1374" y="266"/>
                  </a:lnTo>
                  <a:lnTo>
                    <a:pt x="732" y="0"/>
                  </a:lnTo>
                  <a:lnTo>
                    <a:pt x="17" y="160"/>
                  </a:lnTo>
                  <a:lnTo>
                    <a:pt x="15" y="166"/>
                  </a:lnTo>
                  <a:lnTo>
                    <a:pt x="9" y="181"/>
                  </a:lnTo>
                  <a:lnTo>
                    <a:pt x="3" y="204"/>
                  </a:lnTo>
                  <a:lnTo>
                    <a:pt x="0" y="234"/>
                  </a:lnTo>
                  <a:lnTo>
                    <a:pt x="1" y="270"/>
                  </a:lnTo>
                  <a:lnTo>
                    <a:pt x="9" y="309"/>
                  </a:lnTo>
                  <a:lnTo>
                    <a:pt x="26" y="351"/>
                  </a:lnTo>
                  <a:lnTo>
                    <a:pt x="56" y="396"/>
                  </a:lnTo>
                  <a:lnTo>
                    <a:pt x="57" y="399"/>
                  </a:lnTo>
                  <a:lnTo>
                    <a:pt x="58" y="399"/>
                  </a:lnTo>
                  <a:lnTo>
                    <a:pt x="692" y="784"/>
                  </a:lnTo>
                  <a:lnTo>
                    <a:pt x="693" y="774"/>
                  </a:lnTo>
                  <a:lnTo>
                    <a:pt x="683" y="751"/>
                  </a:lnTo>
                  <a:lnTo>
                    <a:pt x="679" y="744"/>
                  </a:lnTo>
                  <a:lnTo>
                    <a:pt x="671" y="724"/>
                  </a:lnTo>
                  <a:lnTo>
                    <a:pt x="661" y="698"/>
                  </a:lnTo>
                  <a:lnTo>
                    <a:pt x="651" y="664"/>
                  </a:lnTo>
                  <a:lnTo>
                    <a:pt x="645" y="629"/>
                  </a:lnTo>
                  <a:lnTo>
                    <a:pt x="645" y="593"/>
                  </a:lnTo>
                  <a:lnTo>
                    <a:pt x="655" y="560"/>
                  </a:lnTo>
                  <a:lnTo>
                    <a:pt x="676" y="5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5" name="Freeform 1417"/>
            <p:cNvSpPr>
              <a:spLocks/>
            </p:cNvSpPr>
            <p:nvPr/>
          </p:nvSpPr>
          <p:spPr bwMode="auto">
            <a:xfrm>
              <a:off x="193" y="3052"/>
              <a:ext cx="618" cy="238"/>
            </a:xfrm>
            <a:custGeom>
              <a:avLst/>
              <a:gdLst>
                <a:gd name="T0" fmla="*/ 309 w 1236"/>
                <a:gd name="T1" fmla="*/ 59 h 475"/>
                <a:gd name="T2" fmla="*/ 153 w 1236"/>
                <a:gd name="T3" fmla="*/ 119 h 475"/>
                <a:gd name="T4" fmla="*/ 0 w 1236"/>
                <a:gd name="T5" fmla="*/ 38 h 475"/>
                <a:gd name="T6" fmla="*/ 166 w 1236"/>
                <a:gd name="T7" fmla="*/ 0 h 475"/>
                <a:gd name="T8" fmla="*/ 309 w 1236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6"/>
                <a:gd name="T16" fmla="*/ 0 h 475"/>
                <a:gd name="T17" fmla="*/ 1236 w 1236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6" h="475">
                  <a:moveTo>
                    <a:pt x="1236" y="236"/>
                  </a:moveTo>
                  <a:lnTo>
                    <a:pt x="610" y="475"/>
                  </a:lnTo>
                  <a:lnTo>
                    <a:pt x="0" y="151"/>
                  </a:lnTo>
                  <a:lnTo>
                    <a:pt x="665" y="0"/>
                  </a:lnTo>
                  <a:lnTo>
                    <a:pt x="1236" y="236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6" name="Freeform 1418"/>
            <p:cNvSpPr>
              <a:spLocks/>
            </p:cNvSpPr>
            <p:nvPr/>
          </p:nvSpPr>
          <p:spPr bwMode="auto">
            <a:xfrm>
              <a:off x="170" y="3133"/>
              <a:ext cx="316" cy="271"/>
            </a:xfrm>
            <a:custGeom>
              <a:avLst/>
              <a:gdLst>
                <a:gd name="T0" fmla="*/ 157 w 632"/>
                <a:gd name="T1" fmla="*/ 136 h 541"/>
                <a:gd name="T2" fmla="*/ 12 w 632"/>
                <a:gd name="T3" fmla="*/ 47 h 541"/>
                <a:gd name="T4" fmla="*/ 7 w 632"/>
                <a:gd name="T5" fmla="*/ 39 h 541"/>
                <a:gd name="T6" fmla="*/ 3 w 632"/>
                <a:gd name="T7" fmla="*/ 32 h 541"/>
                <a:gd name="T8" fmla="*/ 1 w 632"/>
                <a:gd name="T9" fmla="*/ 24 h 541"/>
                <a:gd name="T10" fmla="*/ 1 w 632"/>
                <a:gd name="T11" fmla="*/ 18 h 541"/>
                <a:gd name="T12" fmla="*/ 0 w 632"/>
                <a:gd name="T13" fmla="*/ 12 h 541"/>
                <a:gd name="T14" fmla="*/ 1 w 632"/>
                <a:gd name="T15" fmla="*/ 7 h 541"/>
                <a:gd name="T16" fmla="*/ 1 w 632"/>
                <a:gd name="T17" fmla="*/ 3 h 541"/>
                <a:gd name="T18" fmla="*/ 2 w 632"/>
                <a:gd name="T19" fmla="*/ 0 h 541"/>
                <a:gd name="T20" fmla="*/ 158 w 632"/>
                <a:gd name="T21" fmla="*/ 83 h 541"/>
                <a:gd name="T22" fmla="*/ 155 w 632"/>
                <a:gd name="T23" fmla="*/ 88 h 541"/>
                <a:gd name="T24" fmla="*/ 152 w 632"/>
                <a:gd name="T25" fmla="*/ 95 h 541"/>
                <a:gd name="T26" fmla="*/ 151 w 632"/>
                <a:gd name="T27" fmla="*/ 102 h 541"/>
                <a:gd name="T28" fmla="*/ 151 w 632"/>
                <a:gd name="T29" fmla="*/ 109 h 541"/>
                <a:gd name="T30" fmla="*/ 152 w 632"/>
                <a:gd name="T31" fmla="*/ 116 h 541"/>
                <a:gd name="T32" fmla="*/ 153 w 632"/>
                <a:gd name="T33" fmla="*/ 123 h 541"/>
                <a:gd name="T34" fmla="*/ 155 w 632"/>
                <a:gd name="T35" fmla="*/ 130 h 541"/>
                <a:gd name="T36" fmla="*/ 157 w 632"/>
                <a:gd name="T37" fmla="*/ 136 h 54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2"/>
                <a:gd name="T58" fmla="*/ 0 h 541"/>
                <a:gd name="T59" fmla="*/ 632 w 632"/>
                <a:gd name="T60" fmla="*/ 541 h 54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2" h="541">
                  <a:moveTo>
                    <a:pt x="628" y="541"/>
                  </a:moveTo>
                  <a:lnTo>
                    <a:pt x="50" y="187"/>
                  </a:lnTo>
                  <a:lnTo>
                    <a:pt x="28" y="154"/>
                  </a:lnTo>
                  <a:lnTo>
                    <a:pt x="13" y="125"/>
                  </a:lnTo>
                  <a:lnTo>
                    <a:pt x="5" y="96"/>
                  </a:lnTo>
                  <a:lnTo>
                    <a:pt x="2" y="70"/>
                  </a:lnTo>
                  <a:lnTo>
                    <a:pt x="0" y="47"/>
                  </a:lnTo>
                  <a:lnTo>
                    <a:pt x="4" y="28"/>
                  </a:lnTo>
                  <a:lnTo>
                    <a:pt x="7" y="12"/>
                  </a:lnTo>
                  <a:lnTo>
                    <a:pt x="11" y="0"/>
                  </a:lnTo>
                  <a:lnTo>
                    <a:pt x="632" y="329"/>
                  </a:lnTo>
                  <a:lnTo>
                    <a:pt x="617" y="352"/>
                  </a:lnTo>
                  <a:lnTo>
                    <a:pt x="608" y="378"/>
                  </a:lnTo>
                  <a:lnTo>
                    <a:pt x="603" y="405"/>
                  </a:lnTo>
                  <a:lnTo>
                    <a:pt x="603" y="433"/>
                  </a:lnTo>
                  <a:lnTo>
                    <a:pt x="605" y="462"/>
                  </a:lnTo>
                  <a:lnTo>
                    <a:pt x="611" y="489"/>
                  </a:lnTo>
                  <a:lnTo>
                    <a:pt x="619" y="517"/>
                  </a:lnTo>
                  <a:lnTo>
                    <a:pt x="628" y="541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7" name="Freeform 1419"/>
            <p:cNvSpPr>
              <a:spLocks/>
            </p:cNvSpPr>
            <p:nvPr/>
          </p:nvSpPr>
          <p:spPr bwMode="auto">
            <a:xfrm>
              <a:off x="485" y="3181"/>
              <a:ext cx="365" cy="249"/>
            </a:xfrm>
            <a:custGeom>
              <a:avLst/>
              <a:gdLst>
                <a:gd name="T0" fmla="*/ 161 w 730"/>
                <a:gd name="T1" fmla="*/ 37 h 498"/>
                <a:gd name="T2" fmla="*/ 0 w 730"/>
                <a:gd name="T3" fmla="*/ 102 h 498"/>
                <a:gd name="T4" fmla="*/ 1 w 730"/>
                <a:gd name="T5" fmla="*/ 108 h 498"/>
                <a:gd name="T6" fmla="*/ 163 w 730"/>
                <a:gd name="T7" fmla="*/ 43 h 498"/>
                <a:gd name="T8" fmla="*/ 173 w 730"/>
                <a:gd name="T9" fmla="*/ 52 h 498"/>
                <a:gd name="T10" fmla="*/ 9 w 730"/>
                <a:gd name="T11" fmla="*/ 119 h 498"/>
                <a:gd name="T12" fmla="*/ 11 w 730"/>
                <a:gd name="T13" fmla="*/ 125 h 498"/>
                <a:gd name="T14" fmla="*/ 183 w 730"/>
                <a:gd name="T15" fmla="*/ 54 h 498"/>
                <a:gd name="T16" fmla="*/ 166 w 730"/>
                <a:gd name="T17" fmla="*/ 38 h 498"/>
                <a:gd name="T18" fmla="*/ 165 w 730"/>
                <a:gd name="T19" fmla="*/ 0 h 498"/>
                <a:gd name="T20" fmla="*/ 160 w 730"/>
                <a:gd name="T21" fmla="*/ 0 h 498"/>
                <a:gd name="T22" fmla="*/ 161 w 730"/>
                <a:gd name="T23" fmla="*/ 12 h 498"/>
                <a:gd name="T24" fmla="*/ 161 w 730"/>
                <a:gd name="T25" fmla="*/ 37 h 4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498"/>
                <a:gd name="T41" fmla="*/ 730 w 730"/>
                <a:gd name="T42" fmla="*/ 498 h 49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498">
                  <a:moveTo>
                    <a:pt x="643" y="148"/>
                  </a:moveTo>
                  <a:lnTo>
                    <a:pt x="0" y="408"/>
                  </a:lnTo>
                  <a:lnTo>
                    <a:pt x="6" y="430"/>
                  </a:lnTo>
                  <a:lnTo>
                    <a:pt x="651" y="170"/>
                  </a:lnTo>
                  <a:lnTo>
                    <a:pt x="691" y="207"/>
                  </a:lnTo>
                  <a:lnTo>
                    <a:pt x="34" y="476"/>
                  </a:lnTo>
                  <a:lnTo>
                    <a:pt x="42" y="498"/>
                  </a:lnTo>
                  <a:lnTo>
                    <a:pt x="730" y="215"/>
                  </a:lnTo>
                  <a:lnTo>
                    <a:pt x="662" y="152"/>
                  </a:lnTo>
                  <a:lnTo>
                    <a:pt x="660" y="0"/>
                  </a:lnTo>
                  <a:lnTo>
                    <a:pt x="640" y="0"/>
                  </a:lnTo>
                  <a:lnTo>
                    <a:pt x="641" y="47"/>
                  </a:lnTo>
                  <a:lnTo>
                    <a:pt x="643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8" name="Freeform 1420"/>
            <p:cNvSpPr>
              <a:spLocks/>
            </p:cNvSpPr>
            <p:nvPr/>
          </p:nvSpPr>
          <p:spPr bwMode="auto">
            <a:xfrm>
              <a:off x="435" y="3031"/>
              <a:ext cx="348" cy="159"/>
            </a:xfrm>
            <a:custGeom>
              <a:avLst/>
              <a:gdLst>
                <a:gd name="T0" fmla="*/ 10 w 694"/>
                <a:gd name="T1" fmla="*/ 40 h 318"/>
                <a:gd name="T2" fmla="*/ 2 w 694"/>
                <a:gd name="T3" fmla="*/ 50 h 318"/>
                <a:gd name="T4" fmla="*/ 0 w 694"/>
                <a:gd name="T5" fmla="*/ 64 h 318"/>
                <a:gd name="T6" fmla="*/ 2 w 694"/>
                <a:gd name="T7" fmla="*/ 74 h 318"/>
                <a:gd name="T8" fmla="*/ 2 w 694"/>
                <a:gd name="T9" fmla="*/ 80 h 318"/>
                <a:gd name="T10" fmla="*/ 173 w 694"/>
                <a:gd name="T11" fmla="*/ 36 h 318"/>
                <a:gd name="T12" fmla="*/ 175 w 694"/>
                <a:gd name="T13" fmla="*/ 0 h 318"/>
                <a:gd name="T14" fmla="*/ 10 w 694"/>
                <a:gd name="T15" fmla="*/ 40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4"/>
                <a:gd name="T25" fmla="*/ 0 h 318"/>
                <a:gd name="T26" fmla="*/ 694 w 694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4" h="318">
                  <a:moveTo>
                    <a:pt x="40" y="159"/>
                  </a:moveTo>
                  <a:lnTo>
                    <a:pt x="5" y="200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90" y="141"/>
                  </a:lnTo>
                  <a:lnTo>
                    <a:pt x="694" y="0"/>
                  </a:lnTo>
                  <a:lnTo>
                    <a:pt x="40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9" name="Freeform 1421"/>
            <p:cNvSpPr>
              <a:spLocks/>
            </p:cNvSpPr>
            <p:nvPr/>
          </p:nvSpPr>
          <p:spPr bwMode="auto">
            <a:xfrm>
              <a:off x="439" y="3103"/>
              <a:ext cx="368" cy="119"/>
            </a:xfrm>
            <a:custGeom>
              <a:avLst/>
              <a:gdLst>
                <a:gd name="T0" fmla="*/ 0 w 735"/>
                <a:gd name="T1" fmla="*/ 46 h 238"/>
                <a:gd name="T2" fmla="*/ 8 w 735"/>
                <a:gd name="T3" fmla="*/ 60 h 238"/>
                <a:gd name="T4" fmla="*/ 184 w 735"/>
                <a:gd name="T5" fmla="*/ 14 h 238"/>
                <a:gd name="T6" fmla="*/ 170 w 735"/>
                <a:gd name="T7" fmla="*/ 0 h 238"/>
                <a:gd name="T8" fmla="*/ 0 w 735"/>
                <a:gd name="T9" fmla="*/ 46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8"/>
                <a:gd name="T17" fmla="*/ 735 w 735"/>
                <a:gd name="T18" fmla="*/ 238 h 2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8">
                  <a:moveTo>
                    <a:pt x="0" y="182"/>
                  </a:moveTo>
                  <a:lnTo>
                    <a:pt x="30" y="238"/>
                  </a:lnTo>
                  <a:lnTo>
                    <a:pt x="735" y="54"/>
                  </a:lnTo>
                  <a:lnTo>
                    <a:pt x="677" y="0"/>
                  </a:lnTo>
                  <a:lnTo>
                    <a:pt x="0" y="18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0" name="Freeform 1422"/>
            <p:cNvSpPr>
              <a:spLocks/>
            </p:cNvSpPr>
            <p:nvPr/>
          </p:nvSpPr>
          <p:spPr bwMode="auto">
            <a:xfrm>
              <a:off x="134" y="2881"/>
              <a:ext cx="688" cy="346"/>
            </a:xfrm>
            <a:custGeom>
              <a:avLst/>
              <a:gdLst>
                <a:gd name="T0" fmla="*/ 163 w 1377"/>
                <a:gd name="T1" fmla="*/ 116 h 693"/>
                <a:gd name="T2" fmla="*/ 344 w 1377"/>
                <a:gd name="T3" fmla="*/ 72 h 693"/>
                <a:gd name="T4" fmla="*/ 189 w 1377"/>
                <a:gd name="T5" fmla="*/ 0 h 693"/>
                <a:gd name="T6" fmla="*/ 7 w 1377"/>
                <a:gd name="T7" fmla="*/ 21 h 693"/>
                <a:gd name="T8" fmla="*/ 6 w 1377"/>
                <a:gd name="T9" fmla="*/ 22 h 693"/>
                <a:gd name="T10" fmla="*/ 4 w 1377"/>
                <a:gd name="T11" fmla="*/ 26 h 693"/>
                <a:gd name="T12" fmla="*/ 2 w 1377"/>
                <a:gd name="T13" fmla="*/ 30 h 693"/>
                <a:gd name="T14" fmla="*/ 0 w 1377"/>
                <a:gd name="T15" fmla="*/ 37 h 693"/>
                <a:gd name="T16" fmla="*/ 0 w 1377"/>
                <a:gd name="T17" fmla="*/ 45 h 693"/>
                <a:gd name="T18" fmla="*/ 0 w 1377"/>
                <a:gd name="T19" fmla="*/ 53 h 693"/>
                <a:gd name="T20" fmla="*/ 4 w 1377"/>
                <a:gd name="T21" fmla="*/ 63 h 693"/>
                <a:gd name="T22" fmla="*/ 10 w 1377"/>
                <a:gd name="T23" fmla="*/ 74 h 693"/>
                <a:gd name="T24" fmla="*/ 10 w 1377"/>
                <a:gd name="T25" fmla="*/ 74 h 693"/>
                <a:gd name="T26" fmla="*/ 11 w 1377"/>
                <a:gd name="T27" fmla="*/ 74 h 693"/>
                <a:gd name="T28" fmla="*/ 11 w 1377"/>
                <a:gd name="T29" fmla="*/ 74 h 693"/>
                <a:gd name="T30" fmla="*/ 11 w 1377"/>
                <a:gd name="T31" fmla="*/ 74 h 693"/>
                <a:gd name="T32" fmla="*/ 11 w 1377"/>
                <a:gd name="T33" fmla="*/ 74 h 693"/>
                <a:gd name="T34" fmla="*/ 11 w 1377"/>
                <a:gd name="T35" fmla="*/ 74 h 693"/>
                <a:gd name="T36" fmla="*/ 161 w 1377"/>
                <a:gd name="T37" fmla="*/ 173 h 693"/>
                <a:gd name="T38" fmla="*/ 161 w 1377"/>
                <a:gd name="T39" fmla="*/ 171 h 693"/>
                <a:gd name="T40" fmla="*/ 159 w 1377"/>
                <a:gd name="T41" fmla="*/ 165 h 693"/>
                <a:gd name="T42" fmla="*/ 159 w 1377"/>
                <a:gd name="T43" fmla="*/ 165 h 693"/>
                <a:gd name="T44" fmla="*/ 159 w 1377"/>
                <a:gd name="T45" fmla="*/ 165 h 693"/>
                <a:gd name="T46" fmla="*/ 159 w 1377"/>
                <a:gd name="T47" fmla="*/ 164 h 693"/>
                <a:gd name="T48" fmla="*/ 157 w 1377"/>
                <a:gd name="T49" fmla="*/ 159 h 693"/>
                <a:gd name="T50" fmla="*/ 155 w 1377"/>
                <a:gd name="T51" fmla="*/ 153 h 693"/>
                <a:gd name="T52" fmla="*/ 153 w 1377"/>
                <a:gd name="T53" fmla="*/ 146 h 693"/>
                <a:gd name="T54" fmla="*/ 153 w 1377"/>
                <a:gd name="T55" fmla="*/ 137 h 693"/>
                <a:gd name="T56" fmla="*/ 154 w 1377"/>
                <a:gd name="T57" fmla="*/ 129 h 693"/>
                <a:gd name="T58" fmla="*/ 157 w 1377"/>
                <a:gd name="T59" fmla="*/ 122 h 693"/>
                <a:gd name="T60" fmla="*/ 163 w 1377"/>
                <a:gd name="T61" fmla="*/ 116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3" y="467"/>
                  </a:moveTo>
                  <a:lnTo>
                    <a:pt x="1377" y="288"/>
                  </a:lnTo>
                  <a:lnTo>
                    <a:pt x="759" y="0"/>
                  </a:lnTo>
                  <a:lnTo>
                    <a:pt x="28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50"/>
                  </a:lnTo>
                  <a:lnTo>
                    <a:pt x="0" y="181"/>
                  </a:lnTo>
                  <a:lnTo>
                    <a:pt x="3" y="215"/>
                  </a:lnTo>
                  <a:lnTo>
                    <a:pt x="17" y="255"/>
                  </a:lnTo>
                  <a:lnTo>
                    <a:pt x="42" y="296"/>
                  </a:lnTo>
                  <a:lnTo>
                    <a:pt x="44" y="296"/>
                  </a:lnTo>
                  <a:lnTo>
                    <a:pt x="44" y="297"/>
                  </a:lnTo>
                  <a:lnTo>
                    <a:pt x="45" y="297"/>
                  </a:lnTo>
                  <a:lnTo>
                    <a:pt x="645" y="693"/>
                  </a:lnTo>
                  <a:lnTo>
                    <a:pt x="646" y="685"/>
                  </a:lnTo>
                  <a:lnTo>
                    <a:pt x="639" y="663"/>
                  </a:lnTo>
                  <a:lnTo>
                    <a:pt x="636" y="656"/>
                  </a:lnTo>
                  <a:lnTo>
                    <a:pt x="629" y="639"/>
                  </a:lnTo>
                  <a:lnTo>
                    <a:pt x="622" y="615"/>
                  </a:lnTo>
                  <a:lnTo>
                    <a:pt x="615" y="584"/>
                  </a:lnTo>
                  <a:lnTo>
                    <a:pt x="613" y="551"/>
                  </a:lnTo>
                  <a:lnTo>
                    <a:pt x="616" y="519"/>
                  </a:lnTo>
                  <a:lnTo>
                    <a:pt x="629" y="490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1" name="Freeform 1423"/>
            <p:cNvSpPr>
              <a:spLocks/>
            </p:cNvSpPr>
            <p:nvPr/>
          </p:nvSpPr>
          <p:spPr bwMode="auto">
            <a:xfrm>
              <a:off x="171" y="2894"/>
              <a:ext cx="615" cy="209"/>
            </a:xfrm>
            <a:custGeom>
              <a:avLst/>
              <a:gdLst>
                <a:gd name="T0" fmla="*/ 308 w 1229"/>
                <a:gd name="T1" fmla="*/ 64 h 417"/>
                <a:gd name="T2" fmla="*/ 146 w 1229"/>
                <a:gd name="T3" fmla="*/ 105 h 417"/>
                <a:gd name="T4" fmla="*/ 0 w 1229"/>
                <a:gd name="T5" fmla="*/ 21 h 417"/>
                <a:gd name="T6" fmla="*/ 171 w 1229"/>
                <a:gd name="T7" fmla="*/ 0 h 417"/>
                <a:gd name="T8" fmla="*/ 308 w 1229"/>
                <a:gd name="T9" fmla="*/ 64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7"/>
                <a:gd name="T17" fmla="*/ 1229 w 1229"/>
                <a:gd name="T18" fmla="*/ 417 h 4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7">
                  <a:moveTo>
                    <a:pt x="1229" y="255"/>
                  </a:moveTo>
                  <a:lnTo>
                    <a:pt x="581" y="417"/>
                  </a:lnTo>
                  <a:lnTo>
                    <a:pt x="0" y="81"/>
                  </a:lnTo>
                  <a:lnTo>
                    <a:pt x="681" y="0"/>
                  </a:lnTo>
                  <a:lnTo>
                    <a:pt x="1229" y="25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2" name="Freeform 1424"/>
            <p:cNvSpPr>
              <a:spLocks/>
            </p:cNvSpPr>
            <p:nvPr/>
          </p:nvSpPr>
          <p:spPr bwMode="auto">
            <a:xfrm>
              <a:off x="145" y="2938"/>
              <a:ext cx="304" cy="264"/>
            </a:xfrm>
            <a:custGeom>
              <a:avLst/>
              <a:gdLst>
                <a:gd name="T0" fmla="*/ 146 w 607"/>
                <a:gd name="T1" fmla="*/ 132 h 528"/>
                <a:gd name="T2" fmla="*/ 10 w 607"/>
                <a:gd name="T3" fmla="*/ 41 h 528"/>
                <a:gd name="T4" fmla="*/ 5 w 607"/>
                <a:gd name="T5" fmla="*/ 33 h 528"/>
                <a:gd name="T6" fmla="*/ 2 w 607"/>
                <a:gd name="T7" fmla="*/ 27 h 528"/>
                <a:gd name="T8" fmla="*/ 1 w 607"/>
                <a:gd name="T9" fmla="*/ 20 h 528"/>
                <a:gd name="T10" fmla="*/ 0 w 607"/>
                <a:gd name="T11" fmla="*/ 15 h 528"/>
                <a:gd name="T12" fmla="*/ 1 w 607"/>
                <a:gd name="T13" fmla="*/ 9 h 528"/>
                <a:gd name="T14" fmla="*/ 2 w 607"/>
                <a:gd name="T15" fmla="*/ 5 h 528"/>
                <a:gd name="T16" fmla="*/ 3 w 607"/>
                <a:gd name="T17" fmla="*/ 2 h 528"/>
                <a:gd name="T18" fmla="*/ 5 w 607"/>
                <a:gd name="T19" fmla="*/ 0 h 528"/>
                <a:gd name="T20" fmla="*/ 152 w 607"/>
                <a:gd name="T21" fmla="*/ 85 h 528"/>
                <a:gd name="T22" fmla="*/ 148 w 607"/>
                <a:gd name="T23" fmla="*/ 89 h 528"/>
                <a:gd name="T24" fmla="*/ 145 w 607"/>
                <a:gd name="T25" fmla="*/ 95 h 528"/>
                <a:gd name="T26" fmla="*/ 143 w 607"/>
                <a:gd name="T27" fmla="*/ 101 h 528"/>
                <a:gd name="T28" fmla="*/ 142 w 607"/>
                <a:gd name="T29" fmla="*/ 107 h 528"/>
                <a:gd name="T30" fmla="*/ 142 w 607"/>
                <a:gd name="T31" fmla="*/ 114 h 528"/>
                <a:gd name="T32" fmla="*/ 143 w 607"/>
                <a:gd name="T33" fmla="*/ 120 h 528"/>
                <a:gd name="T34" fmla="*/ 145 w 607"/>
                <a:gd name="T35" fmla="*/ 126 h 528"/>
                <a:gd name="T36" fmla="*/ 146 w 607"/>
                <a:gd name="T37" fmla="*/ 132 h 52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8"/>
                <a:gd name="T59" fmla="*/ 607 w 607"/>
                <a:gd name="T60" fmla="*/ 528 h 52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8">
                  <a:moveTo>
                    <a:pt x="584" y="528"/>
                  </a:moveTo>
                  <a:lnTo>
                    <a:pt x="37" y="165"/>
                  </a:lnTo>
                  <a:lnTo>
                    <a:pt x="18" y="135"/>
                  </a:lnTo>
                  <a:lnTo>
                    <a:pt x="7" y="108"/>
                  </a:lnTo>
                  <a:lnTo>
                    <a:pt x="1" y="82"/>
                  </a:lnTo>
                  <a:lnTo>
                    <a:pt x="0" y="60"/>
                  </a:lnTo>
                  <a:lnTo>
                    <a:pt x="2" y="39"/>
                  </a:lnTo>
                  <a:lnTo>
                    <a:pt x="7" y="23"/>
                  </a:lnTo>
                  <a:lnTo>
                    <a:pt x="12" y="9"/>
                  </a:lnTo>
                  <a:lnTo>
                    <a:pt x="17" y="0"/>
                  </a:lnTo>
                  <a:lnTo>
                    <a:pt x="607" y="341"/>
                  </a:lnTo>
                  <a:lnTo>
                    <a:pt x="590" y="359"/>
                  </a:lnTo>
                  <a:lnTo>
                    <a:pt x="578" y="381"/>
                  </a:lnTo>
                  <a:lnTo>
                    <a:pt x="571" y="405"/>
                  </a:lnTo>
                  <a:lnTo>
                    <a:pt x="568" y="431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5"/>
                  </a:lnTo>
                  <a:lnTo>
                    <a:pt x="584" y="52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3" name="Freeform 1425"/>
            <p:cNvSpPr>
              <a:spLocks/>
            </p:cNvSpPr>
            <p:nvPr/>
          </p:nvSpPr>
          <p:spPr bwMode="auto">
            <a:xfrm>
              <a:off x="439" y="3031"/>
              <a:ext cx="377" cy="196"/>
            </a:xfrm>
            <a:custGeom>
              <a:avLst/>
              <a:gdLst>
                <a:gd name="T0" fmla="*/ 168 w 753"/>
                <a:gd name="T1" fmla="*/ 34 h 394"/>
                <a:gd name="T2" fmla="*/ 0 w 753"/>
                <a:gd name="T3" fmla="*/ 77 h 394"/>
                <a:gd name="T4" fmla="*/ 1 w 753"/>
                <a:gd name="T5" fmla="*/ 82 h 394"/>
                <a:gd name="T6" fmla="*/ 170 w 753"/>
                <a:gd name="T7" fmla="*/ 39 h 394"/>
                <a:gd name="T8" fmla="*/ 179 w 753"/>
                <a:gd name="T9" fmla="*/ 48 h 394"/>
                <a:gd name="T10" fmla="*/ 7 w 753"/>
                <a:gd name="T11" fmla="*/ 93 h 394"/>
                <a:gd name="T12" fmla="*/ 9 w 753"/>
                <a:gd name="T13" fmla="*/ 98 h 394"/>
                <a:gd name="T14" fmla="*/ 189 w 753"/>
                <a:gd name="T15" fmla="*/ 50 h 394"/>
                <a:gd name="T16" fmla="*/ 173 w 753"/>
                <a:gd name="T17" fmla="*/ 35 h 394"/>
                <a:gd name="T18" fmla="*/ 175 w 753"/>
                <a:gd name="T19" fmla="*/ 0 h 394"/>
                <a:gd name="T20" fmla="*/ 171 w 753"/>
                <a:gd name="T21" fmla="*/ 0 h 394"/>
                <a:gd name="T22" fmla="*/ 170 w 753"/>
                <a:gd name="T23" fmla="*/ 10 h 394"/>
                <a:gd name="T24" fmla="*/ 168 w 753"/>
                <a:gd name="T25" fmla="*/ 34 h 3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4"/>
                <a:gd name="T41" fmla="*/ 753 w 753"/>
                <a:gd name="T42" fmla="*/ 394 h 3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4">
                  <a:moveTo>
                    <a:pt x="670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6"/>
                  </a:lnTo>
                  <a:lnTo>
                    <a:pt x="713" y="193"/>
                  </a:lnTo>
                  <a:lnTo>
                    <a:pt x="28" y="374"/>
                  </a:lnTo>
                  <a:lnTo>
                    <a:pt x="34" y="394"/>
                  </a:lnTo>
                  <a:lnTo>
                    <a:pt x="753" y="204"/>
                  </a:lnTo>
                  <a:lnTo>
                    <a:pt x="690" y="141"/>
                  </a:lnTo>
                  <a:lnTo>
                    <a:pt x="700" y="2"/>
                  </a:lnTo>
                  <a:lnTo>
                    <a:pt x="681" y="0"/>
                  </a:lnTo>
                  <a:lnTo>
                    <a:pt x="677" y="43"/>
                  </a:lnTo>
                  <a:lnTo>
                    <a:pt x="670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4" name="Freeform 1426"/>
            <p:cNvSpPr>
              <a:spLocks/>
            </p:cNvSpPr>
            <p:nvPr/>
          </p:nvSpPr>
          <p:spPr bwMode="auto">
            <a:xfrm>
              <a:off x="442" y="2844"/>
              <a:ext cx="348" cy="159"/>
            </a:xfrm>
            <a:custGeom>
              <a:avLst/>
              <a:gdLst>
                <a:gd name="T0" fmla="*/ 11 w 695"/>
                <a:gd name="T1" fmla="*/ 40 h 317"/>
                <a:gd name="T2" fmla="*/ 2 w 695"/>
                <a:gd name="T3" fmla="*/ 50 h 317"/>
                <a:gd name="T4" fmla="*/ 0 w 695"/>
                <a:gd name="T5" fmla="*/ 64 h 317"/>
                <a:gd name="T6" fmla="*/ 2 w 695"/>
                <a:gd name="T7" fmla="*/ 74 h 317"/>
                <a:gd name="T8" fmla="*/ 3 w 695"/>
                <a:gd name="T9" fmla="*/ 80 h 317"/>
                <a:gd name="T10" fmla="*/ 173 w 695"/>
                <a:gd name="T11" fmla="*/ 35 h 317"/>
                <a:gd name="T12" fmla="*/ 174 w 695"/>
                <a:gd name="T13" fmla="*/ 0 h 317"/>
                <a:gd name="T14" fmla="*/ 11 w 695"/>
                <a:gd name="T15" fmla="*/ 40 h 3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7"/>
                <a:gd name="T26" fmla="*/ 695 w 695"/>
                <a:gd name="T27" fmla="*/ 317 h 3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7">
                  <a:moveTo>
                    <a:pt x="41" y="158"/>
                  </a:moveTo>
                  <a:lnTo>
                    <a:pt x="5" y="199"/>
                  </a:lnTo>
                  <a:lnTo>
                    <a:pt x="0" y="255"/>
                  </a:lnTo>
                  <a:lnTo>
                    <a:pt x="7" y="294"/>
                  </a:lnTo>
                  <a:lnTo>
                    <a:pt x="9" y="317"/>
                  </a:lnTo>
                  <a:lnTo>
                    <a:pt x="691" y="140"/>
                  </a:lnTo>
                  <a:lnTo>
                    <a:pt x="695" y="0"/>
                  </a:lnTo>
                  <a:lnTo>
                    <a:pt x="41" y="1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5" name="Freeform 1427"/>
            <p:cNvSpPr>
              <a:spLocks/>
            </p:cNvSpPr>
            <p:nvPr/>
          </p:nvSpPr>
          <p:spPr bwMode="auto">
            <a:xfrm>
              <a:off x="446" y="2916"/>
              <a:ext cx="368" cy="119"/>
            </a:xfrm>
            <a:custGeom>
              <a:avLst/>
              <a:gdLst>
                <a:gd name="T0" fmla="*/ 0 w 735"/>
                <a:gd name="T1" fmla="*/ 46 h 238"/>
                <a:gd name="T2" fmla="*/ 8 w 735"/>
                <a:gd name="T3" fmla="*/ 60 h 238"/>
                <a:gd name="T4" fmla="*/ 184 w 735"/>
                <a:gd name="T5" fmla="*/ 14 h 238"/>
                <a:gd name="T6" fmla="*/ 170 w 735"/>
                <a:gd name="T7" fmla="*/ 0 h 238"/>
                <a:gd name="T8" fmla="*/ 0 w 735"/>
                <a:gd name="T9" fmla="*/ 46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8"/>
                <a:gd name="T17" fmla="*/ 735 w 735"/>
                <a:gd name="T18" fmla="*/ 238 h 2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8">
                  <a:moveTo>
                    <a:pt x="0" y="181"/>
                  </a:moveTo>
                  <a:lnTo>
                    <a:pt x="29" y="238"/>
                  </a:lnTo>
                  <a:lnTo>
                    <a:pt x="735" y="54"/>
                  </a:lnTo>
                  <a:lnTo>
                    <a:pt x="677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6" name="Freeform 1428"/>
            <p:cNvSpPr>
              <a:spLocks/>
            </p:cNvSpPr>
            <p:nvPr/>
          </p:nvSpPr>
          <p:spPr bwMode="auto">
            <a:xfrm>
              <a:off x="141" y="2695"/>
              <a:ext cx="688" cy="347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6 w 1377"/>
                <a:gd name="T7" fmla="*/ 22 h 693"/>
                <a:gd name="T8" fmla="*/ 6 w 1377"/>
                <a:gd name="T9" fmla="*/ 23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8 h 693"/>
                <a:gd name="T16" fmla="*/ 0 w 1377"/>
                <a:gd name="T17" fmla="*/ 45 h 693"/>
                <a:gd name="T18" fmla="*/ 0 w 1377"/>
                <a:gd name="T19" fmla="*/ 54 h 693"/>
                <a:gd name="T20" fmla="*/ 4 w 1377"/>
                <a:gd name="T21" fmla="*/ 64 h 693"/>
                <a:gd name="T22" fmla="*/ 10 w 1377"/>
                <a:gd name="T23" fmla="*/ 74 h 693"/>
                <a:gd name="T24" fmla="*/ 10 w 1377"/>
                <a:gd name="T25" fmla="*/ 74 h 693"/>
                <a:gd name="T26" fmla="*/ 10 w 1377"/>
                <a:gd name="T27" fmla="*/ 74 h 693"/>
                <a:gd name="T28" fmla="*/ 10 w 1377"/>
                <a:gd name="T29" fmla="*/ 74 h 693"/>
                <a:gd name="T30" fmla="*/ 10 w 1377"/>
                <a:gd name="T31" fmla="*/ 74 h 693"/>
                <a:gd name="T32" fmla="*/ 10 w 1377"/>
                <a:gd name="T33" fmla="*/ 74 h 693"/>
                <a:gd name="T34" fmla="*/ 11 w 1377"/>
                <a:gd name="T35" fmla="*/ 75 h 693"/>
                <a:gd name="T36" fmla="*/ 161 w 1377"/>
                <a:gd name="T37" fmla="*/ 174 h 693"/>
                <a:gd name="T38" fmla="*/ 161 w 1377"/>
                <a:gd name="T39" fmla="*/ 171 h 693"/>
                <a:gd name="T40" fmla="*/ 159 w 1377"/>
                <a:gd name="T41" fmla="*/ 166 h 693"/>
                <a:gd name="T42" fmla="*/ 159 w 1377"/>
                <a:gd name="T43" fmla="*/ 166 h 693"/>
                <a:gd name="T44" fmla="*/ 159 w 1377"/>
                <a:gd name="T45" fmla="*/ 166 h 693"/>
                <a:gd name="T46" fmla="*/ 159 w 1377"/>
                <a:gd name="T47" fmla="*/ 164 h 693"/>
                <a:gd name="T48" fmla="*/ 157 w 1377"/>
                <a:gd name="T49" fmla="*/ 160 h 693"/>
                <a:gd name="T50" fmla="*/ 155 w 1377"/>
                <a:gd name="T51" fmla="*/ 154 h 693"/>
                <a:gd name="T52" fmla="*/ 153 w 1377"/>
                <a:gd name="T53" fmla="*/ 146 h 693"/>
                <a:gd name="T54" fmla="*/ 153 w 1377"/>
                <a:gd name="T55" fmla="*/ 138 h 693"/>
                <a:gd name="T56" fmla="*/ 154 w 1377"/>
                <a:gd name="T57" fmla="*/ 130 h 693"/>
                <a:gd name="T58" fmla="*/ 157 w 1377"/>
                <a:gd name="T59" fmla="*/ 123 h 693"/>
                <a:gd name="T60" fmla="*/ 163 w 1377"/>
                <a:gd name="T61" fmla="*/ 117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3" y="467"/>
                  </a:moveTo>
                  <a:lnTo>
                    <a:pt x="1377" y="287"/>
                  </a:lnTo>
                  <a:lnTo>
                    <a:pt x="759" y="0"/>
                  </a:lnTo>
                  <a:lnTo>
                    <a:pt x="27" y="86"/>
                  </a:lnTo>
                  <a:lnTo>
                    <a:pt x="24" y="90"/>
                  </a:lnTo>
                  <a:lnTo>
                    <a:pt x="17" y="103"/>
                  </a:lnTo>
                  <a:lnTo>
                    <a:pt x="9" y="123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5"/>
                  </a:lnTo>
                  <a:lnTo>
                    <a:pt x="17" y="254"/>
                  </a:lnTo>
                  <a:lnTo>
                    <a:pt x="42" y="295"/>
                  </a:lnTo>
                  <a:lnTo>
                    <a:pt x="43" y="295"/>
                  </a:lnTo>
                  <a:lnTo>
                    <a:pt x="43" y="296"/>
                  </a:lnTo>
                  <a:lnTo>
                    <a:pt x="45" y="298"/>
                  </a:lnTo>
                  <a:lnTo>
                    <a:pt x="645" y="693"/>
                  </a:lnTo>
                  <a:lnTo>
                    <a:pt x="646" y="684"/>
                  </a:lnTo>
                  <a:lnTo>
                    <a:pt x="639" y="662"/>
                  </a:lnTo>
                  <a:lnTo>
                    <a:pt x="638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1" y="614"/>
                  </a:lnTo>
                  <a:lnTo>
                    <a:pt x="615" y="583"/>
                  </a:lnTo>
                  <a:lnTo>
                    <a:pt x="612" y="551"/>
                  </a:lnTo>
                  <a:lnTo>
                    <a:pt x="616" y="518"/>
                  </a:lnTo>
                  <a:lnTo>
                    <a:pt x="629" y="490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7" name="Freeform 1429"/>
            <p:cNvSpPr>
              <a:spLocks/>
            </p:cNvSpPr>
            <p:nvPr/>
          </p:nvSpPr>
          <p:spPr bwMode="auto">
            <a:xfrm>
              <a:off x="178" y="2707"/>
              <a:ext cx="615" cy="209"/>
            </a:xfrm>
            <a:custGeom>
              <a:avLst/>
              <a:gdLst>
                <a:gd name="T0" fmla="*/ 308 w 1230"/>
                <a:gd name="T1" fmla="*/ 63 h 418"/>
                <a:gd name="T2" fmla="*/ 146 w 1230"/>
                <a:gd name="T3" fmla="*/ 105 h 418"/>
                <a:gd name="T4" fmla="*/ 0 w 1230"/>
                <a:gd name="T5" fmla="*/ 21 h 418"/>
                <a:gd name="T6" fmla="*/ 170 w 1230"/>
                <a:gd name="T7" fmla="*/ 0 h 418"/>
                <a:gd name="T8" fmla="*/ 308 w 1230"/>
                <a:gd name="T9" fmla="*/ 63 h 4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0"/>
                <a:gd name="T16" fmla="*/ 0 h 418"/>
                <a:gd name="T17" fmla="*/ 1230 w 1230"/>
                <a:gd name="T18" fmla="*/ 418 h 4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0" h="418">
                  <a:moveTo>
                    <a:pt x="1230" y="255"/>
                  </a:moveTo>
                  <a:lnTo>
                    <a:pt x="581" y="418"/>
                  </a:lnTo>
                  <a:lnTo>
                    <a:pt x="0" y="82"/>
                  </a:lnTo>
                  <a:lnTo>
                    <a:pt x="681" y="0"/>
                  </a:lnTo>
                  <a:lnTo>
                    <a:pt x="1230" y="255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8" name="Freeform 1430"/>
            <p:cNvSpPr>
              <a:spLocks/>
            </p:cNvSpPr>
            <p:nvPr/>
          </p:nvSpPr>
          <p:spPr bwMode="auto">
            <a:xfrm>
              <a:off x="152" y="2752"/>
              <a:ext cx="303" cy="264"/>
            </a:xfrm>
            <a:custGeom>
              <a:avLst/>
              <a:gdLst>
                <a:gd name="T0" fmla="*/ 146 w 607"/>
                <a:gd name="T1" fmla="*/ 132 h 529"/>
                <a:gd name="T2" fmla="*/ 9 w 607"/>
                <a:gd name="T3" fmla="*/ 41 h 529"/>
                <a:gd name="T4" fmla="*/ 4 w 607"/>
                <a:gd name="T5" fmla="*/ 33 h 529"/>
                <a:gd name="T6" fmla="*/ 1 w 607"/>
                <a:gd name="T7" fmla="*/ 27 h 529"/>
                <a:gd name="T8" fmla="*/ 0 w 607"/>
                <a:gd name="T9" fmla="*/ 20 h 529"/>
                <a:gd name="T10" fmla="*/ 0 w 607"/>
                <a:gd name="T11" fmla="*/ 15 h 529"/>
                <a:gd name="T12" fmla="*/ 0 w 607"/>
                <a:gd name="T13" fmla="*/ 10 h 529"/>
                <a:gd name="T14" fmla="*/ 1 w 607"/>
                <a:gd name="T15" fmla="*/ 5 h 529"/>
                <a:gd name="T16" fmla="*/ 2 w 607"/>
                <a:gd name="T17" fmla="*/ 2 h 529"/>
                <a:gd name="T18" fmla="*/ 4 w 607"/>
                <a:gd name="T19" fmla="*/ 0 h 529"/>
                <a:gd name="T20" fmla="*/ 151 w 607"/>
                <a:gd name="T21" fmla="*/ 85 h 529"/>
                <a:gd name="T22" fmla="*/ 147 w 607"/>
                <a:gd name="T23" fmla="*/ 89 h 529"/>
                <a:gd name="T24" fmla="*/ 144 w 607"/>
                <a:gd name="T25" fmla="*/ 95 h 529"/>
                <a:gd name="T26" fmla="*/ 142 w 607"/>
                <a:gd name="T27" fmla="*/ 101 h 529"/>
                <a:gd name="T28" fmla="*/ 142 w 607"/>
                <a:gd name="T29" fmla="*/ 107 h 529"/>
                <a:gd name="T30" fmla="*/ 142 w 607"/>
                <a:gd name="T31" fmla="*/ 114 h 529"/>
                <a:gd name="T32" fmla="*/ 142 w 607"/>
                <a:gd name="T33" fmla="*/ 120 h 529"/>
                <a:gd name="T34" fmla="*/ 144 w 607"/>
                <a:gd name="T35" fmla="*/ 126 h 529"/>
                <a:gd name="T36" fmla="*/ 146 w 607"/>
                <a:gd name="T37" fmla="*/ 132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6" y="165"/>
                  </a:lnTo>
                  <a:lnTo>
                    <a:pt x="18" y="135"/>
                  </a:lnTo>
                  <a:lnTo>
                    <a:pt x="6" y="109"/>
                  </a:lnTo>
                  <a:lnTo>
                    <a:pt x="1" y="82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6" y="23"/>
                  </a:lnTo>
                  <a:lnTo>
                    <a:pt x="11" y="10"/>
                  </a:lnTo>
                  <a:lnTo>
                    <a:pt x="17" y="0"/>
                  </a:lnTo>
                  <a:lnTo>
                    <a:pt x="607" y="341"/>
                  </a:lnTo>
                  <a:lnTo>
                    <a:pt x="590" y="359"/>
                  </a:lnTo>
                  <a:lnTo>
                    <a:pt x="578" y="381"/>
                  </a:lnTo>
                  <a:lnTo>
                    <a:pt x="571" y="405"/>
                  </a:lnTo>
                  <a:lnTo>
                    <a:pt x="568" y="431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9" name="Freeform 1431"/>
            <p:cNvSpPr>
              <a:spLocks/>
            </p:cNvSpPr>
            <p:nvPr/>
          </p:nvSpPr>
          <p:spPr bwMode="auto">
            <a:xfrm>
              <a:off x="446" y="2844"/>
              <a:ext cx="376" cy="198"/>
            </a:xfrm>
            <a:custGeom>
              <a:avLst/>
              <a:gdLst>
                <a:gd name="T0" fmla="*/ 168 w 752"/>
                <a:gd name="T1" fmla="*/ 34 h 394"/>
                <a:gd name="T2" fmla="*/ 0 w 752"/>
                <a:gd name="T3" fmla="*/ 78 h 394"/>
                <a:gd name="T4" fmla="*/ 1 w 752"/>
                <a:gd name="T5" fmla="*/ 83 h 394"/>
                <a:gd name="T6" fmla="*/ 169 w 752"/>
                <a:gd name="T7" fmla="*/ 39 h 394"/>
                <a:gd name="T8" fmla="*/ 179 w 752"/>
                <a:gd name="T9" fmla="*/ 49 h 394"/>
                <a:gd name="T10" fmla="*/ 7 w 752"/>
                <a:gd name="T11" fmla="*/ 94 h 394"/>
                <a:gd name="T12" fmla="*/ 9 w 752"/>
                <a:gd name="T13" fmla="*/ 100 h 394"/>
                <a:gd name="T14" fmla="*/ 188 w 752"/>
                <a:gd name="T15" fmla="*/ 51 h 394"/>
                <a:gd name="T16" fmla="*/ 173 w 752"/>
                <a:gd name="T17" fmla="*/ 35 h 394"/>
                <a:gd name="T18" fmla="*/ 175 w 752"/>
                <a:gd name="T19" fmla="*/ 1 h 394"/>
                <a:gd name="T20" fmla="*/ 170 w 752"/>
                <a:gd name="T21" fmla="*/ 0 h 394"/>
                <a:gd name="T22" fmla="*/ 170 w 752"/>
                <a:gd name="T23" fmla="*/ 10 h 394"/>
                <a:gd name="T24" fmla="*/ 168 w 752"/>
                <a:gd name="T25" fmla="*/ 34 h 3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2"/>
                <a:gd name="T40" fmla="*/ 0 h 394"/>
                <a:gd name="T41" fmla="*/ 752 w 752"/>
                <a:gd name="T42" fmla="*/ 394 h 3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2" h="394">
                  <a:moveTo>
                    <a:pt x="670" y="135"/>
                  </a:moveTo>
                  <a:lnTo>
                    <a:pt x="0" y="310"/>
                  </a:lnTo>
                  <a:lnTo>
                    <a:pt x="4" y="331"/>
                  </a:lnTo>
                  <a:lnTo>
                    <a:pt x="676" y="155"/>
                  </a:lnTo>
                  <a:lnTo>
                    <a:pt x="713" y="193"/>
                  </a:lnTo>
                  <a:lnTo>
                    <a:pt x="28" y="374"/>
                  </a:lnTo>
                  <a:lnTo>
                    <a:pt x="34" y="394"/>
                  </a:lnTo>
                  <a:lnTo>
                    <a:pt x="752" y="203"/>
                  </a:lnTo>
                  <a:lnTo>
                    <a:pt x="690" y="140"/>
                  </a:lnTo>
                  <a:lnTo>
                    <a:pt x="699" y="1"/>
                  </a:lnTo>
                  <a:lnTo>
                    <a:pt x="680" y="0"/>
                  </a:lnTo>
                  <a:lnTo>
                    <a:pt x="677" y="39"/>
                  </a:lnTo>
                  <a:lnTo>
                    <a:pt x="670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0" name="Freeform 1432"/>
            <p:cNvSpPr>
              <a:spLocks/>
            </p:cNvSpPr>
            <p:nvPr/>
          </p:nvSpPr>
          <p:spPr bwMode="auto">
            <a:xfrm>
              <a:off x="461" y="2642"/>
              <a:ext cx="335" cy="209"/>
            </a:xfrm>
            <a:custGeom>
              <a:avLst/>
              <a:gdLst>
                <a:gd name="T0" fmla="*/ 7 w 670"/>
                <a:gd name="T1" fmla="*/ 60 h 417"/>
                <a:gd name="T2" fmla="*/ 0 w 670"/>
                <a:gd name="T3" fmla="*/ 72 h 417"/>
                <a:gd name="T4" fmla="*/ 1 w 670"/>
                <a:gd name="T5" fmla="*/ 88 h 417"/>
                <a:gd name="T6" fmla="*/ 3 w 670"/>
                <a:gd name="T7" fmla="*/ 98 h 417"/>
                <a:gd name="T8" fmla="*/ 3 w 670"/>
                <a:gd name="T9" fmla="*/ 105 h 417"/>
                <a:gd name="T10" fmla="*/ 168 w 670"/>
                <a:gd name="T11" fmla="*/ 39 h 417"/>
                <a:gd name="T12" fmla="*/ 166 w 670"/>
                <a:gd name="T13" fmla="*/ 0 h 417"/>
                <a:gd name="T14" fmla="*/ 7 w 670"/>
                <a:gd name="T15" fmla="*/ 60 h 4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70"/>
                <a:gd name="T25" fmla="*/ 0 h 417"/>
                <a:gd name="T26" fmla="*/ 670 w 670"/>
                <a:gd name="T27" fmla="*/ 417 h 4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70" h="417">
                  <a:moveTo>
                    <a:pt x="30" y="237"/>
                  </a:moveTo>
                  <a:lnTo>
                    <a:pt x="0" y="285"/>
                  </a:lnTo>
                  <a:lnTo>
                    <a:pt x="2" y="349"/>
                  </a:lnTo>
                  <a:lnTo>
                    <a:pt x="12" y="392"/>
                  </a:lnTo>
                  <a:lnTo>
                    <a:pt x="15" y="417"/>
                  </a:lnTo>
                  <a:lnTo>
                    <a:pt x="670" y="155"/>
                  </a:lnTo>
                  <a:lnTo>
                    <a:pt x="662" y="0"/>
                  </a:lnTo>
                  <a:lnTo>
                    <a:pt x="30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1" name="Freeform 1433"/>
            <p:cNvSpPr>
              <a:spLocks/>
            </p:cNvSpPr>
            <p:nvPr/>
          </p:nvSpPr>
          <p:spPr bwMode="auto">
            <a:xfrm>
              <a:off x="469" y="2721"/>
              <a:ext cx="356" cy="164"/>
            </a:xfrm>
            <a:custGeom>
              <a:avLst/>
              <a:gdLst>
                <a:gd name="T0" fmla="*/ 0 w 710"/>
                <a:gd name="T1" fmla="*/ 68 h 328"/>
                <a:gd name="T2" fmla="*/ 9 w 710"/>
                <a:gd name="T3" fmla="*/ 82 h 328"/>
                <a:gd name="T4" fmla="*/ 179 w 710"/>
                <a:gd name="T5" fmla="*/ 13 h 328"/>
                <a:gd name="T6" fmla="*/ 163 w 710"/>
                <a:gd name="T7" fmla="*/ 0 h 328"/>
                <a:gd name="T8" fmla="*/ 0 w 710"/>
                <a:gd name="T9" fmla="*/ 68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0"/>
                <a:gd name="T16" fmla="*/ 0 h 328"/>
                <a:gd name="T17" fmla="*/ 710 w 710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0" h="328">
                  <a:moveTo>
                    <a:pt x="0" y="269"/>
                  </a:moveTo>
                  <a:lnTo>
                    <a:pt x="34" y="328"/>
                  </a:lnTo>
                  <a:lnTo>
                    <a:pt x="710" y="55"/>
                  </a:lnTo>
                  <a:lnTo>
                    <a:pt x="648" y="0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2" name="Freeform 1434"/>
            <p:cNvSpPr>
              <a:spLocks/>
            </p:cNvSpPr>
            <p:nvPr/>
          </p:nvSpPr>
          <p:spPr bwMode="auto">
            <a:xfrm>
              <a:off x="143" y="2499"/>
              <a:ext cx="687" cy="393"/>
            </a:xfrm>
            <a:custGeom>
              <a:avLst/>
              <a:gdLst>
                <a:gd name="T0" fmla="*/ 169 w 1375"/>
                <a:gd name="T1" fmla="*/ 133 h 786"/>
                <a:gd name="T2" fmla="*/ 343 w 1375"/>
                <a:gd name="T3" fmla="*/ 67 h 786"/>
                <a:gd name="T4" fmla="*/ 183 w 1375"/>
                <a:gd name="T5" fmla="*/ 0 h 786"/>
                <a:gd name="T6" fmla="*/ 4 w 1375"/>
                <a:gd name="T7" fmla="*/ 41 h 786"/>
                <a:gd name="T8" fmla="*/ 3 w 1375"/>
                <a:gd name="T9" fmla="*/ 42 h 786"/>
                <a:gd name="T10" fmla="*/ 2 w 1375"/>
                <a:gd name="T11" fmla="*/ 46 h 786"/>
                <a:gd name="T12" fmla="*/ 1 w 1375"/>
                <a:gd name="T13" fmla="*/ 51 h 786"/>
                <a:gd name="T14" fmla="*/ 0 w 1375"/>
                <a:gd name="T15" fmla="*/ 58 h 786"/>
                <a:gd name="T16" fmla="*/ 0 w 1375"/>
                <a:gd name="T17" fmla="*/ 68 h 786"/>
                <a:gd name="T18" fmla="*/ 2 w 1375"/>
                <a:gd name="T19" fmla="*/ 78 h 786"/>
                <a:gd name="T20" fmla="*/ 7 w 1375"/>
                <a:gd name="T21" fmla="*/ 89 h 786"/>
                <a:gd name="T22" fmla="*/ 14 w 1375"/>
                <a:gd name="T23" fmla="*/ 99 h 786"/>
                <a:gd name="T24" fmla="*/ 14 w 1375"/>
                <a:gd name="T25" fmla="*/ 100 h 786"/>
                <a:gd name="T26" fmla="*/ 14 w 1375"/>
                <a:gd name="T27" fmla="*/ 100 h 786"/>
                <a:gd name="T28" fmla="*/ 14 w 1375"/>
                <a:gd name="T29" fmla="*/ 100 h 786"/>
                <a:gd name="T30" fmla="*/ 173 w 1375"/>
                <a:gd name="T31" fmla="*/ 197 h 786"/>
                <a:gd name="T32" fmla="*/ 173 w 1375"/>
                <a:gd name="T33" fmla="*/ 194 h 786"/>
                <a:gd name="T34" fmla="*/ 171 w 1375"/>
                <a:gd name="T35" fmla="*/ 189 h 786"/>
                <a:gd name="T36" fmla="*/ 171 w 1375"/>
                <a:gd name="T37" fmla="*/ 189 h 786"/>
                <a:gd name="T38" fmla="*/ 171 w 1375"/>
                <a:gd name="T39" fmla="*/ 188 h 786"/>
                <a:gd name="T40" fmla="*/ 170 w 1375"/>
                <a:gd name="T41" fmla="*/ 187 h 786"/>
                <a:gd name="T42" fmla="*/ 168 w 1375"/>
                <a:gd name="T43" fmla="*/ 182 h 786"/>
                <a:gd name="T44" fmla="*/ 165 w 1375"/>
                <a:gd name="T45" fmla="*/ 175 h 786"/>
                <a:gd name="T46" fmla="*/ 163 w 1375"/>
                <a:gd name="T47" fmla="*/ 167 h 786"/>
                <a:gd name="T48" fmla="*/ 161 w 1375"/>
                <a:gd name="T49" fmla="*/ 158 h 786"/>
                <a:gd name="T50" fmla="*/ 161 w 1375"/>
                <a:gd name="T51" fmla="*/ 149 h 786"/>
                <a:gd name="T52" fmla="*/ 164 w 1375"/>
                <a:gd name="T53" fmla="*/ 141 h 786"/>
                <a:gd name="T54" fmla="*/ 169 w 1375"/>
                <a:gd name="T55" fmla="*/ 133 h 78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5"/>
                <a:gd name="T85" fmla="*/ 0 h 786"/>
                <a:gd name="T86" fmla="*/ 1375 w 1375"/>
                <a:gd name="T87" fmla="*/ 786 h 78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5" h="786">
                  <a:moveTo>
                    <a:pt x="678" y="532"/>
                  </a:moveTo>
                  <a:lnTo>
                    <a:pt x="1375" y="266"/>
                  </a:lnTo>
                  <a:lnTo>
                    <a:pt x="733" y="0"/>
                  </a:lnTo>
                  <a:lnTo>
                    <a:pt x="18" y="161"/>
                  </a:lnTo>
                  <a:lnTo>
                    <a:pt x="15" y="167"/>
                  </a:lnTo>
                  <a:lnTo>
                    <a:pt x="10" y="182"/>
                  </a:lnTo>
                  <a:lnTo>
                    <a:pt x="4" y="205"/>
                  </a:lnTo>
                  <a:lnTo>
                    <a:pt x="0" y="235"/>
                  </a:lnTo>
                  <a:lnTo>
                    <a:pt x="1" y="271"/>
                  </a:lnTo>
                  <a:lnTo>
                    <a:pt x="10" y="311"/>
                  </a:lnTo>
                  <a:lnTo>
                    <a:pt x="28" y="354"/>
                  </a:lnTo>
                  <a:lnTo>
                    <a:pt x="58" y="398"/>
                  </a:lnTo>
                  <a:lnTo>
                    <a:pt x="59" y="400"/>
                  </a:lnTo>
                  <a:lnTo>
                    <a:pt x="59" y="401"/>
                  </a:lnTo>
                  <a:lnTo>
                    <a:pt x="693" y="786"/>
                  </a:lnTo>
                  <a:lnTo>
                    <a:pt x="694" y="776"/>
                  </a:lnTo>
                  <a:lnTo>
                    <a:pt x="685" y="753"/>
                  </a:lnTo>
                  <a:lnTo>
                    <a:pt x="684" y="752"/>
                  </a:lnTo>
                  <a:lnTo>
                    <a:pt x="680" y="745"/>
                  </a:lnTo>
                  <a:lnTo>
                    <a:pt x="672" y="726"/>
                  </a:lnTo>
                  <a:lnTo>
                    <a:pt x="662" y="699"/>
                  </a:lnTo>
                  <a:lnTo>
                    <a:pt x="653" y="667"/>
                  </a:lnTo>
                  <a:lnTo>
                    <a:pt x="647" y="631"/>
                  </a:lnTo>
                  <a:lnTo>
                    <a:pt x="647" y="594"/>
                  </a:lnTo>
                  <a:lnTo>
                    <a:pt x="656" y="561"/>
                  </a:lnTo>
                  <a:lnTo>
                    <a:pt x="678" y="5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3" name="Freeform 1435"/>
            <p:cNvSpPr>
              <a:spLocks/>
            </p:cNvSpPr>
            <p:nvPr/>
          </p:nvSpPr>
          <p:spPr bwMode="auto">
            <a:xfrm>
              <a:off x="177" y="2514"/>
              <a:ext cx="617" cy="237"/>
            </a:xfrm>
            <a:custGeom>
              <a:avLst/>
              <a:gdLst>
                <a:gd name="T0" fmla="*/ 308 w 1235"/>
                <a:gd name="T1" fmla="*/ 59 h 475"/>
                <a:gd name="T2" fmla="*/ 152 w 1235"/>
                <a:gd name="T3" fmla="*/ 118 h 475"/>
                <a:gd name="T4" fmla="*/ 0 w 1235"/>
                <a:gd name="T5" fmla="*/ 37 h 475"/>
                <a:gd name="T6" fmla="*/ 166 w 1235"/>
                <a:gd name="T7" fmla="*/ 0 h 475"/>
                <a:gd name="T8" fmla="*/ 308 w 1235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5"/>
                <a:gd name="T16" fmla="*/ 0 h 475"/>
                <a:gd name="T17" fmla="*/ 1235 w 1235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5" h="475">
                  <a:moveTo>
                    <a:pt x="1235" y="236"/>
                  </a:moveTo>
                  <a:lnTo>
                    <a:pt x="611" y="475"/>
                  </a:lnTo>
                  <a:lnTo>
                    <a:pt x="0" y="151"/>
                  </a:lnTo>
                  <a:lnTo>
                    <a:pt x="666" y="0"/>
                  </a:lnTo>
                  <a:lnTo>
                    <a:pt x="1235" y="23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4" name="Freeform 1436"/>
            <p:cNvSpPr>
              <a:spLocks/>
            </p:cNvSpPr>
            <p:nvPr/>
          </p:nvSpPr>
          <p:spPr bwMode="auto">
            <a:xfrm>
              <a:off x="154" y="2595"/>
              <a:ext cx="315" cy="271"/>
            </a:xfrm>
            <a:custGeom>
              <a:avLst/>
              <a:gdLst>
                <a:gd name="T0" fmla="*/ 157 w 631"/>
                <a:gd name="T1" fmla="*/ 136 h 542"/>
                <a:gd name="T2" fmla="*/ 12 w 631"/>
                <a:gd name="T3" fmla="*/ 46 h 542"/>
                <a:gd name="T4" fmla="*/ 7 w 631"/>
                <a:gd name="T5" fmla="*/ 38 h 542"/>
                <a:gd name="T6" fmla="*/ 3 w 631"/>
                <a:gd name="T7" fmla="*/ 31 h 542"/>
                <a:gd name="T8" fmla="*/ 1 w 631"/>
                <a:gd name="T9" fmla="*/ 24 h 542"/>
                <a:gd name="T10" fmla="*/ 0 w 631"/>
                <a:gd name="T11" fmla="*/ 17 h 542"/>
                <a:gd name="T12" fmla="*/ 0 w 631"/>
                <a:gd name="T13" fmla="*/ 12 h 542"/>
                <a:gd name="T14" fmla="*/ 0 w 631"/>
                <a:gd name="T15" fmla="*/ 7 h 542"/>
                <a:gd name="T16" fmla="*/ 1 w 631"/>
                <a:gd name="T17" fmla="*/ 3 h 542"/>
                <a:gd name="T18" fmla="*/ 2 w 631"/>
                <a:gd name="T19" fmla="*/ 0 h 542"/>
                <a:gd name="T20" fmla="*/ 157 w 631"/>
                <a:gd name="T21" fmla="*/ 82 h 542"/>
                <a:gd name="T22" fmla="*/ 154 w 631"/>
                <a:gd name="T23" fmla="*/ 88 h 542"/>
                <a:gd name="T24" fmla="*/ 151 w 631"/>
                <a:gd name="T25" fmla="*/ 94 h 542"/>
                <a:gd name="T26" fmla="*/ 150 w 631"/>
                <a:gd name="T27" fmla="*/ 101 h 542"/>
                <a:gd name="T28" fmla="*/ 150 w 631"/>
                <a:gd name="T29" fmla="*/ 108 h 542"/>
                <a:gd name="T30" fmla="*/ 151 w 631"/>
                <a:gd name="T31" fmla="*/ 115 h 542"/>
                <a:gd name="T32" fmla="*/ 152 w 631"/>
                <a:gd name="T33" fmla="*/ 122 h 542"/>
                <a:gd name="T34" fmla="*/ 154 w 631"/>
                <a:gd name="T35" fmla="*/ 130 h 542"/>
                <a:gd name="T36" fmla="*/ 157 w 631"/>
                <a:gd name="T37" fmla="*/ 136 h 5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1"/>
                <a:gd name="T58" fmla="*/ 0 h 542"/>
                <a:gd name="T59" fmla="*/ 631 w 631"/>
                <a:gd name="T60" fmla="*/ 542 h 5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1" h="542">
                  <a:moveTo>
                    <a:pt x="628" y="542"/>
                  </a:moveTo>
                  <a:lnTo>
                    <a:pt x="50" y="187"/>
                  </a:lnTo>
                  <a:lnTo>
                    <a:pt x="28" y="155"/>
                  </a:lnTo>
                  <a:lnTo>
                    <a:pt x="13" y="125"/>
                  </a:lnTo>
                  <a:lnTo>
                    <a:pt x="4" y="96"/>
                  </a:lnTo>
                  <a:lnTo>
                    <a:pt x="0" y="71"/>
                  </a:lnTo>
                  <a:lnTo>
                    <a:pt x="0" y="48"/>
                  </a:lnTo>
                  <a:lnTo>
                    <a:pt x="2" y="28"/>
                  </a:lnTo>
                  <a:lnTo>
                    <a:pt x="6" y="12"/>
                  </a:lnTo>
                  <a:lnTo>
                    <a:pt x="11" y="0"/>
                  </a:lnTo>
                  <a:lnTo>
                    <a:pt x="631" y="331"/>
                  </a:lnTo>
                  <a:lnTo>
                    <a:pt x="616" y="354"/>
                  </a:lnTo>
                  <a:lnTo>
                    <a:pt x="606" y="379"/>
                  </a:lnTo>
                  <a:lnTo>
                    <a:pt x="602" y="407"/>
                  </a:lnTo>
                  <a:lnTo>
                    <a:pt x="602" y="434"/>
                  </a:lnTo>
                  <a:lnTo>
                    <a:pt x="604" y="463"/>
                  </a:lnTo>
                  <a:lnTo>
                    <a:pt x="611" y="491"/>
                  </a:lnTo>
                  <a:lnTo>
                    <a:pt x="619" y="518"/>
                  </a:lnTo>
                  <a:lnTo>
                    <a:pt x="628" y="54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5" name="Freeform 1437"/>
            <p:cNvSpPr>
              <a:spLocks/>
            </p:cNvSpPr>
            <p:nvPr/>
          </p:nvSpPr>
          <p:spPr bwMode="auto">
            <a:xfrm>
              <a:off x="468" y="2642"/>
              <a:ext cx="366" cy="250"/>
            </a:xfrm>
            <a:custGeom>
              <a:avLst/>
              <a:gdLst>
                <a:gd name="T0" fmla="*/ 161 w 732"/>
                <a:gd name="T1" fmla="*/ 38 h 499"/>
                <a:gd name="T2" fmla="*/ 0 w 732"/>
                <a:gd name="T3" fmla="*/ 103 h 499"/>
                <a:gd name="T4" fmla="*/ 1 w 732"/>
                <a:gd name="T5" fmla="*/ 108 h 499"/>
                <a:gd name="T6" fmla="*/ 163 w 732"/>
                <a:gd name="T7" fmla="*/ 43 h 499"/>
                <a:gd name="T8" fmla="*/ 173 w 732"/>
                <a:gd name="T9" fmla="*/ 52 h 499"/>
                <a:gd name="T10" fmla="*/ 9 w 732"/>
                <a:gd name="T11" fmla="*/ 120 h 499"/>
                <a:gd name="T12" fmla="*/ 11 w 732"/>
                <a:gd name="T13" fmla="*/ 125 h 499"/>
                <a:gd name="T14" fmla="*/ 183 w 732"/>
                <a:gd name="T15" fmla="*/ 54 h 499"/>
                <a:gd name="T16" fmla="*/ 166 w 732"/>
                <a:gd name="T17" fmla="*/ 38 h 499"/>
                <a:gd name="T18" fmla="*/ 165 w 732"/>
                <a:gd name="T19" fmla="*/ 0 h 499"/>
                <a:gd name="T20" fmla="*/ 161 w 732"/>
                <a:gd name="T21" fmla="*/ 0 h 499"/>
                <a:gd name="T22" fmla="*/ 161 w 732"/>
                <a:gd name="T23" fmla="*/ 12 h 499"/>
                <a:gd name="T24" fmla="*/ 161 w 732"/>
                <a:gd name="T25" fmla="*/ 38 h 49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2"/>
                <a:gd name="T40" fmla="*/ 0 h 499"/>
                <a:gd name="T41" fmla="*/ 732 w 732"/>
                <a:gd name="T42" fmla="*/ 499 h 49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2" h="499">
                  <a:moveTo>
                    <a:pt x="644" y="149"/>
                  </a:moveTo>
                  <a:lnTo>
                    <a:pt x="0" y="409"/>
                  </a:lnTo>
                  <a:lnTo>
                    <a:pt x="7" y="431"/>
                  </a:lnTo>
                  <a:lnTo>
                    <a:pt x="652" y="170"/>
                  </a:lnTo>
                  <a:lnTo>
                    <a:pt x="692" y="208"/>
                  </a:lnTo>
                  <a:lnTo>
                    <a:pt x="36" y="477"/>
                  </a:lnTo>
                  <a:lnTo>
                    <a:pt x="43" y="499"/>
                  </a:lnTo>
                  <a:lnTo>
                    <a:pt x="732" y="216"/>
                  </a:lnTo>
                  <a:lnTo>
                    <a:pt x="663" y="152"/>
                  </a:lnTo>
                  <a:lnTo>
                    <a:pt x="660" y="0"/>
                  </a:lnTo>
                  <a:lnTo>
                    <a:pt x="642" y="0"/>
                  </a:lnTo>
                  <a:lnTo>
                    <a:pt x="642" y="47"/>
                  </a:lnTo>
                  <a:lnTo>
                    <a:pt x="644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6" name="Freeform 1438"/>
            <p:cNvSpPr>
              <a:spLocks/>
            </p:cNvSpPr>
            <p:nvPr/>
          </p:nvSpPr>
          <p:spPr bwMode="auto">
            <a:xfrm>
              <a:off x="419" y="2492"/>
              <a:ext cx="347" cy="158"/>
            </a:xfrm>
            <a:custGeom>
              <a:avLst/>
              <a:gdLst>
                <a:gd name="T0" fmla="*/ 11 w 694"/>
                <a:gd name="T1" fmla="*/ 39 h 318"/>
                <a:gd name="T2" fmla="*/ 1 w 694"/>
                <a:gd name="T3" fmla="*/ 50 h 318"/>
                <a:gd name="T4" fmla="*/ 0 w 694"/>
                <a:gd name="T5" fmla="*/ 64 h 318"/>
                <a:gd name="T6" fmla="*/ 1 w 694"/>
                <a:gd name="T7" fmla="*/ 73 h 318"/>
                <a:gd name="T8" fmla="*/ 3 w 694"/>
                <a:gd name="T9" fmla="*/ 79 h 318"/>
                <a:gd name="T10" fmla="*/ 173 w 694"/>
                <a:gd name="T11" fmla="*/ 35 h 318"/>
                <a:gd name="T12" fmla="*/ 174 w 694"/>
                <a:gd name="T13" fmla="*/ 0 h 318"/>
                <a:gd name="T14" fmla="*/ 11 w 694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4"/>
                <a:gd name="T25" fmla="*/ 0 h 318"/>
                <a:gd name="T26" fmla="*/ 694 w 694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4" h="318">
                  <a:moveTo>
                    <a:pt x="41" y="159"/>
                  </a:moveTo>
                  <a:lnTo>
                    <a:pt x="5" y="201"/>
                  </a:lnTo>
                  <a:lnTo>
                    <a:pt x="0" y="257"/>
                  </a:lnTo>
                  <a:lnTo>
                    <a:pt x="6" y="295"/>
                  </a:lnTo>
                  <a:lnTo>
                    <a:pt x="9" y="318"/>
                  </a:lnTo>
                  <a:lnTo>
                    <a:pt x="689" y="142"/>
                  </a:lnTo>
                  <a:lnTo>
                    <a:pt x="694" y="0"/>
                  </a:lnTo>
                  <a:lnTo>
                    <a:pt x="41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7" name="Freeform 1439"/>
            <p:cNvSpPr>
              <a:spLocks/>
            </p:cNvSpPr>
            <p:nvPr/>
          </p:nvSpPr>
          <p:spPr bwMode="auto">
            <a:xfrm>
              <a:off x="423" y="2564"/>
              <a:ext cx="368" cy="119"/>
            </a:xfrm>
            <a:custGeom>
              <a:avLst/>
              <a:gdLst>
                <a:gd name="T0" fmla="*/ 0 w 737"/>
                <a:gd name="T1" fmla="*/ 46 h 237"/>
                <a:gd name="T2" fmla="*/ 7 w 737"/>
                <a:gd name="T3" fmla="*/ 60 h 237"/>
                <a:gd name="T4" fmla="*/ 184 w 737"/>
                <a:gd name="T5" fmla="*/ 14 h 237"/>
                <a:gd name="T6" fmla="*/ 169 w 737"/>
                <a:gd name="T7" fmla="*/ 0 h 237"/>
                <a:gd name="T8" fmla="*/ 0 w 737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7"/>
                <a:gd name="T16" fmla="*/ 0 h 237"/>
                <a:gd name="T17" fmla="*/ 737 w 737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7" h="237">
                  <a:moveTo>
                    <a:pt x="0" y="181"/>
                  </a:moveTo>
                  <a:lnTo>
                    <a:pt x="30" y="237"/>
                  </a:lnTo>
                  <a:lnTo>
                    <a:pt x="737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8" name="Freeform 1440"/>
            <p:cNvSpPr>
              <a:spLocks/>
            </p:cNvSpPr>
            <p:nvPr/>
          </p:nvSpPr>
          <p:spPr bwMode="auto">
            <a:xfrm>
              <a:off x="118" y="2343"/>
              <a:ext cx="688" cy="346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6 w 1377"/>
                <a:gd name="T7" fmla="*/ 21 h 693"/>
                <a:gd name="T8" fmla="*/ 6 w 1377"/>
                <a:gd name="T9" fmla="*/ 22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7 h 693"/>
                <a:gd name="T16" fmla="*/ 0 w 1377"/>
                <a:gd name="T17" fmla="*/ 45 h 693"/>
                <a:gd name="T18" fmla="*/ 0 w 1377"/>
                <a:gd name="T19" fmla="*/ 54 h 693"/>
                <a:gd name="T20" fmla="*/ 4 w 1377"/>
                <a:gd name="T21" fmla="*/ 63 h 693"/>
                <a:gd name="T22" fmla="*/ 10 w 1377"/>
                <a:gd name="T23" fmla="*/ 73 h 693"/>
                <a:gd name="T24" fmla="*/ 10 w 1377"/>
                <a:gd name="T25" fmla="*/ 73 h 693"/>
                <a:gd name="T26" fmla="*/ 10 w 1377"/>
                <a:gd name="T27" fmla="*/ 74 h 693"/>
                <a:gd name="T28" fmla="*/ 10 w 1377"/>
                <a:gd name="T29" fmla="*/ 74 h 693"/>
                <a:gd name="T30" fmla="*/ 10 w 1377"/>
                <a:gd name="T31" fmla="*/ 74 h 693"/>
                <a:gd name="T32" fmla="*/ 10 w 1377"/>
                <a:gd name="T33" fmla="*/ 74 h 693"/>
                <a:gd name="T34" fmla="*/ 10 w 1377"/>
                <a:gd name="T35" fmla="*/ 74 h 693"/>
                <a:gd name="T36" fmla="*/ 161 w 1377"/>
                <a:gd name="T37" fmla="*/ 173 h 693"/>
                <a:gd name="T38" fmla="*/ 161 w 1377"/>
                <a:gd name="T39" fmla="*/ 171 h 693"/>
                <a:gd name="T40" fmla="*/ 159 w 1377"/>
                <a:gd name="T41" fmla="*/ 165 h 693"/>
                <a:gd name="T42" fmla="*/ 159 w 1377"/>
                <a:gd name="T43" fmla="*/ 165 h 693"/>
                <a:gd name="T44" fmla="*/ 159 w 1377"/>
                <a:gd name="T45" fmla="*/ 165 h 693"/>
                <a:gd name="T46" fmla="*/ 158 w 1377"/>
                <a:gd name="T47" fmla="*/ 163 h 693"/>
                <a:gd name="T48" fmla="*/ 157 w 1377"/>
                <a:gd name="T49" fmla="*/ 159 h 693"/>
                <a:gd name="T50" fmla="*/ 155 w 1377"/>
                <a:gd name="T51" fmla="*/ 153 h 693"/>
                <a:gd name="T52" fmla="*/ 153 w 1377"/>
                <a:gd name="T53" fmla="*/ 146 h 693"/>
                <a:gd name="T54" fmla="*/ 153 w 1377"/>
                <a:gd name="T55" fmla="*/ 138 h 693"/>
                <a:gd name="T56" fmla="*/ 153 w 1377"/>
                <a:gd name="T57" fmla="*/ 129 h 693"/>
                <a:gd name="T58" fmla="*/ 157 w 1377"/>
                <a:gd name="T59" fmla="*/ 122 h 693"/>
                <a:gd name="T60" fmla="*/ 163 w 1377"/>
                <a:gd name="T61" fmla="*/ 117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2" y="468"/>
                  </a:moveTo>
                  <a:lnTo>
                    <a:pt x="1377" y="288"/>
                  </a:lnTo>
                  <a:lnTo>
                    <a:pt x="758" y="0"/>
                  </a:lnTo>
                  <a:lnTo>
                    <a:pt x="26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4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6"/>
                  </a:lnTo>
                  <a:lnTo>
                    <a:pt x="17" y="254"/>
                  </a:lnTo>
                  <a:lnTo>
                    <a:pt x="42" y="295"/>
                  </a:lnTo>
                  <a:lnTo>
                    <a:pt x="42" y="296"/>
                  </a:lnTo>
                  <a:lnTo>
                    <a:pt x="42" y="297"/>
                  </a:lnTo>
                  <a:lnTo>
                    <a:pt x="43" y="297"/>
                  </a:lnTo>
                  <a:lnTo>
                    <a:pt x="644" y="693"/>
                  </a:lnTo>
                  <a:lnTo>
                    <a:pt x="646" y="684"/>
                  </a:lnTo>
                  <a:lnTo>
                    <a:pt x="638" y="663"/>
                  </a:lnTo>
                  <a:lnTo>
                    <a:pt x="638" y="662"/>
                  </a:lnTo>
                  <a:lnTo>
                    <a:pt x="635" y="655"/>
                  </a:lnTo>
                  <a:lnTo>
                    <a:pt x="628" y="638"/>
                  </a:lnTo>
                  <a:lnTo>
                    <a:pt x="621" y="614"/>
                  </a:lnTo>
                  <a:lnTo>
                    <a:pt x="614" y="584"/>
                  </a:lnTo>
                  <a:lnTo>
                    <a:pt x="612" y="552"/>
                  </a:lnTo>
                  <a:lnTo>
                    <a:pt x="615" y="519"/>
                  </a:lnTo>
                  <a:lnTo>
                    <a:pt x="628" y="491"/>
                  </a:lnTo>
                  <a:lnTo>
                    <a:pt x="652" y="4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9" name="Freeform 1441"/>
            <p:cNvSpPr>
              <a:spLocks/>
            </p:cNvSpPr>
            <p:nvPr/>
          </p:nvSpPr>
          <p:spPr bwMode="auto">
            <a:xfrm>
              <a:off x="155" y="2355"/>
              <a:ext cx="614" cy="209"/>
            </a:xfrm>
            <a:custGeom>
              <a:avLst/>
              <a:gdLst>
                <a:gd name="T0" fmla="*/ 307 w 1229"/>
                <a:gd name="T1" fmla="*/ 64 h 416"/>
                <a:gd name="T2" fmla="*/ 145 w 1229"/>
                <a:gd name="T3" fmla="*/ 105 h 416"/>
                <a:gd name="T4" fmla="*/ 0 w 1229"/>
                <a:gd name="T5" fmla="*/ 20 h 416"/>
                <a:gd name="T6" fmla="*/ 170 w 1229"/>
                <a:gd name="T7" fmla="*/ 0 h 416"/>
                <a:gd name="T8" fmla="*/ 307 w 1229"/>
                <a:gd name="T9" fmla="*/ 64 h 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6"/>
                <a:gd name="T17" fmla="*/ 1229 w 1229"/>
                <a:gd name="T18" fmla="*/ 416 h 4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6">
                  <a:moveTo>
                    <a:pt x="1229" y="254"/>
                  </a:moveTo>
                  <a:lnTo>
                    <a:pt x="581" y="416"/>
                  </a:lnTo>
                  <a:lnTo>
                    <a:pt x="0" y="80"/>
                  </a:lnTo>
                  <a:lnTo>
                    <a:pt x="680" y="0"/>
                  </a:lnTo>
                  <a:lnTo>
                    <a:pt x="1229" y="254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0" name="Freeform 1442"/>
            <p:cNvSpPr>
              <a:spLocks/>
            </p:cNvSpPr>
            <p:nvPr/>
          </p:nvSpPr>
          <p:spPr bwMode="auto">
            <a:xfrm>
              <a:off x="128" y="2399"/>
              <a:ext cx="304" cy="265"/>
            </a:xfrm>
            <a:custGeom>
              <a:avLst/>
              <a:gdLst>
                <a:gd name="T0" fmla="*/ 147 w 608"/>
                <a:gd name="T1" fmla="*/ 133 h 529"/>
                <a:gd name="T2" fmla="*/ 10 w 608"/>
                <a:gd name="T3" fmla="*/ 42 h 529"/>
                <a:gd name="T4" fmla="*/ 5 w 608"/>
                <a:gd name="T5" fmla="*/ 34 h 529"/>
                <a:gd name="T6" fmla="*/ 1 w 608"/>
                <a:gd name="T7" fmla="*/ 27 h 529"/>
                <a:gd name="T8" fmla="*/ 1 w 608"/>
                <a:gd name="T9" fmla="*/ 21 h 529"/>
                <a:gd name="T10" fmla="*/ 0 w 608"/>
                <a:gd name="T11" fmla="*/ 15 h 529"/>
                <a:gd name="T12" fmla="*/ 1 w 608"/>
                <a:gd name="T13" fmla="*/ 10 h 529"/>
                <a:gd name="T14" fmla="*/ 1 w 608"/>
                <a:gd name="T15" fmla="*/ 6 h 529"/>
                <a:gd name="T16" fmla="*/ 3 w 608"/>
                <a:gd name="T17" fmla="*/ 3 h 529"/>
                <a:gd name="T18" fmla="*/ 5 w 608"/>
                <a:gd name="T19" fmla="*/ 0 h 529"/>
                <a:gd name="T20" fmla="*/ 152 w 608"/>
                <a:gd name="T21" fmla="*/ 86 h 529"/>
                <a:gd name="T22" fmla="*/ 148 w 608"/>
                <a:gd name="T23" fmla="*/ 90 h 529"/>
                <a:gd name="T24" fmla="*/ 145 w 608"/>
                <a:gd name="T25" fmla="*/ 96 h 529"/>
                <a:gd name="T26" fmla="*/ 143 w 608"/>
                <a:gd name="T27" fmla="*/ 102 h 529"/>
                <a:gd name="T28" fmla="*/ 143 w 608"/>
                <a:gd name="T29" fmla="*/ 108 h 529"/>
                <a:gd name="T30" fmla="*/ 143 w 608"/>
                <a:gd name="T31" fmla="*/ 115 h 529"/>
                <a:gd name="T32" fmla="*/ 143 w 608"/>
                <a:gd name="T33" fmla="*/ 121 h 529"/>
                <a:gd name="T34" fmla="*/ 145 w 608"/>
                <a:gd name="T35" fmla="*/ 127 h 529"/>
                <a:gd name="T36" fmla="*/ 147 w 608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8"/>
                <a:gd name="T58" fmla="*/ 0 h 529"/>
                <a:gd name="T59" fmla="*/ 608 w 608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8" h="529">
                  <a:moveTo>
                    <a:pt x="585" y="529"/>
                  </a:moveTo>
                  <a:lnTo>
                    <a:pt x="38" y="165"/>
                  </a:lnTo>
                  <a:lnTo>
                    <a:pt x="20" y="136"/>
                  </a:lnTo>
                  <a:lnTo>
                    <a:pt x="7" y="108"/>
                  </a:lnTo>
                  <a:lnTo>
                    <a:pt x="2" y="83"/>
                  </a:lnTo>
                  <a:lnTo>
                    <a:pt x="0" y="60"/>
                  </a:lnTo>
                  <a:lnTo>
                    <a:pt x="3" y="40"/>
                  </a:lnTo>
                  <a:lnTo>
                    <a:pt x="7" y="23"/>
                  </a:lnTo>
                  <a:lnTo>
                    <a:pt x="13" y="9"/>
                  </a:lnTo>
                  <a:lnTo>
                    <a:pt x="18" y="0"/>
                  </a:lnTo>
                  <a:lnTo>
                    <a:pt x="608" y="342"/>
                  </a:lnTo>
                  <a:lnTo>
                    <a:pt x="591" y="360"/>
                  </a:lnTo>
                  <a:lnTo>
                    <a:pt x="579" y="382"/>
                  </a:lnTo>
                  <a:lnTo>
                    <a:pt x="572" y="406"/>
                  </a:lnTo>
                  <a:lnTo>
                    <a:pt x="569" y="432"/>
                  </a:lnTo>
                  <a:lnTo>
                    <a:pt x="570" y="457"/>
                  </a:lnTo>
                  <a:lnTo>
                    <a:pt x="572" y="482"/>
                  </a:lnTo>
                  <a:lnTo>
                    <a:pt x="578" y="506"/>
                  </a:lnTo>
                  <a:lnTo>
                    <a:pt x="585" y="52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1" name="Freeform 1443"/>
            <p:cNvSpPr>
              <a:spLocks/>
            </p:cNvSpPr>
            <p:nvPr/>
          </p:nvSpPr>
          <p:spPr bwMode="auto">
            <a:xfrm>
              <a:off x="423" y="2492"/>
              <a:ext cx="376" cy="197"/>
            </a:xfrm>
            <a:custGeom>
              <a:avLst/>
              <a:gdLst>
                <a:gd name="T0" fmla="*/ 167 w 754"/>
                <a:gd name="T1" fmla="*/ 34 h 393"/>
                <a:gd name="T2" fmla="*/ 0 w 754"/>
                <a:gd name="T3" fmla="*/ 78 h 393"/>
                <a:gd name="T4" fmla="*/ 1 w 754"/>
                <a:gd name="T5" fmla="*/ 83 h 393"/>
                <a:gd name="T6" fmla="*/ 169 w 754"/>
                <a:gd name="T7" fmla="*/ 39 h 393"/>
                <a:gd name="T8" fmla="*/ 178 w 754"/>
                <a:gd name="T9" fmla="*/ 48 h 393"/>
                <a:gd name="T10" fmla="*/ 7 w 754"/>
                <a:gd name="T11" fmla="*/ 94 h 393"/>
                <a:gd name="T12" fmla="*/ 8 w 754"/>
                <a:gd name="T13" fmla="*/ 99 h 393"/>
                <a:gd name="T14" fmla="*/ 188 w 754"/>
                <a:gd name="T15" fmla="*/ 51 h 393"/>
                <a:gd name="T16" fmla="*/ 172 w 754"/>
                <a:gd name="T17" fmla="*/ 35 h 393"/>
                <a:gd name="T18" fmla="*/ 175 w 754"/>
                <a:gd name="T19" fmla="*/ 1 h 393"/>
                <a:gd name="T20" fmla="*/ 170 w 754"/>
                <a:gd name="T21" fmla="*/ 0 h 393"/>
                <a:gd name="T22" fmla="*/ 169 w 754"/>
                <a:gd name="T23" fmla="*/ 11 h 393"/>
                <a:gd name="T24" fmla="*/ 167 w 754"/>
                <a:gd name="T25" fmla="*/ 34 h 39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4"/>
                <a:gd name="T40" fmla="*/ 0 h 393"/>
                <a:gd name="T41" fmla="*/ 754 w 754"/>
                <a:gd name="T42" fmla="*/ 393 h 39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4" h="393">
                  <a:moveTo>
                    <a:pt x="671" y="135"/>
                  </a:moveTo>
                  <a:lnTo>
                    <a:pt x="0" y="309"/>
                  </a:lnTo>
                  <a:lnTo>
                    <a:pt x="5" y="330"/>
                  </a:lnTo>
                  <a:lnTo>
                    <a:pt x="678" y="155"/>
                  </a:lnTo>
                  <a:lnTo>
                    <a:pt x="715" y="192"/>
                  </a:lnTo>
                  <a:lnTo>
                    <a:pt x="29" y="374"/>
                  </a:lnTo>
                  <a:lnTo>
                    <a:pt x="35" y="393"/>
                  </a:lnTo>
                  <a:lnTo>
                    <a:pt x="754" y="203"/>
                  </a:lnTo>
                  <a:lnTo>
                    <a:pt x="691" y="139"/>
                  </a:lnTo>
                  <a:lnTo>
                    <a:pt x="701" y="1"/>
                  </a:lnTo>
                  <a:lnTo>
                    <a:pt x="681" y="0"/>
                  </a:lnTo>
                  <a:lnTo>
                    <a:pt x="679" y="42"/>
                  </a:lnTo>
                  <a:lnTo>
                    <a:pt x="671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2" name="Freeform 1444"/>
            <p:cNvSpPr>
              <a:spLocks/>
            </p:cNvSpPr>
            <p:nvPr/>
          </p:nvSpPr>
          <p:spPr bwMode="auto">
            <a:xfrm>
              <a:off x="452" y="2325"/>
              <a:ext cx="340" cy="156"/>
            </a:xfrm>
            <a:custGeom>
              <a:avLst/>
              <a:gdLst>
                <a:gd name="T0" fmla="*/ 9 w 681"/>
                <a:gd name="T1" fmla="*/ 39 h 312"/>
                <a:gd name="T2" fmla="*/ 1 w 681"/>
                <a:gd name="T3" fmla="*/ 48 h 312"/>
                <a:gd name="T4" fmla="*/ 0 w 681"/>
                <a:gd name="T5" fmla="*/ 62 h 312"/>
                <a:gd name="T6" fmla="*/ 1 w 681"/>
                <a:gd name="T7" fmla="*/ 73 h 312"/>
                <a:gd name="T8" fmla="*/ 2 w 681"/>
                <a:gd name="T9" fmla="*/ 78 h 312"/>
                <a:gd name="T10" fmla="*/ 169 w 681"/>
                <a:gd name="T11" fmla="*/ 35 h 312"/>
                <a:gd name="T12" fmla="*/ 170 w 681"/>
                <a:gd name="T13" fmla="*/ 0 h 312"/>
                <a:gd name="T14" fmla="*/ 9 w 681"/>
                <a:gd name="T15" fmla="*/ 39 h 3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81"/>
                <a:gd name="T25" fmla="*/ 0 h 312"/>
                <a:gd name="T26" fmla="*/ 681 w 681"/>
                <a:gd name="T27" fmla="*/ 312 h 3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81" h="312">
                  <a:moveTo>
                    <a:pt x="39" y="155"/>
                  </a:moveTo>
                  <a:lnTo>
                    <a:pt x="5" y="195"/>
                  </a:lnTo>
                  <a:lnTo>
                    <a:pt x="0" y="251"/>
                  </a:lnTo>
                  <a:lnTo>
                    <a:pt x="7" y="289"/>
                  </a:lnTo>
                  <a:lnTo>
                    <a:pt x="8" y="312"/>
                  </a:lnTo>
                  <a:lnTo>
                    <a:pt x="676" y="138"/>
                  </a:lnTo>
                  <a:lnTo>
                    <a:pt x="681" y="0"/>
                  </a:lnTo>
                  <a:lnTo>
                    <a:pt x="39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3" name="Freeform 1445"/>
            <p:cNvSpPr>
              <a:spLocks/>
            </p:cNvSpPr>
            <p:nvPr/>
          </p:nvSpPr>
          <p:spPr bwMode="auto">
            <a:xfrm>
              <a:off x="456" y="2396"/>
              <a:ext cx="360" cy="116"/>
            </a:xfrm>
            <a:custGeom>
              <a:avLst/>
              <a:gdLst>
                <a:gd name="T0" fmla="*/ 0 w 720"/>
                <a:gd name="T1" fmla="*/ 44 h 234"/>
                <a:gd name="T2" fmla="*/ 7 w 720"/>
                <a:gd name="T3" fmla="*/ 58 h 234"/>
                <a:gd name="T4" fmla="*/ 180 w 720"/>
                <a:gd name="T5" fmla="*/ 13 h 234"/>
                <a:gd name="T6" fmla="*/ 166 w 720"/>
                <a:gd name="T7" fmla="*/ 0 h 234"/>
                <a:gd name="T8" fmla="*/ 0 w 720"/>
                <a:gd name="T9" fmla="*/ 44 h 2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0"/>
                <a:gd name="T16" fmla="*/ 0 h 234"/>
                <a:gd name="T17" fmla="*/ 720 w 720"/>
                <a:gd name="T18" fmla="*/ 234 h 2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0" h="234">
                  <a:moveTo>
                    <a:pt x="0" y="179"/>
                  </a:moveTo>
                  <a:lnTo>
                    <a:pt x="29" y="234"/>
                  </a:lnTo>
                  <a:lnTo>
                    <a:pt x="720" y="54"/>
                  </a:lnTo>
                  <a:lnTo>
                    <a:pt x="664" y="0"/>
                  </a:lnTo>
                  <a:lnTo>
                    <a:pt x="0" y="179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4" name="Freeform 1446"/>
            <p:cNvSpPr>
              <a:spLocks/>
            </p:cNvSpPr>
            <p:nvPr/>
          </p:nvSpPr>
          <p:spPr bwMode="auto">
            <a:xfrm>
              <a:off x="156" y="2179"/>
              <a:ext cx="676" cy="340"/>
            </a:xfrm>
            <a:custGeom>
              <a:avLst/>
              <a:gdLst>
                <a:gd name="T0" fmla="*/ 160 w 1350"/>
                <a:gd name="T1" fmla="*/ 114 h 680"/>
                <a:gd name="T2" fmla="*/ 339 w 1350"/>
                <a:gd name="T3" fmla="*/ 71 h 680"/>
                <a:gd name="T4" fmla="*/ 187 w 1350"/>
                <a:gd name="T5" fmla="*/ 0 h 680"/>
                <a:gd name="T6" fmla="*/ 7 w 1350"/>
                <a:gd name="T7" fmla="*/ 21 h 680"/>
                <a:gd name="T8" fmla="*/ 6 w 1350"/>
                <a:gd name="T9" fmla="*/ 22 h 680"/>
                <a:gd name="T10" fmla="*/ 5 w 1350"/>
                <a:gd name="T11" fmla="*/ 25 h 680"/>
                <a:gd name="T12" fmla="*/ 3 w 1350"/>
                <a:gd name="T13" fmla="*/ 30 h 680"/>
                <a:gd name="T14" fmla="*/ 1 w 1350"/>
                <a:gd name="T15" fmla="*/ 37 h 680"/>
                <a:gd name="T16" fmla="*/ 0 w 1350"/>
                <a:gd name="T17" fmla="*/ 44 h 680"/>
                <a:gd name="T18" fmla="*/ 1 w 1350"/>
                <a:gd name="T19" fmla="*/ 52 h 680"/>
                <a:gd name="T20" fmla="*/ 5 w 1350"/>
                <a:gd name="T21" fmla="*/ 62 h 680"/>
                <a:gd name="T22" fmla="*/ 11 w 1350"/>
                <a:gd name="T23" fmla="*/ 72 h 680"/>
                <a:gd name="T24" fmla="*/ 11 w 1350"/>
                <a:gd name="T25" fmla="*/ 73 h 680"/>
                <a:gd name="T26" fmla="*/ 11 w 1350"/>
                <a:gd name="T27" fmla="*/ 73 h 680"/>
                <a:gd name="T28" fmla="*/ 11 w 1350"/>
                <a:gd name="T29" fmla="*/ 73 h 680"/>
                <a:gd name="T30" fmla="*/ 158 w 1350"/>
                <a:gd name="T31" fmla="*/ 170 h 680"/>
                <a:gd name="T32" fmla="*/ 159 w 1350"/>
                <a:gd name="T33" fmla="*/ 168 h 680"/>
                <a:gd name="T34" fmla="*/ 157 w 1350"/>
                <a:gd name="T35" fmla="*/ 163 h 680"/>
                <a:gd name="T36" fmla="*/ 157 w 1350"/>
                <a:gd name="T37" fmla="*/ 162 h 680"/>
                <a:gd name="T38" fmla="*/ 157 w 1350"/>
                <a:gd name="T39" fmla="*/ 162 h 680"/>
                <a:gd name="T40" fmla="*/ 156 w 1350"/>
                <a:gd name="T41" fmla="*/ 161 h 680"/>
                <a:gd name="T42" fmla="*/ 155 w 1350"/>
                <a:gd name="T43" fmla="*/ 157 h 680"/>
                <a:gd name="T44" fmla="*/ 153 w 1350"/>
                <a:gd name="T45" fmla="*/ 151 h 680"/>
                <a:gd name="T46" fmla="*/ 151 w 1350"/>
                <a:gd name="T47" fmla="*/ 143 h 680"/>
                <a:gd name="T48" fmla="*/ 150 w 1350"/>
                <a:gd name="T49" fmla="*/ 135 h 680"/>
                <a:gd name="T50" fmla="*/ 151 w 1350"/>
                <a:gd name="T51" fmla="*/ 127 h 680"/>
                <a:gd name="T52" fmla="*/ 154 w 1350"/>
                <a:gd name="T53" fmla="*/ 120 h 680"/>
                <a:gd name="T54" fmla="*/ 160 w 1350"/>
                <a:gd name="T55" fmla="*/ 114 h 68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50"/>
                <a:gd name="T85" fmla="*/ 0 h 680"/>
                <a:gd name="T86" fmla="*/ 1350 w 1350"/>
                <a:gd name="T87" fmla="*/ 680 h 68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50" h="680">
                  <a:moveTo>
                    <a:pt x="640" y="457"/>
                  </a:moveTo>
                  <a:lnTo>
                    <a:pt x="1350" y="281"/>
                  </a:lnTo>
                  <a:lnTo>
                    <a:pt x="744" y="0"/>
                  </a:lnTo>
                  <a:lnTo>
                    <a:pt x="27" y="85"/>
                  </a:lnTo>
                  <a:lnTo>
                    <a:pt x="24" y="89"/>
                  </a:lnTo>
                  <a:lnTo>
                    <a:pt x="17" y="101"/>
                  </a:lnTo>
                  <a:lnTo>
                    <a:pt x="9" y="120"/>
                  </a:lnTo>
                  <a:lnTo>
                    <a:pt x="2" y="145"/>
                  </a:lnTo>
                  <a:lnTo>
                    <a:pt x="0" y="176"/>
                  </a:lnTo>
                  <a:lnTo>
                    <a:pt x="4" y="210"/>
                  </a:lnTo>
                  <a:lnTo>
                    <a:pt x="17" y="248"/>
                  </a:lnTo>
                  <a:lnTo>
                    <a:pt x="42" y="288"/>
                  </a:lnTo>
                  <a:lnTo>
                    <a:pt x="43" y="291"/>
                  </a:lnTo>
                  <a:lnTo>
                    <a:pt x="632" y="680"/>
                  </a:lnTo>
                  <a:lnTo>
                    <a:pt x="634" y="670"/>
                  </a:lnTo>
                  <a:lnTo>
                    <a:pt x="627" y="650"/>
                  </a:lnTo>
                  <a:lnTo>
                    <a:pt x="627" y="648"/>
                  </a:lnTo>
                  <a:lnTo>
                    <a:pt x="623" y="642"/>
                  </a:lnTo>
                  <a:lnTo>
                    <a:pt x="617" y="625"/>
                  </a:lnTo>
                  <a:lnTo>
                    <a:pt x="609" y="601"/>
                  </a:lnTo>
                  <a:lnTo>
                    <a:pt x="603" y="571"/>
                  </a:lnTo>
                  <a:lnTo>
                    <a:pt x="600" y="540"/>
                  </a:lnTo>
                  <a:lnTo>
                    <a:pt x="604" y="508"/>
                  </a:lnTo>
                  <a:lnTo>
                    <a:pt x="616" y="480"/>
                  </a:lnTo>
                  <a:lnTo>
                    <a:pt x="640" y="4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5" name="Freeform 1447"/>
            <p:cNvSpPr>
              <a:spLocks/>
            </p:cNvSpPr>
            <p:nvPr/>
          </p:nvSpPr>
          <p:spPr bwMode="auto">
            <a:xfrm>
              <a:off x="193" y="2191"/>
              <a:ext cx="602" cy="205"/>
            </a:xfrm>
            <a:custGeom>
              <a:avLst/>
              <a:gdLst>
                <a:gd name="T0" fmla="*/ 301 w 1205"/>
                <a:gd name="T1" fmla="*/ 63 h 408"/>
                <a:gd name="T2" fmla="*/ 142 w 1205"/>
                <a:gd name="T3" fmla="*/ 103 h 408"/>
                <a:gd name="T4" fmla="*/ 0 w 1205"/>
                <a:gd name="T5" fmla="*/ 20 h 408"/>
                <a:gd name="T6" fmla="*/ 167 w 1205"/>
                <a:gd name="T7" fmla="*/ 0 h 408"/>
                <a:gd name="T8" fmla="*/ 301 w 1205"/>
                <a:gd name="T9" fmla="*/ 63 h 4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5"/>
                <a:gd name="T16" fmla="*/ 0 h 408"/>
                <a:gd name="T17" fmla="*/ 1205 w 1205"/>
                <a:gd name="T18" fmla="*/ 408 h 4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5" h="408">
                  <a:moveTo>
                    <a:pt x="1205" y="250"/>
                  </a:moveTo>
                  <a:lnTo>
                    <a:pt x="570" y="408"/>
                  </a:lnTo>
                  <a:lnTo>
                    <a:pt x="0" y="79"/>
                  </a:lnTo>
                  <a:lnTo>
                    <a:pt x="668" y="0"/>
                  </a:lnTo>
                  <a:lnTo>
                    <a:pt x="1205" y="250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6" name="Freeform 1448"/>
            <p:cNvSpPr>
              <a:spLocks/>
            </p:cNvSpPr>
            <p:nvPr/>
          </p:nvSpPr>
          <p:spPr bwMode="auto">
            <a:xfrm>
              <a:off x="167" y="2234"/>
              <a:ext cx="298" cy="259"/>
            </a:xfrm>
            <a:custGeom>
              <a:avLst/>
              <a:gdLst>
                <a:gd name="T0" fmla="*/ 144 w 594"/>
                <a:gd name="T1" fmla="*/ 129 h 519"/>
                <a:gd name="T2" fmla="*/ 9 w 594"/>
                <a:gd name="T3" fmla="*/ 40 h 519"/>
                <a:gd name="T4" fmla="*/ 5 w 594"/>
                <a:gd name="T5" fmla="*/ 33 h 519"/>
                <a:gd name="T6" fmla="*/ 2 w 594"/>
                <a:gd name="T7" fmla="*/ 26 h 519"/>
                <a:gd name="T8" fmla="*/ 1 w 594"/>
                <a:gd name="T9" fmla="*/ 20 h 519"/>
                <a:gd name="T10" fmla="*/ 0 w 594"/>
                <a:gd name="T11" fmla="*/ 14 h 519"/>
                <a:gd name="T12" fmla="*/ 1 w 594"/>
                <a:gd name="T13" fmla="*/ 9 h 519"/>
                <a:gd name="T14" fmla="*/ 2 w 594"/>
                <a:gd name="T15" fmla="*/ 5 h 519"/>
                <a:gd name="T16" fmla="*/ 3 w 594"/>
                <a:gd name="T17" fmla="*/ 2 h 519"/>
                <a:gd name="T18" fmla="*/ 5 w 594"/>
                <a:gd name="T19" fmla="*/ 0 h 519"/>
                <a:gd name="T20" fmla="*/ 150 w 594"/>
                <a:gd name="T21" fmla="*/ 83 h 519"/>
                <a:gd name="T22" fmla="*/ 145 w 594"/>
                <a:gd name="T23" fmla="*/ 88 h 519"/>
                <a:gd name="T24" fmla="*/ 142 w 594"/>
                <a:gd name="T25" fmla="*/ 93 h 519"/>
                <a:gd name="T26" fmla="*/ 141 w 594"/>
                <a:gd name="T27" fmla="*/ 99 h 519"/>
                <a:gd name="T28" fmla="*/ 140 w 594"/>
                <a:gd name="T29" fmla="*/ 105 h 519"/>
                <a:gd name="T30" fmla="*/ 140 w 594"/>
                <a:gd name="T31" fmla="*/ 112 h 519"/>
                <a:gd name="T32" fmla="*/ 141 w 594"/>
                <a:gd name="T33" fmla="*/ 118 h 519"/>
                <a:gd name="T34" fmla="*/ 142 w 594"/>
                <a:gd name="T35" fmla="*/ 124 h 519"/>
                <a:gd name="T36" fmla="*/ 144 w 594"/>
                <a:gd name="T37" fmla="*/ 129 h 51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94"/>
                <a:gd name="T58" fmla="*/ 0 h 519"/>
                <a:gd name="T59" fmla="*/ 594 w 594"/>
                <a:gd name="T60" fmla="*/ 519 h 51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94" h="519">
                  <a:moveTo>
                    <a:pt x="572" y="519"/>
                  </a:moveTo>
                  <a:lnTo>
                    <a:pt x="36" y="162"/>
                  </a:lnTo>
                  <a:lnTo>
                    <a:pt x="18" y="133"/>
                  </a:lnTo>
                  <a:lnTo>
                    <a:pt x="7" y="106"/>
                  </a:lnTo>
                  <a:lnTo>
                    <a:pt x="1" y="82"/>
                  </a:lnTo>
                  <a:lnTo>
                    <a:pt x="0" y="59"/>
                  </a:lnTo>
                  <a:lnTo>
                    <a:pt x="2" y="39"/>
                  </a:lnTo>
                  <a:lnTo>
                    <a:pt x="7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594" y="335"/>
                  </a:lnTo>
                  <a:lnTo>
                    <a:pt x="578" y="353"/>
                  </a:lnTo>
                  <a:lnTo>
                    <a:pt x="567" y="375"/>
                  </a:lnTo>
                  <a:lnTo>
                    <a:pt x="560" y="398"/>
                  </a:lnTo>
                  <a:lnTo>
                    <a:pt x="556" y="422"/>
                  </a:lnTo>
                  <a:lnTo>
                    <a:pt x="558" y="448"/>
                  </a:lnTo>
                  <a:lnTo>
                    <a:pt x="560" y="473"/>
                  </a:lnTo>
                  <a:lnTo>
                    <a:pt x="566" y="497"/>
                  </a:lnTo>
                  <a:lnTo>
                    <a:pt x="572" y="519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7" name="Freeform 1449"/>
            <p:cNvSpPr>
              <a:spLocks/>
            </p:cNvSpPr>
            <p:nvPr/>
          </p:nvSpPr>
          <p:spPr bwMode="auto">
            <a:xfrm>
              <a:off x="455" y="2325"/>
              <a:ext cx="370" cy="194"/>
            </a:xfrm>
            <a:custGeom>
              <a:avLst/>
              <a:gdLst>
                <a:gd name="T0" fmla="*/ 165 w 738"/>
                <a:gd name="T1" fmla="*/ 33 h 387"/>
                <a:gd name="T2" fmla="*/ 0 w 738"/>
                <a:gd name="T3" fmla="*/ 76 h 387"/>
                <a:gd name="T4" fmla="*/ 2 w 738"/>
                <a:gd name="T5" fmla="*/ 81 h 387"/>
                <a:gd name="T6" fmla="*/ 167 w 738"/>
                <a:gd name="T7" fmla="*/ 38 h 387"/>
                <a:gd name="T8" fmla="*/ 175 w 738"/>
                <a:gd name="T9" fmla="*/ 48 h 387"/>
                <a:gd name="T10" fmla="*/ 8 w 738"/>
                <a:gd name="T11" fmla="*/ 92 h 387"/>
                <a:gd name="T12" fmla="*/ 9 w 738"/>
                <a:gd name="T13" fmla="*/ 97 h 387"/>
                <a:gd name="T14" fmla="*/ 186 w 738"/>
                <a:gd name="T15" fmla="*/ 50 h 387"/>
                <a:gd name="T16" fmla="*/ 170 w 738"/>
                <a:gd name="T17" fmla="*/ 35 h 387"/>
                <a:gd name="T18" fmla="*/ 172 w 738"/>
                <a:gd name="T19" fmla="*/ 1 h 387"/>
                <a:gd name="T20" fmla="*/ 168 w 738"/>
                <a:gd name="T21" fmla="*/ 0 h 387"/>
                <a:gd name="T22" fmla="*/ 167 w 738"/>
                <a:gd name="T23" fmla="*/ 9 h 387"/>
                <a:gd name="T24" fmla="*/ 165 w 738"/>
                <a:gd name="T25" fmla="*/ 33 h 38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8"/>
                <a:gd name="T40" fmla="*/ 0 h 387"/>
                <a:gd name="T41" fmla="*/ 738 w 738"/>
                <a:gd name="T42" fmla="*/ 387 h 38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8" h="387">
                  <a:moveTo>
                    <a:pt x="658" y="132"/>
                  </a:moveTo>
                  <a:lnTo>
                    <a:pt x="0" y="304"/>
                  </a:lnTo>
                  <a:lnTo>
                    <a:pt x="5" y="324"/>
                  </a:lnTo>
                  <a:lnTo>
                    <a:pt x="664" y="152"/>
                  </a:lnTo>
                  <a:lnTo>
                    <a:pt x="699" y="189"/>
                  </a:lnTo>
                  <a:lnTo>
                    <a:pt x="29" y="366"/>
                  </a:lnTo>
                  <a:lnTo>
                    <a:pt x="34" y="387"/>
                  </a:lnTo>
                  <a:lnTo>
                    <a:pt x="738" y="199"/>
                  </a:lnTo>
                  <a:lnTo>
                    <a:pt x="676" y="137"/>
                  </a:lnTo>
                  <a:lnTo>
                    <a:pt x="687" y="1"/>
                  </a:lnTo>
                  <a:lnTo>
                    <a:pt x="668" y="0"/>
                  </a:lnTo>
                  <a:lnTo>
                    <a:pt x="665" y="36"/>
                  </a:lnTo>
                  <a:lnTo>
                    <a:pt x="658" y="1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8" name="Freeform 1450"/>
            <p:cNvSpPr>
              <a:spLocks/>
            </p:cNvSpPr>
            <p:nvPr/>
          </p:nvSpPr>
          <p:spPr bwMode="auto">
            <a:xfrm>
              <a:off x="471" y="2125"/>
              <a:ext cx="321" cy="200"/>
            </a:xfrm>
            <a:custGeom>
              <a:avLst/>
              <a:gdLst>
                <a:gd name="T0" fmla="*/ 7 w 643"/>
                <a:gd name="T1" fmla="*/ 56 h 401"/>
                <a:gd name="T2" fmla="*/ 0 w 643"/>
                <a:gd name="T3" fmla="*/ 68 h 401"/>
                <a:gd name="T4" fmla="*/ 0 w 643"/>
                <a:gd name="T5" fmla="*/ 83 h 401"/>
                <a:gd name="T6" fmla="*/ 2 w 643"/>
                <a:gd name="T7" fmla="*/ 94 h 401"/>
                <a:gd name="T8" fmla="*/ 3 w 643"/>
                <a:gd name="T9" fmla="*/ 100 h 401"/>
                <a:gd name="T10" fmla="*/ 160 w 643"/>
                <a:gd name="T11" fmla="*/ 37 h 401"/>
                <a:gd name="T12" fmla="*/ 158 w 643"/>
                <a:gd name="T13" fmla="*/ 0 h 401"/>
                <a:gd name="T14" fmla="*/ 7 w 643"/>
                <a:gd name="T15" fmla="*/ 56 h 4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43"/>
                <a:gd name="T25" fmla="*/ 0 h 401"/>
                <a:gd name="T26" fmla="*/ 643 w 643"/>
                <a:gd name="T27" fmla="*/ 401 h 4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43" h="401">
                  <a:moveTo>
                    <a:pt x="30" y="227"/>
                  </a:moveTo>
                  <a:lnTo>
                    <a:pt x="0" y="274"/>
                  </a:lnTo>
                  <a:lnTo>
                    <a:pt x="1" y="335"/>
                  </a:lnTo>
                  <a:lnTo>
                    <a:pt x="11" y="377"/>
                  </a:lnTo>
                  <a:lnTo>
                    <a:pt x="15" y="401"/>
                  </a:lnTo>
                  <a:lnTo>
                    <a:pt x="643" y="149"/>
                  </a:lnTo>
                  <a:lnTo>
                    <a:pt x="635" y="0"/>
                  </a:lnTo>
                  <a:lnTo>
                    <a:pt x="30" y="2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9" name="Freeform 1451"/>
            <p:cNvSpPr>
              <a:spLocks/>
            </p:cNvSpPr>
            <p:nvPr/>
          </p:nvSpPr>
          <p:spPr bwMode="auto">
            <a:xfrm>
              <a:off x="478" y="2201"/>
              <a:ext cx="342" cy="157"/>
            </a:xfrm>
            <a:custGeom>
              <a:avLst/>
              <a:gdLst>
                <a:gd name="T0" fmla="*/ 0 w 683"/>
                <a:gd name="T1" fmla="*/ 64 h 316"/>
                <a:gd name="T2" fmla="*/ 9 w 683"/>
                <a:gd name="T3" fmla="*/ 78 h 316"/>
                <a:gd name="T4" fmla="*/ 171 w 683"/>
                <a:gd name="T5" fmla="*/ 13 h 316"/>
                <a:gd name="T6" fmla="*/ 156 w 683"/>
                <a:gd name="T7" fmla="*/ 0 h 316"/>
                <a:gd name="T8" fmla="*/ 0 w 683"/>
                <a:gd name="T9" fmla="*/ 64 h 3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3"/>
                <a:gd name="T16" fmla="*/ 0 h 316"/>
                <a:gd name="T17" fmla="*/ 683 w 683"/>
                <a:gd name="T18" fmla="*/ 316 h 3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3" h="316">
                  <a:moveTo>
                    <a:pt x="0" y="258"/>
                  </a:moveTo>
                  <a:lnTo>
                    <a:pt x="34" y="316"/>
                  </a:lnTo>
                  <a:lnTo>
                    <a:pt x="683" y="52"/>
                  </a:lnTo>
                  <a:lnTo>
                    <a:pt x="623" y="0"/>
                  </a:lnTo>
                  <a:lnTo>
                    <a:pt x="0" y="25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0" name="Freeform 1452"/>
            <p:cNvSpPr>
              <a:spLocks/>
            </p:cNvSpPr>
            <p:nvPr/>
          </p:nvSpPr>
          <p:spPr bwMode="auto">
            <a:xfrm>
              <a:off x="166" y="1988"/>
              <a:ext cx="660" cy="377"/>
            </a:xfrm>
            <a:custGeom>
              <a:avLst/>
              <a:gdLst>
                <a:gd name="T0" fmla="*/ 162 w 1321"/>
                <a:gd name="T1" fmla="*/ 128 h 753"/>
                <a:gd name="T2" fmla="*/ 330 w 1321"/>
                <a:gd name="T3" fmla="*/ 64 h 753"/>
                <a:gd name="T4" fmla="*/ 176 w 1321"/>
                <a:gd name="T5" fmla="*/ 0 h 753"/>
                <a:gd name="T6" fmla="*/ 4 w 1321"/>
                <a:gd name="T7" fmla="*/ 39 h 753"/>
                <a:gd name="T8" fmla="*/ 3 w 1321"/>
                <a:gd name="T9" fmla="*/ 40 h 753"/>
                <a:gd name="T10" fmla="*/ 2 w 1321"/>
                <a:gd name="T11" fmla="*/ 44 h 753"/>
                <a:gd name="T12" fmla="*/ 1 w 1321"/>
                <a:gd name="T13" fmla="*/ 49 h 753"/>
                <a:gd name="T14" fmla="*/ 0 w 1321"/>
                <a:gd name="T15" fmla="*/ 56 h 753"/>
                <a:gd name="T16" fmla="*/ 0 w 1321"/>
                <a:gd name="T17" fmla="*/ 65 h 753"/>
                <a:gd name="T18" fmla="*/ 2 w 1321"/>
                <a:gd name="T19" fmla="*/ 75 h 753"/>
                <a:gd name="T20" fmla="*/ 6 w 1321"/>
                <a:gd name="T21" fmla="*/ 85 h 753"/>
                <a:gd name="T22" fmla="*/ 13 w 1321"/>
                <a:gd name="T23" fmla="*/ 96 h 753"/>
                <a:gd name="T24" fmla="*/ 13 w 1321"/>
                <a:gd name="T25" fmla="*/ 96 h 753"/>
                <a:gd name="T26" fmla="*/ 14 w 1321"/>
                <a:gd name="T27" fmla="*/ 96 h 753"/>
                <a:gd name="T28" fmla="*/ 14 w 1321"/>
                <a:gd name="T29" fmla="*/ 96 h 753"/>
                <a:gd name="T30" fmla="*/ 14 w 1321"/>
                <a:gd name="T31" fmla="*/ 96 h 753"/>
                <a:gd name="T32" fmla="*/ 14 w 1321"/>
                <a:gd name="T33" fmla="*/ 96 h 753"/>
                <a:gd name="T34" fmla="*/ 14 w 1321"/>
                <a:gd name="T35" fmla="*/ 96 h 753"/>
                <a:gd name="T36" fmla="*/ 166 w 1321"/>
                <a:gd name="T37" fmla="*/ 189 h 753"/>
                <a:gd name="T38" fmla="*/ 166 w 1321"/>
                <a:gd name="T39" fmla="*/ 186 h 753"/>
                <a:gd name="T40" fmla="*/ 164 w 1321"/>
                <a:gd name="T41" fmla="*/ 181 h 753"/>
                <a:gd name="T42" fmla="*/ 164 w 1321"/>
                <a:gd name="T43" fmla="*/ 181 h 753"/>
                <a:gd name="T44" fmla="*/ 164 w 1321"/>
                <a:gd name="T45" fmla="*/ 181 h 753"/>
                <a:gd name="T46" fmla="*/ 163 w 1321"/>
                <a:gd name="T47" fmla="*/ 179 h 753"/>
                <a:gd name="T48" fmla="*/ 161 w 1321"/>
                <a:gd name="T49" fmla="*/ 174 h 753"/>
                <a:gd name="T50" fmla="*/ 158 w 1321"/>
                <a:gd name="T51" fmla="*/ 168 h 753"/>
                <a:gd name="T52" fmla="*/ 156 w 1321"/>
                <a:gd name="T53" fmla="*/ 160 h 753"/>
                <a:gd name="T54" fmla="*/ 155 w 1321"/>
                <a:gd name="T55" fmla="*/ 151 h 753"/>
                <a:gd name="T56" fmla="*/ 155 w 1321"/>
                <a:gd name="T57" fmla="*/ 143 h 753"/>
                <a:gd name="T58" fmla="*/ 157 w 1321"/>
                <a:gd name="T59" fmla="*/ 135 h 753"/>
                <a:gd name="T60" fmla="*/ 162 w 1321"/>
                <a:gd name="T61" fmla="*/ 128 h 75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21"/>
                <a:gd name="T94" fmla="*/ 0 h 753"/>
                <a:gd name="T95" fmla="*/ 1321 w 1321"/>
                <a:gd name="T96" fmla="*/ 753 h 75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21" h="753">
                  <a:moveTo>
                    <a:pt x="650" y="509"/>
                  </a:moveTo>
                  <a:lnTo>
                    <a:pt x="1321" y="255"/>
                  </a:lnTo>
                  <a:lnTo>
                    <a:pt x="704" y="0"/>
                  </a:lnTo>
                  <a:lnTo>
                    <a:pt x="17" y="154"/>
                  </a:lnTo>
                  <a:lnTo>
                    <a:pt x="15" y="159"/>
                  </a:lnTo>
                  <a:lnTo>
                    <a:pt x="9" y="173"/>
                  </a:lnTo>
                  <a:lnTo>
                    <a:pt x="4" y="195"/>
                  </a:lnTo>
                  <a:lnTo>
                    <a:pt x="0" y="224"/>
                  </a:lnTo>
                  <a:lnTo>
                    <a:pt x="1" y="258"/>
                  </a:lnTo>
                  <a:lnTo>
                    <a:pt x="9" y="298"/>
                  </a:lnTo>
                  <a:lnTo>
                    <a:pt x="27" y="339"/>
                  </a:lnTo>
                  <a:lnTo>
                    <a:pt x="55" y="382"/>
                  </a:lnTo>
                  <a:lnTo>
                    <a:pt x="57" y="382"/>
                  </a:lnTo>
                  <a:lnTo>
                    <a:pt x="57" y="383"/>
                  </a:lnTo>
                  <a:lnTo>
                    <a:pt x="58" y="384"/>
                  </a:lnTo>
                  <a:lnTo>
                    <a:pt x="666" y="753"/>
                  </a:lnTo>
                  <a:lnTo>
                    <a:pt x="666" y="743"/>
                  </a:lnTo>
                  <a:lnTo>
                    <a:pt x="657" y="721"/>
                  </a:lnTo>
                  <a:lnTo>
                    <a:pt x="654" y="714"/>
                  </a:lnTo>
                  <a:lnTo>
                    <a:pt x="645" y="696"/>
                  </a:lnTo>
                  <a:lnTo>
                    <a:pt x="635" y="670"/>
                  </a:lnTo>
                  <a:lnTo>
                    <a:pt x="626" y="638"/>
                  </a:lnTo>
                  <a:lnTo>
                    <a:pt x="620" y="604"/>
                  </a:lnTo>
                  <a:lnTo>
                    <a:pt x="621" y="569"/>
                  </a:lnTo>
                  <a:lnTo>
                    <a:pt x="629" y="537"/>
                  </a:lnTo>
                  <a:lnTo>
                    <a:pt x="650" y="5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1" name="Freeform 1453"/>
            <p:cNvSpPr>
              <a:spLocks/>
            </p:cNvSpPr>
            <p:nvPr/>
          </p:nvSpPr>
          <p:spPr bwMode="auto">
            <a:xfrm>
              <a:off x="198" y="2002"/>
              <a:ext cx="593" cy="227"/>
            </a:xfrm>
            <a:custGeom>
              <a:avLst/>
              <a:gdLst>
                <a:gd name="T0" fmla="*/ 297 w 1186"/>
                <a:gd name="T1" fmla="*/ 56 h 456"/>
                <a:gd name="T2" fmla="*/ 147 w 1186"/>
                <a:gd name="T3" fmla="*/ 113 h 456"/>
                <a:gd name="T4" fmla="*/ 0 w 1186"/>
                <a:gd name="T5" fmla="*/ 36 h 456"/>
                <a:gd name="T6" fmla="*/ 159 w 1186"/>
                <a:gd name="T7" fmla="*/ 0 h 456"/>
                <a:gd name="T8" fmla="*/ 297 w 1186"/>
                <a:gd name="T9" fmla="*/ 56 h 4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6"/>
                <a:gd name="T16" fmla="*/ 0 h 456"/>
                <a:gd name="T17" fmla="*/ 1186 w 1186"/>
                <a:gd name="T18" fmla="*/ 456 h 4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6" h="456">
                  <a:moveTo>
                    <a:pt x="1186" y="226"/>
                  </a:moveTo>
                  <a:lnTo>
                    <a:pt x="586" y="456"/>
                  </a:lnTo>
                  <a:lnTo>
                    <a:pt x="0" y="144"/>
                  </a:lnTo>
                  <a:lnTo>
                    <a:pt x="639" y="0"/>
                  </a:lnTo>
                  <a:lnTo>
                    <a:pt x="1186" y="226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2" name="Freeform 1454"/>
            <p:cNvSpPr>
              <a:spLocks/>
            </p:cNvSpPr>
            <p:nvPr/>
          </p:nvSpPr>
          <p:spPr bwMode="auto">
            <a:xfrm>
              <a:off x="177" y="2079"/>
              <a:ext cx="302" cy="260"/>
            </a:xfrm>
            <a:custGeom>
              <a:avLst/>
              <a:gdLst>
                <a:gd name="T0" fmla="*/ 150 w 605"/>
                <a:gd name="T1" fmla="*/ 130 h 522"/>
                <a:gd name="T2" fmla="*/ 11 w 605"/>
                <a:gd name="T3" fmla="*/ 45 h 522"/>
                <a:gd name="T4" fmla="*/ 6 w 605"/>
                <a:gd name="T5" fmla="*/ 37 h 522"/>
                <a:gd name="T6" fmla="*/ 3 w 605"/>
                <a:gd name="T7" fmla="*/ 30 h 522"/>
                <a:gd name="T8" fmla="*/ 0 w 605"/>
                <a:gd name="T9" fmla="*/ 23 h 522"/>
                <a:gd name="T10" fmla="*/ 0 w 605"/>
                <a:gd name="T11" fmla="*/ 17 h 522"/>
                <a:gd name="T12" fmla="*/ 0 w 605"/>
                <a:gd name="T13" fmla="*/ 11 h 522"/>
                <a:gd name="T14" fmla="*/ 0 w 605"/>
                <a:gd name="T15" fmla="*/ 6 h 522"/>
                <a:gd name="T16" fmla="*/ 1 w 605"/>
                <a:gd name="T17" fmla="*/ 3 h 522"/>
                <a:gd name="T18" fmla="*/ 2 w 605"/>
                <a:gd name="T19" fmla="*/ 0 h 522"/>
                <a:gd name="T20" fmla="*/ 151 w 605"/>
                <a:gd name="T21" fmla="*/ 79 h 522"/>
                <a:gd name="T22" fmla="*/ 147 w 605"/>
                <a:gd name="T23" fmla="*/ 84 h 522"/>
                <a:gd name="T24" fmla="*/ 145 w 605"/>
                <a:gd name="T25" fmla="*/ 90 h 522"/>
                <a:gd name="T26" fmla="*/ 144 w 605"/>
                <a:gd name="T27" fmla="*/ 97 h 522"/>
                <a:gd name="T28" fmla="*/ 144 w 605"/>
                <a:gd name="T29" fmla="*/ 104 h 522"/>
                <a:gd name="T30" fmla="*/ 145 w 605"/>
                <a:gd name="T31" fmla="*/ 111 h 522"/>
                <a:gd name="T32" fmla="*/ 146 w 605"/>
                <a:gd name="T33" fmla="*/ 117 h 522"/>
                <a:gd name="T34" fmla="*/ 148 w 605"/>
                <a:gd name="T35" fmla="*/ 124 h 522"/>
                <a:gd name="T36" fmla="*/ 150 w 605"/>
                <a:gd name="T37" fmla="*/ 130 h 5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5"/>
                <a:gd name="T58" fmla="*/ 0 h 522"/>
                <a:gd name="T59" fmla="*/ 605 w 605"/>
                <a:gd name="T60" fmla="*/ 522 h 52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5" h="522">
                  <a:moveTo>
                    <a:pt x="602" y="522"/>
                  </a:moveTo>
                  <a:lnTo>
                    <a:pt x="47" y="180"/>
                  </a:lnTo>
                  <a:lnTo>
                    <a:pt x="26" y="149"/>
                  </a:lnTo>
                  <a:lnTo>
                    <a:pt x="12" y="120"/>
                  </a:lnTo>
                  <a:lnTo>
                    <a:pt x="3" y="94"/>
                  </a:lnTo>
                  <a:lnTo>
                    <a:pt x="0" y="68"/>
                  </a:lnTo>
                  <a:lnTo>
                    <a:pt x="0" y="46"/>
                  </a:lnTo>
                  <a:lnTo>
                    <a:pt x="2" y="27"/>
                  </a:lnTo>
                  <a:lnTo>
                    <a:pt x="6" y="12"/>
                  </a:lnTo>
                  <a:lnTo>
                    <a:pt x="9" y="0"/>
                  </a:lnTo>
                  <a:lnTo>
                    <a:pt x="605" y="318"/>
                  </a:lnTo>
                  <a:lnTo>
                    <a:pt x="591" y="340"/>
                  </a:lnTo>
                  <a:lnTo>
                    <a:pt x="582" y="364"/>
                  </a:lnTo>
                  <a:lnTo>
                    <a:pt x="577" y="390"/>
                  </a:lnTo>
                  <a:lnTo>
                    <a:pt x="577" y="418"/>
                  </a:lnTo>
                  <a:lnTo>
                    <a:pt x="580" y="446"/>
                  </a:lnTo>
                  <a:lnTo>
                    <a:pt x="586" y="472"/>
                  </a:lnTo>
                  <a:lnTo>
                    <a:pt x="592" y="497"/>
                  </a:lnTo>
                  <a:lnTo>
                    <a:pt x="602" y="52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3" name="Freeform 1455"/>
            <p:cNvSpPr>
              <a:spLocks/>
            </p:cNvSpPr>
            <p:nvPr/>
          </p:nvSpPr>
          <p:spPr bwMode="auto">
            <a:xfrm>
              <a:off x="478" y="2125"/>
              <a:ext cx="351" cy="240"/>
            </a:xfrm>
            <a:custGeom>
              <a:avLst/>
              <a:gdLst>
                <a:gd name="T0" fmla="*/ 155 w 701"/>
                <a:gd name="T1" fmla="*/ 36 h 480"/>
                <a:gd name="T2" fmla="*/ 0 w 701"/>
                <a:gd name="T3" fmla="*/ 99 h 480"/>
                <a:gd name="T4" fmla="*/ 2 w 701"/>
                <a:gd name="T5" fmla="*/ 104 h 480"/>
                <a:gd name="T6" fmla="*/ 157 w 701"/>
                <a:gd name="T7" fmla="*/ 42 h 480"/>
                <a:gd name="T8" fmla="*/ 166 w 701"/>
                <a:gd name="T9" fmla="*/ 51 h 480"/>
                <a:gd name="T10" fmla="*/ 9 w 701"/>
                <a:gd name="T11" fmla="*/ 115 h 480"/>
                <a:gd name="T12" fmla="*/ 11 w 701"/>
                <a:gd name="T13" fmla="*/ 120 h 480"/>
                <a:gd name="T14" fmla="*/ 176 w 701"/>
                <a:gd name="T15" fmla="*/ 53 h 480"/>
                <a:gd name="T16" fmla="*/ 159 w 701"/>
                <a:gd name="T17" fmla="*/ 37 h 480"/>
                <a:gd name="T18" fmla="*/ 159 w 701"/>
                <a:gd name="T19" fmla="*/ 0 h 480"/>
                <a:gd name="T20" fmla="*/ 154 w 701"/>
                <a:gd name="T21" fmla="*/ 0 h 480"/>
                <a:gd name="T22" fmla="*/ 154 w 701"/>
                <a:gd name="T23" fmla="*/ 12 h 480"/>
                <a:gd name="T24" fmla="*/ 155 w 701"/>
                <a:gd name="T25" fmla="*/ 36 h 4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01"/>
                <a:gd name="T40" fmla="*/ 0 h 480"/>
                <a:gd name="T41" fmla="*/ 701 w 701"/>
                <a:gd name="T42" fmla="*/ 480 h 4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01" h="480">
                  <a:moveTo>
                    <a:pt x="617" y="144"/>
                  </a:moveTo>
                  <a:lnTo>
                    <a:pt x="0" y="394"/>
                  </a:lnTo>
                  <a:lnTo>
                    <a:pt x="6" y="416"/>
                  </a:lnTo>
                  <a:lnTo>
                    <a:pt x="626" y="165"/>
                  </a:lnTo>
                  <a:lnTo>
                    <a:pt x="663" y="201"/>
                  </a:lnTo>
                  <a:lnTo>
                    <a:pt x="33" y="459"/>
                  </a:lnTo>
                  <a:lnTo>
                    <a:pt x="41" y="480"/>
                  </a:lnTo>
                  <a:lnTo>
                    <a:pt x="701" y="209"/>
                  </a:lnTo>
                  <a:lnTo>
                    <a:pt x="636" y="148"/>
                  </a:lnTo>
                  <a:lnTo>
                    <a:pt x="634" y="0"/>
                  </a:lnTo>
                  <a:lnTo>
                    <a:pt x="615" y="0"/>
                  </a:lnTo>
                  <a:lnTo>
                    <a:pt x="616" y="46"/>
                  </a:lnTo>
                  <a:lnTo>
                    <a:pt x="617" y="1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4" name="Freeform 1456"/>
            <p:cNvSpPr>
              <a:spLocks/>
            </p:cNvSpPr>
            <p:nvPr/>
          </p:nvSpPr>
          <p:spPr bwMode="auto">
            <a:xfrm>
              <a:off x="430" y="1973"/>
              <a:ext cx="330" cy="151"/>
            </a:xfrm>
            <a:custGeom>
              <a:avLst/>
              <a:gdLst>
                <a:gd name="T0" fmla="*/ 10 w 659"/>
                <a:gd name="T1" fmla="*/ 38 h 301"/>
                <a:gd name="T2" fmla="*/ 2 w 659"/>
                <a:gd name="T3" fmla="*/ 48 h 301"/>
                <a:gd name="T4" fmla="*/ 0 w 659"/>
                <a:gd name="T5" fmla="*/ 61 h 301"/>
                <a:gd name="T6" fmla="*/ 2 w 659"/>
                <a:gd name="T7" fmla="*/ 70 h 301"/>
                <a:gd name="T8" fmla="*/ 2 w 659"/>
                <a:gd name="T9" fmla="*/ 76 h 301"/>
                <a:gd name="T10" fmla="*/ 164 w 659"/>
                <a:gd name="T11" fmla="*/ 34 h 301"/>
                <a:gd name="T12" fmla="*/ 165 w 659"/>
                <a:gd name="T13" fmla="*/ 0 h 301"/>
                <a:gd name="T14" fmla="*/ 10 w 659"/>
                <a:gd name="T15" fmla="*/ 38 h 3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59"/>
                <a:gd name="T25" fmla="*/ 0 h 301"/>
                <a:gd name="T26" fmla="*/ 659 w 659"/>
                <a:gd name="T27" fmla="*/ 301 h 3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59" h="301">
                  <a:moveTo>
                    <a:pt x="38" y="151"/>
                  </a:moveTo>
                  <a:lnTo>
                    <a:pt x="5" y="190"/>
                  </a:lnTo>
                  <a:lnTo>
                    <a:pt x="0" y="243"/>
                  </a:lnTo>
                  <a:lnTo>
                    <a:pt x="6" y="279"/>
                  </a:lnTo>
                  <a:lnTo>
                    <a:pt x="8" y="301"/>
                  </a:lnTo>
                  <a:lnTo>
                    <a:pt x="655" y="134"/>
                  </a:lnTo>
                  <a:lnTo>
                    <a:pt x="659" y="0"/>
                  </a:lnTo>
                  <a:lnTo>
                    <a:pt x="38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5" name="Freeform 1457"/>
            <p:cNvSpPr>
              <a:spLocks/>
            </p:cNvSpPr>
            <p:nvPr/>
          </p:nvSpPr>
          <p:spPr bwMode="auto">
            <a:xfrm>
              <a:off x="144" y="1832"/>
              <a:ext cx="654" cy="329"/>
            </a:xfrm>
            <a:custGeom>
              <a:avLst/>
              <a:gdLst>
                <a:gd name="T0" fmla="*/ 155 w 1308"/>
                <a:gd name="T1" fmla="*/ 110 h 658"/>
                <a:gd name="T2" fmla="*/ 327 w 1308"/>
                <a:gd name="T3" fmla="*/ 68 h 658"/>
                <a:gd name="T4" fmla="*/ 180 w 1308"/>
                <a:gd name="T5" fmla="*/ 0 h 658"/>
                <a:gd name="T6" fmla="*/ 6 w 1308"/>
                <a:gd name="T7" fmla="*/ 21 h 658"/>
                <a:gd name="T8" fmla="*/ 5 w 1308"/>
                <a:gd name="T9" fmla="*/ 21 h 658"/>
                <a:gd name="T10" fmla="*/ 5 w 1308"/>
                <a:gd name="T11" fmla="*/ 24 h 658"/>
                <a:gd name="T12" fmla="*/ 3 w 1308"/>
                <a:gd name="T13" fmla="*/ 29 h 658"/>
                <a:gd name="T14" fmla="*/ 1 w 1308"/>
                <a:gd name="T15" fmla="*/ 35 h 658"/>
                <a:gd name="T16" fmla="*/ 0 w 1308"/>
                <a:gd name="T17" fmla="*/ 42 h 658"/>
                <a:gd name="T18" fmla="*/ 1 w 1308"/>
                <a:gd name="T19" fmla="*/ 50 h 658"/>
                <a:gd name="T20" fmla="*/ 5 w 1308"/>
                <a:gd name="T21" fmla="*/ 60 h 658"/>
                <a:gd name="T22" fmla="*/ 10 w 1308"/>
                <a:gd name="T23" fmla="*/ 70 h 658"/>
                <a:gd name="T24" fmla="*/ 10 w 1308"/>
                <a:gd name="T25" fmla="*/ 71 h 658"/>
                <a:gd name="T26" fmla="*/ 10 w 1308"/>
                <a:gd name="T27" fmla="*/ 71 h 658"/>
                <a:gd name="T28" fmla="*/ 10 w 1308"/>
                <a:gd name="T29" fmla="*/ 71 h 658"/>
                <a:gd name="T30" fmla="*/ 153 w 1308"/>
                <a:gd name="T31" fmla="*/ 165 h 658"/>
                <a:gd name="T32" fmla="*/ 154 w 1308"/>
                <a:gd name="T33" fmla="*/ 163 h 658"/>
                <a:gd name="T34" fmla="*/ 152 w 1308"/>
                <a:gd name="T35" fmla="*/ 158 h 658"/>
                <a:gd name="T36" fmla="*/ 152 w 1308"/>
                <a:gd name="T37" fmla="*/ 158 h 658"/>
                <a:gd name="T38" fmla="*/ 152 w 1308"/>
                <a:gd name="T39" fmla="*/ 158 h 658"/>
                <a:gd name="T40" fmla="*/ 151 w 1308"/>
                <a:gd name="T41" fmla="*/ 156 h 658"/>
                <a:gd name="T42" fmla="*/ 150 w 1308"/>
                <a:gd name="T43" fmla="*/ 152 h 658"/>
                <a:gd name="T44" fmla="*/ 148 w 1308"/>
                <a:gd name="T45" fmla="*/ 146 h 658"/>
                <a:gd name="T46" fmla="*/ 147 w 1308"/>
                <a:gd name="T47" fmla="*/ 139 h 658"/>
                <a:gd name="T48" fmla="*/ 146 w 1308"/>
                <a:gd name="T49" fmla="*/ 131 h 658"/>
                <a:gd name="T50" fmla="*/ 147 w 1308"/>
                <a:gd name="T51" fmla="*/ 123 h 658"/>
                <a:gd name="T52" fmla="*/ 150 w 1308"/>
                <a:gd name="T53" fmla="*/ 116 h 658"/>
                <a:gd name="T54" fmla="*/ 155 w 1308"/>
                <a:gd name="T55" fmla="*/ 110 h 65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08"/>
                <a:gd name="T85" fmla="*/ 0 h 658"/>
                <a:gd name="T86" fmla="*/ 1308 w 1308"/>
                <a:gd name="T87" fmla="*/ 658 h 65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08" h="658">
                  <a:moveTo>
                    <a:pt x="620" y="443"/>
                  </a:moveTo>
                  <a:lnTo>
                    <a:pt x="1308" y="272"/>
                  </a:lnTo>
                  <a:lnTo>
                    <a:pt x="722" y="0"/>
                  </a:lnTo>
                  <a:lnTo>
                    <a:pt x="26" y="81"/>
                  </a:lnTo>
                  <a:lnTo>
                    <a:pt x="23" y="86"/>
                  </a:lnTo>
                  <a:lnTo>
                    <a:pt x="17" y="98"/>
                  </a:lnTo>
                  <a:lnTo>
                    <a:pt x="9" y="116"/>
                  </a:lnTo>
                  <a:lnTo>
                    <a:pt x="3" y="140"/>
                  </a:lnTo>
                  <a:lnTo>
                    <a:pt x="0" y="170"/>
                  </a:lnTo>
                  <a:lnTo>
                    <a:pt x="4" y="203"/>
                  </a:lnTo>
                  <a:lnTo>
                    <a:pt x="17" y="240"/>
                  </a:lnTo>
                  <a:lnTo>
                    <a:pt x="41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3" y="282"/>
                  </a:lnTo>
                  <a:lnTo>
                    <a:pt x="612" y="658"/>
                  </a:lnTo>
                  <a:lnTo>
                    <a:pt x="615" y="649"/>
                  </a:lnTo>
                  <a:lnTo>
                    <a:pt x="608" y="629"/>
                  </a:lnTo>
                  <a:lnTo>
                    <a:pt x="604" y="622"/>
                  </a:lnTo>
                  <a:lnTo>
                    <a:pt x="599" y="606"/>
                  </a:lnTo>
                  <a:lnTo>
                    <a:pt x="591" y="582"/>
                  </a:lnTo>
                  <a:lnTo>
                    <a:pt x="585" y="553"/>
                  </a:lnTo>
                  <a:lnTo>
                    <a:pt x="581" y="523"/>
                  </a:lnTo>
                  <a:lnTo>
                    <a:pt x="585" y="492"/>
                  </a:lnTo>
                  <a:lnTo>
                    <a:pt x="597" y="465"/>
                  </a:lnTo>
                  <a:lnTo>
                    <a:pt x="620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6" name="Freeform 1458"/>
            <p:cNvSpPr>
              <a:spLocks/>
            </p:cNvSpPr>
            <p:nvPr/>
          </p:nvSpPr>
          <p:spPr bwMode="auto">
            <a:xfrm>
              <a:off x="430" y="1973"/>
              <a:ext cx="330" cy="151"/>
            </a:xfrm>
            <a:custGeom>
              <a:avLst/>
              <a:gdLst>
                <a:gd name="T0" fmla="*/ 10 w 659"/>
                <a:gd name="T1" fmla="*/ 38 h 301"/>
                <a:gd name="T2" fmla="*/ 2 w 659"/>
                <a:gd name="T3" fmla="*/ 48 h 301"/>
                <a:gd name="T4" fmla="*/ 0 w 659"/>
                <a:gd name="T5" fmla="*/ 61 h 301"/>
                <a:gd name="T6" fmla="*/ 2 w 659"/>
                <a:gd name="T7" fmla="*/ 70 h 301"/>
                <a:gd name="T8" fmla="*/ 2 w 659"/>
                <a:gd name="T9" fmla="*/ 76 h 301"/>
                <a:gd name="T10" fmla="*/ 164 w 659"/>
                <a:gd name="T11" fmla="*/ 34 h 301"/>
                <a:gd name="T12" fmla="*/ 165 w 659"/>
                <a:gd name="T13" fmla="*/ 0 h 301"/>
                <a:gd name="T14" fmla="*/ 10 w 659"/>
                <a:gd name="T15" fmla="*/ 38 h 3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59"/>
                <a:gd name="T25" fmla="*/ 0 h 301"/>
                <a:gd name="T26" fmla="*/ 659 w 659"/>
                <a:gd name="T27" fmla="*/ 301 h 3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59" h="301">
                  <a:moveTo>
                    <a:pt x="38" y="151"/>
                  </a:moveTo>
                  <a:lnTo>
                    <a:pt x="5" y="190"/>
                  </a:lnTo>
                  <a:lnTo>
                    <a:pt x="0" y="243"/>
                  </a:lnTo>
                  <a:lnTo>
                    <a:pt x="6" y="279"/>
                  </a:lnTo>
                  <a:lnTo>
                    <a:pt x="8" y="301"/>
                  </a:lnTo>
                  <a:lnTo>
                    <a:pt x="655" y="134"/>
                  </a:lnTo>
                  <a:lnTo>
                    <a:pt x="659" y="0"/>
                  </a:lnTo>
                  <a:lnTo>
                    <a:pt x="38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7" name="Freeform 1459"/>
            <p:cNvSpPr>
              <a:spLocks/>
            </p:cNvSpPr>
            <p:nvPr/>
          </p:nvSpPr>
          <p:spPr bwMode="auto">
            <a:xfrm>
              <a:off x="434" y="2042"/>
              <a:ext cx="349" cy="113"/>
            </a:xfrm>
            <a:custGeom>
              <a:avLst/>
              <a:gdLst>
                <a:gd name="T0" fmla="*/ 0 w 698"/>
                <a:gd name="T1" fmla="*/ 43 h 225"/>
                <a:gd name="T2" fmla="*/ 7 w 698"/>
                <a:gd name="T3" fmla="*/ 57 h 225"/>
                <a:gd name="T4" fmla="*/ 175 w 698"/>
                <a:gd name="T5" fmla="*/ 13 h 225"/>
                <a:gd name="T6" fmla="*/ 161 w 698"/>
                <a:gd name="T7" fmla="*/ 0 h 225"/>
                <a:gd name="T8" fmla="*/ 0 w 698"/>
                <a:gd name="T9" fmla="*/ 43 h 2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8"/>
                <a:gd name="T16" fmla="*/ 0 h 225"/>
                <a:gd name="T17" fmla="*/ 698 w 698"/>
                <a:gd name="T18" fmla="*/ 225 h 2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8" h="225">
                  <a:moveTo>
                    <a:pt x="0" y="171"/>
                  </a:moveTo>
                  <a:lnTo>
                    <a:pt x="29" y="225"/>
                  </a:lnTo>
                  <a:lnTo>
                    <a:pt x="698" y="50"/>
                  </a:lnTo>
                  <a:lnTo>
                    <a:pt x="644" y="0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8" name="Freeform 1460"/>
            <p:cNvSpPr>
              <a:spLocks/>
            </p:cNvSpPr>
            <p:nvPr/>
          </p:nvSpPr>
          <p:spPr bwMode="auto">
            <a:xfrm>
              <a:off x="144" y="1832"/>
              <a:ext cx="654" cy="329"/>
            </a:xfrm>
            <a:custGeom>
              <a:avLst/>
              <a:gdLst>
                <a:gd name="T0" fmla="*/ 155 w 1308"/>
                <a:gd name="T1" fmla="*/ 110 h 658"/>
                <a:gd name="T2" fmla="*/ 327 w 1308"/>
                <a:gd name="T3" fmla="*/ 68 h 658"/>
                <a:gd name="T4" fmla="*/ 180 w 1308"/>
                <a:gd name="T5" fmla="*/ 0 h 658"/>
                <a:gd name="T6" fmla="*/ 6 w 1308"/>
                <a:gd name="T7" fmla="*/ 21 h 658"/>
                <a:gd name="T8" fmla="*/ 5 w 1308"/>
                <a:gd name="T9" fmla="*/ 21 h 658"/>
                <a:gd name="T10" fmla="*/ 5 w 1308"/>
                <a:gd name="T11" fmla="*/ 24 h 658"/>
                <a:gd name="T12" fmla="*/ 3 w 1308"/>
                <a:gd name="T13" fmla="*/ 29 h 658"/>
                <a:gd name="T14" fmla="*/ 1 w 1308"/>
                <a:gd name="T15" fmla="*/ 35 h 658"/>
                <a:gd name="T16" fmla="*/ 0 w 1308"/>
                <a:gd name="T17" fmla="*/ 42 h 658"/>
                <a:gd name="T18" fmla="*/ 1 w 1308"/>
                <a:gd name="T19" fmla="*/ 50 h 658"/>
                <a:gd name="T20" fmla="*/ 5 w 1308"/>
                <a:gd name="T21" fmla="*/ 60 h 658"/>
                <a:gd name="T22" fmla="*/ 10 w 1308"/>
                <a:gd name="T23" fmla="*/ 70 h 658"/>
                <a:gd name="T24" fmla="*/ 10 w 1308"/>
                <a:gd name="T25" fmla="*/ 71 h 658"/>
                <a:gd name="T26" fmla="*/ 10 w 1308"/>
                <a:gd name="T27" fmla="*/ 71 h 658"/>
                <a:gd name="T28" fmla="*/ 10 w 1308"/>
                <a:gd name="T29" fmla="*/ 71 h 658"/>
                <a:gd name="T30" fmla="*/ 153 w 1308"/>
                <a:gd name="T31" fmla="*/ 165 h 658"/>
                <a:gd name="T32" fmla="*/ 154 w 1308"/>
                <a:gd name="T33" fmla="*/ 163 h 658"/>
                <a:gd name="T34" fmla="*/ 152 w 1308"/>
                <a:gd name="T35" fmla="*/ 158 h 658"/>
                <a:gd name="T36" fmla="*/ 152 w 1308"/>
                <a:gd name="T37" fmla="*/ 158 h 658"/>
                <a:gd name="T38" fmla="*/ 152 w 1308"/>
                <a:gd name="T39" fmla="*/ 158 h 658"/>
                <a:gd name="T40" fmla="*/ 151 w 1308"/>
                <a:gd name="T41" fmla="*/ 156 h 658"/>
                <a:gd name="T42" fmla="*/ 150 w 1308"/>
                <a:gd name="T43" fmla="*/ 152 h 658"/>
                <a:gd name="T44" fmla="*/ 148 w 1308"/>
                <a:gd name="T45" fmla="*/ 146 h 658"/>
                <a:gd name="T46" fmla="*/ 147 w 1308"/>
                <a:gd name="T47" fmla="*/ 139 h 658"/>
                <a:gd name="T48" fmla="*/ 146 w 1308"/>
                <a:gd name="T49" fmla="*/ 131 h 658"/>
                <a:gd name="T50" fmla="*/ 147 w 1308"/>
                <a:gd name="T51" fmla="*/ 123 h 658"/>
                <a:gd name="T52" fmla="*/ 150 w 1308"/>
                <a:gd name="T53" fmla="*/ 116 h 658"/>
                <a:gd name="T54" fmla="*/ 155 w 1308"/>
                <a:gd name="T55" fmla="*/ 110 h 65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08"/>
                <a:gd name="T85" fmla="*/ 0 h 658"/>
                <a:gd name="T86" fmla="*/ 1308 w 1308"/>
                <a:gd name="T87" fmla="*/ 658 h 65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08" h="658">
                  <a:moveTo>
                    <a:pt x="620" y="443"/>
                  </a:moveTo>
                  <a:lnTo>
                    <a:pt x="1308" y="272"/>
                  </a:lnTo>
                  <a:lnTo>
                    <a:pt x="722" y="0"/>
                  </a:lnTo>
                  <a:lnTo>
                    <a:pt x="26" y="81"/>
                  </a:lnTo>
                  <a:lnTo>
                    <a:pt x="23" y="86"/>
                  </a:lnTo>
                  <a:lnTo>
                    <a:pt x="17" y="98"/>
                  </a:lnTo>
                  <a:lnTo>
                    <a:pt x="9" y="116"/>
                  </a:lnTo>
                  <a:lnTo>
                    <a:pt x="3" y="140"/>
                  </a:lnTo>
                  <a:lnTo>
                    <a:pt x="0" y="170"/>
                  </a:lnTo>
                  <a:lnTo>
                    <a:pt x="4" y="203"/>
                  </a:lnTo>
                  <a:lnTo>
                    <a:pt x="17" y="240"/>
                  </a:lnTo>
                  <a:lnTo>
                    <a:pt x="41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3" y="282"/>
                  </a:lnTo>
                  <a:lnTo>
                    <a:pt x="612" y="658"/>
                  </a:lnTo>
                  <a:lnTo>
                    <a:pt x="615" y="649"/>
                  </a:lnTo>
                  <a:lnTo>
                    <a:pt x="608" y="629"/>
                  </a:lnTo>
                  <a:lnTo>
                    <a:pt x="604" y="622"/>
                  </a:lnTo>
                  <a:lnTo>
                    <a:pt x="599" y="606"/>
                  </a:lnTo>
                  <a:lnTo>
                    <a:pt x="591" y="582"/>
                  </a:lnTo>
                  <a:lnTo>
                    <a:pt x="585" y="553"/>
                  </a:lnTo>
                  <a:lnTo>
                    <a:pt x="581" y="523"/>
                  </a:lnTo>
                  <a:lnTo>
                    <a:pt x="585" y="492"/>
                  </a:lnTo>
                  <a:lnTo>
                    <a:pt x="597" y="465"/>
                  </a:lnTo>
                  <a:lnTo>
                    <a:pt x="620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9" name="Freeform 1461"/>
            <p:cNvSpPr>
              <a:spLocks/>
            </p:cNvSpPr>
            <p:nvPr/>
          </p:nvSpPr>
          <p:spPr bwMode="auto">
            <a:xfrm>
              <a:off x="179" y="1843"/>
              <a:ext cx="584" cy="199"/>
            </a:xfrm>
            <a:custGeom>
              <a:avLst/>
              <a:gdLst>
                <a:gd name="T0" fmla="*/ 292 w 1167"/>
                <a:gd name="T1" fmla="*/ 61 h 397"/>
                <a:gd name="T2" fmla="*/ 138 w 1167"/>
                <a:gd name="T3" fmla="*/ 100 h 397"/>
                <a:gd name="T4" fmla="*/ 0 w 1167"/>
                <a:gd name="T5" fmla="*/ 20 h 397"/>
                <a:gd name="T6" fmla="*/ 162 w 1167"/>
                <a:gd name="T7" fmla="*/ 0 h 397"/>
                <a:gd name="T8" fmla="*/ 292 w 1167"/>
                <a:gd name="T9" fmla="*/ 61 h 3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7"/>
                <a:gd name="T16" fmla="*/ 0 h 397"/>
                <a:gd name="T17" fmla="*/ 1167 w 1167"/>
                <a:gd name="T18" fmla="*/ 397 h 3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7" h="397">
                  <a:moveTo>
                    <a:pt x="1167" y="243"/>
                  </a:moveTo>
                  <a:lnTo>
                    <a:pt x="551" y="397"/>
                  </a:lnTo>
                  <a:lnTo>
                    <a:pt x="0" y="78"/>
                  </a:lnTo>
                  <a:lnTo>
                    <a:pt x="646" y="0"/>
                  </a:lnTo>
                  <a:lnTo>
                    <a:pt x="1167" y="24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0" name="Freeform 1462"/>
            <p:cNvSpPr>
              <a:spLocks/>
            </p:cNvSpPr>
            <p:nvPr/>
          </p:nvSpPr>
          <p:spPr bwMode="auto">
            <a:xfrm>
              <a:off x="154" y="1885"/>
              <a:ext cx="288" cy="252"/>
            </a:xfrm>
            <a:custGeom>
              <a:avLst/>
              <a:gdLst>
                <a:gd name="T0" fmla="*/ 139 w 576"/>
                <a:gd name="T1" fmla="*/ 126 h 503"/>
                <a:gd name="T2" fmla="*/ 9 w 576"/>
                <a:gd name="T3" fmla="*/ 39 h 503"/>
                <a:gd name="T4" fmla="*/ 5 w 576"/>
                <a:gd name="T5" fmla="*/ 33 h 503"/>
                <a:gd name="T6" fmla="*/ 1 w 576"/>
                <a:gd name="T7" fmla="*/ 26 h 503"/>
                <a:gd name="T8" fmla="*/ 1 w 576"/>
                <a:gd name="T9" fmla="*/ 20 h 503"/>
                <a:gd name="T10" fmla="*/ 0 w 576"/>
                <a:gd name="T11" fmla="*/ 15 h 503"/>
                <a:gd name="T12" fmla="*/ 1 w 576"/>
                <a:gd name="T13" fmla="*/ 10 h 503"/>
                <a:gd name="T14" fmla="*/ 1 w 576"/>
                <a:gd name="T15" fmla="*/ 6 h 503"/>
                <a:gd name="T16" fmla="*/ 3 w 576"/>
                <a:gd name="T17" fmla="*/ 3 h 503"/>
                <a:gd name="T18" fmla="*/ 4 w 576"/>
                <a:gd name="T19" fmla="*/ 0 h 503"/>
                <a:gd name="T20" fmla="*/ 144 w 576"/>
                <a:gd name="T21" fmla="*/ 81 h 503"/>
                <a:gd name="T22" fmla="*/ 140 w 576"/>
                <a:gd name="T23" fmla="*/ 86 h 503"/>
                <a:gd name="T24" fmla="*/ 138 w 576"/>
                <a:gd name="T25" fmla="*/ 91 h 503"/>
                <a:gd name="T26" fmla="*/ 136 w 576"/>
                <a:gd name="T27" fmla="*/ 97 h 503"/>
                <a:gd name="T28" fmla="*/ 135 w 576"/>
                <a:gd name="T29" fmla="*/ 103 h 503"/>
                <a:gd name="T30" fmla="*/ 135 w 576"/>
                <a:gd name="T31" fmla="*/ 109 h 503"/>
                <a:gd name="T32" fmla="*/ 136 w 576"/>
                <a:gd name="T33" fmla="*/ 115 h 503"/>
                <a:gd name="T34" fmla="*/ 137 w 576"/>
                <a:gd name="T35" fmla="*/ 121 h 503"/>
                <a:gd name="T36" fmla="*/ 139 w 576"/>
                <a:gd name="T37" fmla="*/ 126 h 50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76"/>
                <a:gd name="T58" fmla="*/ 0 h 503"/>
                <a:gd name="T59" fmla="*/ 576 w 576"/>
                <a:gd name="T60" fmla="*/ 503 h 50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76" h="503">
                  <a:moveTo>
                    <a:pt x="555" y="503"/>
                  </a:moveTo>
                  <a:lnTo>
                    <a:pt x="36" y="156"/>
                  </a:lnTo>
                  <a:lnTo>
                    <a:pt x="17" y="129"/>
                  </a:lnTo>
                  <a:lnTo>
                    <a:pt x="6" y="102"/>
                  </a:lnTo>
                  <a:lnTo>
                    <a:pt x="1" y="78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6" y="22"/>
                  </a:lnTo>
                  <a:lnTo>
                    <a:pt x="12" y="9"/>
                  </a:lnTo>
                  <a:lnTo>
                    <a:pt x="16" y="0"/>
                  </a:lnTo>
                  <a:lnTo>
                    <a:pt x="576" y="324"/>
                  </a:lnTo>
                  <a:lnTo>
                    <a:pt x="560" y="343"/>
                  </a:lnTo>
                  <a:lnTo>
                    <a:pt x="549" y="362"/>
                  </a:lnTo>
                  <a:lnTo>
                    <a:pt x="542" y="385"/>
                  </a:lnTo>
                  <a:lnTo>
                    <a:pt x="540" y="409"/>
                  </a:lnTo>
                  <a:lnTo>
                    <a:pt x="540" y="434"/>
                  </a:lnTo>
                  <a:lnTo>
                    <a:pt x="543" y="458"/>
                  </a:lnTo>
                  <a:lnTo>
                    <a:pt x="548" y="481"/>
                  </a:lnTo>
                  <a:lnTo>
                    <a:pt x="555" y="50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1" name="Freeform 1463"/>
            <p:cNvSpPr>
              <a:spLocks/>
            </p:cNvSpPr>
            <p:nvPr/>
          </p:nvSpPr>
          <p:spPr bwMode="auto">
            <a:xfrm>
              <a:off x="434" y="1973"/>
              <a:ext cx="357" cy="188"/>
            </a:xfrm>
            <a:custGeom>
              <a:avLst/>
              <a:gdLst>
                <a:gd name="T0" fmla="*/ 159 w 716"/>
                <a:gd name="T1" fmla="*/ 33 h 375"/>
                <a:gd name="T2" fmla="*/ 0 w 716"/>
                <a:gd name="T3" fmla="*/ 74 h 375"/>
                <a:gd name="T4" fmla="*/ 1 w 716"/>
                <a:gd name="T5" fmla="*/ 79 h 375"/>
                <a:gd name="T6" fmla="*/ 160 w 716"/>
                <a:gd name="T7" fmla="*/ 37 h 375"/>
                <a:gd name="T8" fmla="*/ 169 w 716"/>
                <a:gd name="T9" fmla="*/ 46 h 375"/>
                <a:gd name="T10" fmla="*/ 7 w 716"/>
                <a:gd name="T11" fmla="*/ 89 h 375"/>
                <a:gd name="T12" fmla="*/ 8 w 716"/>
                <a:gd name="T13" fmla="*/ 94 h 375"/>
                <a:gd name="T14" fmla="*/ 178 w 716"/>
                <a:gd name="T15" fmla="*/ 49 h 375"/>
                <a:gd name="T16" fmla="*/ 163 w 716"/>
                <a:gd name="T17" fmla="*/ 34 h 375"/>
                <a:gd name="T18" fmla="*/ 166 w 716"/>
                <a:gd name="T19" fmla="*/ 1 h 375"/>
                <a:gd name="T20" fmla="*/ 161 w 716"/>
                <a:gd name="T21" fmla="*/ 0 h 375"/>
                <a:gd name="T22" fmla="*/ 160 w 716"/>
                <a:gd name="T23" fmla="*/ 11 h 375"/>
                <a:gd name="T24" fmla="*/ 159 w 716"/>
                <a:gd name="T25" fmla="*/ 33 h 3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16"/>
                <a:gd name="T40" fmla="*/ 0 h 375"/>
                <a:gd name="T41" fmla="*/ 716 w 716"/>
                <a:gd name="T42" fmla="*/ 375 h 37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16" h="375">
                  <a:moveTo>
                    <a:pt x="637" y="129"/>
                  </a:moveTo>
                  <a:lnTo>
                    <a:pt x="0" y="295"/>
                  </a:lnTo>
                  <a:lnTo>
                    <a:pt x="5" y="315"/>
                  </a:lnTo>
                  <a:lnTo>
                    <a:pt x="643" y="148"/>
                  </a:lnTo>
                  <a:lnTo>
                    <a:pt x="678" y="184"/>
                  </a:lnTo>
                  <a:lnTo>
                    <a:pt x="28" y="355"/>
                  </a:lnTo>
                  <a:lnTo>
                    <a:pt x="32" y="375"/>
                  </a:lnTo>
                  <a:lnTo>
                    <a:pt x="716" y="194"/>
                  </a:lnTo>
                  <a:lnTo>
                    <a:pt x="656" y="133"/>
                  </a:lnTo>
                  <a:lnTo>
                    <a:pt x="665" y="2"/>
                  </a:lnTo>
                  <a:lnTo>
                    <a:pt x="647" y="0"/>
                  </a:lnTo>
                  <a:lnTo>
                    <a:pt x="644" y="41"/>
                  </a:lnTo>
                  <a:lnTo>
                    <a:pt x="637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2" name="Freeform 1464"/>
            <p:cNvSpPr>
              <a:spLocks/>
            </p:cNvSpPr>
            <p:nvPr/>
          </p:nvSpPr>
          <p:spPr bwMode="auto">
            <a:xfrm>
              <a:off x="488" y="1756"/>
              <a:ext cx="311" cy="194"/>
            </a:xfrm>
            <a:custGeom>
              <a:avLst/>
              <a:gdLst>
                <a:gd name="T0" fmla="*/ 7 w 623"/>
                <a:gd name="T1" fmla="*/ 55 h 389"/>
                <a:gd name="T2" fmla="*/ 0 w 623"/>
                <a:gd name="T3" fmla="*/ 66 h 389"/>
                <a:gd name="T4" fmla="*/ 0 w 623"/>
                <a:gd name="T5" fmla="*/ 81 h 389"/>
                <a:gd name="T6" fmla="*/ 2 w 623"/>
                <a:gd name="T7" fmla="*/ 91 h 389"/>
                <a:gd name="T8" fmla="*/ 3 w 623"/>
                <a:gd name="T9" fmla="*/ 97 h 389"/>
                <a:gd name="T10" fmla="*/ 155 w 623"/>
                <a:gd name="T11" fmla="*/ 36 h 389"/>
                <a:gd name="T12" fmla="*/ 153 w 623"/>
                <a:gd name="T13" fmla="*/ 0 h 389"/>
                <a:gd name="T14" fmla="*/ 7 w 623"/>
                <a:gd name="T15" fmla="*/ 55 h 3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23"/>
                <a:gd name="T25" fmla="*/ 0 h 389"/>
                <a:gd name="T26" fmla="*/ 623 w 623"/>
                <a:gd name="T27" fmla="*/ 389 h 3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23" h="389">
                  <a:moveTo>
                    <a:pt x="29" y="221"/>
                  </a:moveTo>
                  <a:lnTo>
                    <a:pt x="0" y="266"/>
                  </a:lnTo>
                  <a:lnTo>
                    <a:pt x="2" y="326"/>
                  </a:lnTo>
                  <a:lnTo>
                    <a:pt x="11" y="365"/>
                  </a:lnTo>
                  <a:lnTo>
                    <a:pt x="15" y="389"/>
                  </a:lnTo>
                  <a:lnTo>
                    <a:pt x="623" y="145"/>
                  </a:lnTo>
                  <a:lnTo>
                    <a:pt x="615" y="0"/>
                  </a:lnTo>
                  <a:lnTo>
                    <a:pt x="29" y="2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3" name="Freeform 1465"/>
            <p:cNvSpPr>
              <a:spLocks/>
            </p:cNvSpPr>
            <p:nvPr/>
          </p:nvSpPr>
          <p:spPr bwMode="auto">
            <a:xfrm>
              <a:off x="496" y="1830"/>
              <a:ext cx="330" cy="153"/>
            </a:xfrm>
            <a:custGeom>
              <a:avLst/>
              <a:gdLst>
                <a:gd name="T0" fmla="*/ 0 w 662"/>
                <a:gd name="T1" fmla="*/ 63 h 305"/>
                <a:gd name="T2" fmla="*/ 8 w 662"/>
                <a:gd name="T3" fmla="*/ 77 h 305"/>
                <a:gd name="T4" fmla="*/ 165 w 662"/>
                <a:gd name="T5" fmla="*/ 13 h 305"/>
                <a:gd name="T6" fmla="*/ 150 w 662"/>
                <a:gd name="T7" fmla="*/ 0 h 305"/>
                <a:gd name="T8" fmla="*/ 0 w 662"/>
                <a:gd name="T9" fmla="*/ 63 h 3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2"/>
                <a:gd name="T16" fmla="*/ 0 h 305"/>
                <a:gd name="T17" fmla="*/ 662 w 662"/>
                <a:gd name="T18" fmla="*/ 305 h 3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2" h="305">
                  <a:moveTo>
                    <a:pt x="0" y="250"/>
                  </a:moveTo>
                  <a:lnTo>
                    <a:pt x="33" y="305"/>
                  </a:lnTo>
                  <a:lnTo>
                    <a:pt x="662" y="51"/>
                  </a:lnTo>
                  <a:lnTo>
                    <a:pt x="604" y="0"/>
                  </a:lnTo>
                  <a:lnTo>
                    <a:pt x="0" y="25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4" name="Freeform 1466"/>
            <p:cNvSpPr>
              <a:spLocks/>
            </p:cNvSpPr>
            <p:nvPr/>
          </p:nvSpPr>
          <p:spPr bwMode="auto">
            <a:xfrm>
              <a:off x="193" y="1624"/>
              <a:ext cx="639" cy="365"/>
            </a:xfrm>
            <a:custGeom>
              <a:avLst/>
              <a:gdLst>
                <a:gd name="T0" fmla="*/ 157 w 1279"/>
                <a:gd name="T1" fmla="*/ 123 h 731"/>
                <a:gd name="T2" fmla="*/ 319 w 1279"/>
                <a:gd name="T3" fmla="*/ 62 h 731"/>
                <a:gd name="T4" fmla="*/ 170 w 1279"/>
                <a:gd name="T5" fmla="*/ 0 h 731"/>
                <a:gd name="T6" fmla="*/ 4 w 1279"/>
                <a:gd name="T7" fmla="*/ 37 h 731"/>
                <a:gd name="T8" fmla="*/ 3 w 1279"/>
                <a:gd name="T9" fmla="*/ 39 h 731"/>
                <a:gd name="T10" fmla="*/ 2 w 1279"/>
                <a:gd name="T11" fmla="*/ 42 h 731"/>
                <a:gd name="T12" fmla="*/ 1 w 1279"/>
                <a:gd name="T13" fmla="*/ 47 h 731"/>
                <a:gd name="T14" fmla="*/ 0 w 1279"/>
                <a:gd name="T15" fmla="*/ 54 h 731"/>
                <a:gd name="T16" fmla="*/ 0 w 1279"/>
                <a:gd name="T17" fmla="*/ 62 h 731"/>
                <a:gd name="T18" fmla="*/ 2 w 1279"/>
                <a:gd name="T19" fmla="*/ 72 h 731"/>
                <a:gd name="T20" fmla="*/ 6 w 1279"/>
                <a:gd name="T21" fmla="*/ 82 h 731"/>
                <a:gd name="T22" fmla="*/ 13 w 1279"/>
                <a:gd name="T23" fmla="*/ 92 h 731"/>
                <a:gd name="T24" fmla="*/ 13 w 1279"/>
                <a:gd name="T25" fmla="*/ 92 h 731"/>
                <a:gd name="T26" fmla="*/ 13 w 1279"/>
                <a:gd name="T27" fmla="*/ 92 h 731"/>
                <a:gd name="T28" fmla="*/ 13 w 1279"/>
                <a:gd name="T29" fmla="*/ 93 h 731"/>
                <a:gd name="T30" fmla="*/ 13 w 1279"/>
                <a:gd name="T31" fmla="*/ 93 h 731"/>
                <a:gd name="T32" fmla="*/ 13 w 1279"/>
                <a:gd name="T33" fmla="*/ 93 h 731"/>
                <a:gd name="T34" fmla="*/ 13 w 1279"/>
                <a:gd name="T35" fmla="*/ 93 h 731"/>
                <a:gd name="T36" fmla="*/ 161 w 1279"/>
                <a:gd name="T37" fmla="*/ 182 h 731"/>
                <a:gd name="T38" fmla="*/ 161 w 1279"/>
                <a:gd name="T39" fmla="*/ 180 h 731"/>
                <a:gd name="T40" fmla="*/ 159 w 1279"/>
                <a:gd name="T41" fmla="*/ 175 h 731"/>
                <a:gd name="T42" fmla="*/ 159 w 1279"/>
                <a:gd name="T43" fmla="*/ 175 h 731"/>
                <a:gd name="T44" fmla="*/ 159 w 1279"/>
                <a:gd name="T45" fmla="*/ 174 h 731"/>
                <a:gd name="T46" fmla="*/ 158 w 1279"/>
                <a:gd name="T47" fmla="*/ 173 h 731"/>
                <a:gd name="T48" fmla="*/ 156 w 1279"/>
                <a:gd name="T49" fmla="*/ 169 h 731"/>
                <a:gd name="T50" fmla="*/ 154 w 1279"/>
                <a:gd name="T51" fmla="*/ 162 h 731"/>
                <a:gd name="T52" fmla="*/ 151 w 1279"/>
                <a:gd name="T53" fmla="*/ 154 h 731"/>
                <a:gd name="T54" fmla="*/ 150 w 1279"/>
                <a:gd name="T55" fmla="*/ 146 h 731"/>
                <a:gd name="T56" fmla="*/ 150 w 1279"/>
                <a:gd name="T57" fmla="*/ 138 h 731"/>
                <a:gd name="T58" fmla="*/ 152 w 1279"/>
                <a:gd name="T59" fmla="*/ 130 h 731"/>
                <a:gd name="T60" fmla="*/ 157 w 1279"/>
                <a:gd name="T61" fmla="*/ 123 h 73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279"/>
                <a:gd name="T94" fmla="*/ 0 h 731"/>
                <a:gd name="T95" fmla="*/ 1279 w 1279"/>
                <a:gd name="T96" fmla="*/ 731 h 73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279" h="731">
                  <a:moveTo>
                    <a:pt x="629" y="495"/>
                  </a:moveTo>
                  <a:lnTo>
                    <a:pt x="1279" y="248"/>
                  </a:lnTo>
                  <a:lnTo>
                    <a:pt x="681" y="0"/>
                  </a:lnTo>
                  <a:lnTo>
                    <a:pt x="16" y="150"/>
                  </a:lnTo>
                  <a:lnTo>
                    <a:pt x="14" y="156"/>
                  </a:lnTo>
                  <a:lnTo>
                    <a:pt x="8" y="169"/>
                  </a:lnTo>
                  <a:lnTo>
                    <a:pt x="4" y="190"/>
                  </a:lnTo>
                  <a:lnTo>
                    <a:pt x="0" y="219"/>
                  </a:lnTo>
                  <a:lnTo>
                    <a:pt x="0" y="251"/>
                  </a:lnTo>
                  <a:lnTo>
                    <a:pt x="8" y="289"/>
                  </a:lnTo>
                  <a:lnTo>
                    <a:pt x="26" y="329"/>
                  </a:lnTo>
                  <a:lnTo>
                    <a:pt x="53" y="371"/>
                  </a:lnTo>
                  <a:lnTo>
                    <a:pt x="54" y="371"/>
                  </a:lnTo>
                  <a:lnTo>
                    <a:pt x="54" y="372"/>
                  </a:lnTo>
                  <a:lnTo>
                    <a:pt x="644" y="731"/>
                  </a:lnTo>
                  <a:lnTo>
                    <a:pt x="646" y="721"/>
                  </a:lnTo>
                  <a:lnTo>
                    <a:pt x="636" y="700"/>
                  </a:lnTo>
                  <a:lnTo>
                    <a:pt x="636" y="699"/>
                  </a:lnTo>
                  <a:lnTo>
                    <a:pt x="633" y="692"/>
                  </a:lnTo>
                  <a:lnTo>
                    <a:pt x="625" y="676"/>
                  </a:lnTo>
                  <a:lnTo>
                    <a:pt x="616" y="650"/>
                  </a:lnTo>
                  <a:lnTo>
                    <a:pt x="606" y="619"/>
                  </a:lnTo>
                  <a:lnTo>
                    <a:pt x="601" y="586"/>
                  </a:lnTo>
                  <a:lnTo>
                    <a:pt x="601" y="553"/>
                  </a:lnTo>
                  <a:lnTo>
                    <a:pt x="610" y="521"/>
                  </a:lnTo>
                  <a:lnTo>
                    <a:pt x="629" y="4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5" name="Freeform 1467"/>
            <p:cNvSpPr>
              <a:spLocks/>
            </p:cNvSpPr>
            <p:nvPr/>
          </p:nvSpPr>
          <p:spPr bwMode="auto">
            <a:xfrm>
              <a:off x="224" y="1637"/>
              <a:ext cx="574" cy="221"/>
            </a:xfrm>
            <a:custGeom>
              <a:avLst/>
              <a:gdLst>
                <a:gd name="T0" fmla="*/ 287 w 1148"/>
                <a:gd name="T1" fmla="*/ 55 h 443"/>
                <a:gd name="T2" fmla="*/ 142 w 1148"/>
                <a:gd name="T3" fmla="*/ 110 h 443"/>
                <a:gd name="T4" fmla="*/ 0 w 1148"/>
                <a:gd name="T5" fmla="*/ 35 h 443"/>
                <a:gd name="T6" fmla="*/ 154 w 1148"/>
                <a:gd name="T7" fmla="*/ 0 h 443"/>
                <a:gd name="T8" fmla="*/ 287 w 1148"/>
                <a:gd name="T9" fmla="*/ 55 h 4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8"/>
                <a:gd name="T16" fmla="*/ 0 h 443"/>
                <a:gd name="T17" fmla="*/ 1148 w 1148"/>
                <a:gd name="T18" fmla="*/ 443 h 4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8" h="443">
                  <a:moveTo>
                    <a:pt x="1148" y="220"/>
                  </a:moveTo>
                  <a:lnTo>
                    <a:pt x="567" y="443"/>
                  </a:lnTo>
                  <a:lnTo>
                    <a:pt x="0" y="140"/>
                  </a:lnTo>
                  <a:lnTo>
                    <a:pt x="619" y="0"/>
                  </a:lnTo>
                  <a:lnTo>
                    <a:pt x="1148" y="22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6" name="Freeform 1468"/>
            <p:cNvSpPr>
              <a:spLocks/>
            </p:cNvSpPr>
            <p:nvPr/>
          </p:nvSpPr>
          <p:spPr bwMode="auto">
            <a:xfrm>
              <a:off x="203" y="1712"/>
              <a:ext cx="293" cy="252"/>
            </a:xfrm>
            <a:custGeom>
              <a:avLst/>
              <a:gdLst>
                <a:gd name="T0" fmla="*/ 146 w 585"/>
                <a:gd name="T1" fmla="*/ 126 h 504"/>
                <a:gd name="T2" fmla="*/ 12 w 585"/>
                <a:gd name="T3" fmla="*/ 44 h 504"/>
                <a:gd name="T4" fmla="*/ 6 w 585"/>
                <a:gd name="T5" fmla="*/ 36 h 504"/>
                <a:gd name="T6" fmla="*/ 3 w 585"/>
                <a:gd name="T7" fmla="*/ 30 h 504"/>
                <a:gd name="T8" fmla="*/ 1 w 585"/>
                <a:gd name="T9" fmla="*/ 23 h 504"/>
                <a:gd name="T10" fmla="*/ 0 w 585"/>
                <a:gd name="T11" fmla="*/ 17 h 504"/>
                <a:gd name="T12" fmla="*/ 0 w 585"/>
                <a:gd name="T13" fmla="*/ 11 h 504"/>
                <a:gd name="T14" fmla="*/ 1 w 585"/>
                <a:gd name="T15" fmla="*/ 7 h 504"/>
                <a:gd name="T16" fmla="*/ 2 w 585"/>
                <a:gd name="T17" fmla="*/ 3 h 504"/>
                <a:gd name="T18" fmla="*/ 3 w 585"/>
                <a:gd name="T19" fmla="*/ 0 h 504"/>
                <a:gd name="T20" fmla="*/ 147 w 585"/>
                <a:gd name="T21" fmla="*/ 77 h 504"/>
                <a:gd name="T22" fmla="*/ 143 w 585"/>
                <a:gd name="T23" fmla="*/ 83 h 504"/>
                <a:gd name="T24" fmla="*/ 141 w 585"/>
                <a:gd name="T25" fmla="*/ 89 h 504"/>
                <a:gd name="T26" fmla="*/ 140 w 585"/>
                <a:gd name="T27" fmla="*/ 95 h 504"/>
                <a:gd name="T28" fmla="*/ 140 w 585"/>
                <a:gd name="T29" fmla="*/ 101 h 504"/>
                <a:gd name="T30" fmla="*/ 141 w 585"/>
                <a:gd name="T31" fmla="*/ 108 h 504"/>
                <a:gd name="T32" fmla="*/ 142 w 585"/>
                <a:gd name="T33" fmla="*/ 115 h 504"/>
                <a:gd name="T34" fmla="*/ 144 w 585"/>
                <a:gd name="T35" fmla="*/ 121 h 504"/>
                <a:gd name="T36" fmla="*/ 146 w 585"/>
                <a:gd name="T37" fmla="*/ 126 h 50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85"/>
                <a:gd name="T58" fmla="*/ 0 h 504"/>
                <a:gd name="T59" fmla="*/ 585 w 585"/>
                <a:gd name="T60" fmla="*/ 504 h 50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85" h="504">
                  <a:moveTo>
                    <a:pt x="583" y="504"/>
                  </a:moveTo>
                  <a:lnTo>
                    <a:pt x="45" y="174"/>
                  </a:lnTo>
                  <a:lnTo>
                    <a:pt x="24" y="144"/>
                  </a:lnTo>
                  <a:lnTo>
                    <a:pt x="10" y="117"/>
                  </a:lnTo>
                  <a:lnTo>
                    <a:pt x="2" y="90"/>
                  </a:lnTo>
                  <a:lnTo>
                    <a:pt x="0" y="66"/>
                  </a:lnTo>
                  <a:lnTo>
                    <a:pt x="0" y="44"/>
                  </a:lnTo>
                  <a:lnTo>
                    <a:pt x="2" y="26"/>
                  </a:lnTo>
                  <a:lnTo>
                    <a:pt x="6" y="11"/>
                  </a:lnTo>
                  <a:lnTo>
                    <a:pt x="9" y="0"/>
                  </a:lnTo>
                  <a:lnTo>
                    <a:pt x="585" y="308"/>
                  </a:lnTo>
                  <a:lnTo>
                    <a:pt x="572" y="330"/>
                  </a:lnTo>
                  <a:lnTo>
                    <a:pt x="562" y="353"/>
                  </a:lnTo>
                  <a:lnTo>
                    <a:pt x="559" y="378"/>
                  </a:lnTo>
                  <a:lnTo>
                    <a:pt x="559" y="404"/>
                  </a:lnTo>
                  <a:lnTo>
                    <a:pt x="561" y="431"/>
                  </a:lnTo>
                  <a:lnTo>
                    <a:pt x="567" y="457"/>
                  </a:lnTo>
                  <a:lnTo>
                    <a:pt x="574" y="481"/>
                  </a:lnTo>
                  <a:lnTo>
                    <a:pt x="583" y="50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7" name="Freeform 1469"/>
            <p:cNvSpPr>
              <a:spLocks/>
            </p:cNvSpPr>
            <p:nvPr/>
          </p:nvSpPr>
          <p:spPr bwMode="auto">
            <a:xfrm>
              <a:off x="495" y="1757"/>
              <a:ext cx="339" cy="232"/>
            </a:xfrm>
            <a:custGeom>
              <a:avLst/>
              <a:gdLst>
                <a:gd name="T0" fmla="*/ 149 w 680"/>
                <a:gd name="T1" fmla="*/ 34 h 465"/>
                <a:gd name="T2" fmla="*/ 0 w 680"/>
                <a:gd name="T3" fmla="*/ 95 h 465"/>
                <a:gd name="T4" fmla="*/ 1 w 680"/>
                <a:gd name="T5" fmla="*/ 100 h 465"/>
                <a:gd name="T6" fmla="*/ 151 w 680"/>
                <a:gd name="T7" fmla="*/ 39 h 465"/>
                <a:gd name="T8" fmla="*/ 160 w 680"/>
                <a:gd name="T9" fmla="*/ 48 h 465"/>
                <a:gd name="T10" fmla="*/ 8 w 680"/>
                <a:gd name="T11" fmla="*/ 111 h 465"/>
                <a:gd name="T12" fmla="*/ 10 w 680"/>
                <a:gd name="T13" fmla="*/ 116 h 465"/>
                <a:gd name="T14" fmla="*/ 169 w 680"/>
                <a:gd name="T15" fmla="*/ 50 h 465"/>
                <a:gd name="T16" fmla="*/ 154 w 680"/>
                <a:gd name="T17" fmla="*/ 35 h 465"/>
                <a:gd name="T18" fmla="*/ 153 w 680"/>
                <a:gd name="T19" fmla="*/ 0 h 465"/>
                <a:gd name="T20" fmla="*/ 149 w 680"/>
                <a:gd name="T21" fmla="*/ 0 h 465"/>
                <a:gd name="T22" fmla="*/ 149 w 680"/>
                <a:gd name="T23" fmla="*/ 11 h 465"/>
                <a:gd name="T24" fmla="*/ 149 w 680"/>
                <a:gd name="T25" fmla="*/ 34 h 4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0"/>
                <a:gd name="T40" fmla="*/ 0 h 465"/>
                <a:gd name="T41" fmla="*/ 680 w 680"/>
                <a:gd name="T42" fmla="*/ 465 h 46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80" h="465">
                  <a:moveTo>
                    <a:pt x="599" y="139"/>
                  </a:moveTo>
                  <a:lnTo>
                    <a:pt x="0" y="381"/>
                  </a:lnTo>
                  <a:lnTo>
                    <a:pt x="7" y="402"/>
                  </a:lnTo>
                  <a:lnTo>
                    <a:pt x="606" y="159"/>
                  </a:lnTo>
                  <a:lnTo>
                    <a:pt x="643" y="193"/>
                  </a:lnTo>
                  <a:lnTo>
                    <a:pt x="33" y="444"/>
                  </a:lnTo>
                  <a:lnTo>
                    <a:pt x="40" y="465"/>
                  </a:lnTo>
                  <a:lnTo>
                    <a:pt x="680" y="201"/>
                  </a:lnTo>
                  <a:lnTo>
                    <a:pt x="617" y="142"/>
                  </a:lnTo>
                  <a:lnTo>
                    <a:pt x="614" y="0"/>
                  </a:lnTo>
                  <a:lnTo>
                    <a:pt x="597" y="0"/>
                  </a:lnTo>
                  <a:lnTo>
                    <a:pt x="597" y="44"/>
                  </a:lnTo>
                  <a:lnTo>
                    <a:pt x="599" y="1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8" name="Freeform 1470"/>
            <p:cNvSpPr>
              <a:spLocks/>
            </p:cNvSpPr>
            <p:nvPr/>
          </p:nvSpPr>
          <p:spPr bwMode="auto">
            <a:xfrm>
              <a:off x="442" y="1589"/>
              <a:ext cx="323" cy="148"/>
            </a:xfrm>
            <a:custGeom>
              <a:avLst/>
              <a:gdLst>
                <a:gd name="T0" fmla="*/ 9 w 647"/>
                <a:gd name="T1" fmla="*/ 37 h 296"/>
                <a:gd name="T2" fmla="*/ 1 w 647"/>
                <a:gd name="T3" fmla="*/ 46 h 296"/>
                <a:gd name="T4" fmla="*/ 0 w 647"/>
                <a:gd name="T5" fmla="*/ 59 h 296"/>
                <a:gd name="T6" fmla="*/ 1 w 647"/>
                <a:gd name="T7" fmla="*/ 69 h 296"/>
                <a:gd name="T8" fmla="*/ 2 w 647"/>
                <a:gd name="T9" fmla="*/ 74 h 296"/>
                <a:gd name="T10" fmla="*/ 160 w 647"/>
                <a:gd name="T11" fmla="*/ 33 h 296"/>
                <a:gd name="T12" fmla="*/ 161 w 647"/>
                <a:gd name="T13" fmla="*/ 0 h 296"/>
                <a:gd name="T14" fmla="*/ 9 w 647"/>
                <a:gd name="T15" fmla="*/ 37 h 2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47"/>
                <a:gd name="T25" fmla="*/ 0 h 296"/>
                <a:gd name="T26" fmla="*/ 647 w 647"/>
                <a:gd name="T27" fmla="*/ 296 h 2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47" h="296">
                  <a:moveTo>
                    <a:pt x="38" y="149"/>
                  </a:moveTo>
                  <a:lnTo>
                    <a:pt x="5" y="185"/>
                  </a:lnTo>
                  <a:lnTo>
                    <a:pt x="0" y="238"/>
                  </a:lnTo>
                  <a:lnTo>
                    <a:pt x="7" y="274"/>
                  </a:lnTo>
                  <a:lnTo>
                    <a:pt x="9" y="296"/>
                  </a:lnTo>
                  <a:lnTo>
                    <a:pt x="642" y="131"/>
                  </a:lnTo>
                  <a:lnTo>
                    <a:pt x="647" y="0"/>
                  </a:lnTo>
                  <a:lnTo>
                    <a:pt x="38" y="1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9" name="Freeform 1471"/>
            <p:cNvSpPr>
              <a:spLocks/>
            </p:cNvSpPr>
            <p:nvPr/>
          </p:nvSpPr>
          <p:spPr bwMode="auto">
            <a:xfrm>
              <a:off x="446" y="1656"/>
              <a:ext cx="342" cy="111"/>
            </a:xfrm>
            <a:custGeom>
              <a:avLst/>
              <a:gdLst>
                <a:gd name="T0" fmla="*/ 0 w 685"/>
                <a:gd name="T1" fmla="*/ 43 h 221"/>
                <a:gd name="T2" fmla="*/ 7 w 685"/>
                <a:gd name="T3" fmla="*/ 56 h 221"/>
                <a:gd name="T4" fmla="*/ 171 w 685"/>
                <a:gd name="T5" fmla="*/ 13 h 221"/>
                <a:gd name="T6" fmla="*/ 157 w 685"/>
                <a:gd name="T7" fmla="*/ 0 h 221"/>
                <a:gd name="T8" fmla="*/ 0 w 685"/>
                <a:gd name="T9" fmla="*/ 43 h 2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5"/>
                <a:gd name="T16" fmla="*/ 0 h 221"/>
                <a:gd name="T17" fmla="*/ 685 w 685"/>
                <a:gd name="T18" fmla="*/ 221 h 2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5" h="221">
                  <a:moveTo>
                    <a:pt x="0" y="169"/>
                  </a:moveTo>
                  <a:lnTo>
                    <a:pt x="29" y="221"/>
                  </a:lnTo>
                  <a:lnTo>
                    <a:pt x="685" y="50"/>
                  </a:lnTo>
                  <a:lnTo>
                    <a:pt x="631" y="0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0" name="Freeform 1472"/>
            <p:cNvSpPr>
              <a:spLocks/>
            </p:cNvSpPr>
            <p:nvPr/>
          </p:nvSpPr>
          <p:spPr bwMode="auto">
            <a:xfrm>
              <a:off x="162" y="1450"/>
              <a:ext cx="640" cy="323"/>
            </a:xfrm>
            <a:custGeom>
              <a:avLst/>
              <a:gdLst>
                <a:gd name="T0" fmla="*/ 152 w 1281"/>
                <a:gd name="T1" fmla="*/ 109 h 644"/>
                <a:gd name="T2" fmla="*/ 320 w 1281"/>
                <a:gd name="T3" fmla="*/ 67 h 644"/>
                <a:gd name="T4" fmla="*/ 176 w 1281"/>
                <a:gd name="T5" fmla="*/ 0 h 644"/>
                <a:gd name="T6" fmla="*/ 6 w 1281"/>
                <a:gd name="T7" fmla="*/ 21 h 644"/>
                <a:gd name="T8" fmla="*/ 5 w 1281"/>
                <a:gd name="T9" fmla="*/ 21 h 644"/>
                <a:gd name="T10" fmla="*/ 4 w 1281"/>
                <a:gd name="T11" fmla="*/ 24 h 644"/>
                <a:gd name="T12" fmla="*/ 2 w 1281"/>
                <a:gd name="T13" fmla="*/ 29 h 644"/>
                <a:gd name="T14" fmla="*/ 0 w 1281"/>
                <a:gd name="T15" fmla="*/ 35 h 644"/>
                <a:gd name="T16" fmla="*/ 0 w 1281"/>
                <a:gd name="T17" fmla="*/ 42 h 644"/>
                <a:gd name="T18" fmla="*/ 1 w 1281"/>
                <a:gd name="T19" fmla="*/ 50 h 644"/>
                <a:gd name="T20" fmla="*/ 4 w 1281"/>
                <a:gd name="T21" fmla="*/ 59 h 644"/>
                <a:gd name="T22" fmla="*/ 9 w 1281"/>
                <a:gd name="T23" fmla="*/ 69 h 644"/>
                <a:gd name="T24" fmla="*/ 9 w 1281"/>
                <a:gd name="T25" fmla="*/ 69 h 644"/>
                <a:gd name="T26" fmla="*/ 10 w 1281"/>
                <a:gd name="T27" fmla="*/ 69 h 644"/>
                <a:gd name="T28" fmla="*/ 10 w 1281"/>
                <a:gd name="T29" fmla="*/ 69 h 644"/>
                <a:gd name="T30" fmla="*/ 10 w 1281"/>
                <a:gd name="T31" fmla="*/ 69 h 644"/>
                <a:gd name="T32" fmla="*/ 10 w 1281"/>
                <a:gd name="T33" fmla="*/ 69 h 644"/>
                <a:gd name="T34" fmla="*/ 10 w 1281"/>
                <a:gd name="T35" fmla="*/ 69 h 644"/>
                <a:gd name="T36" fmla="*/ 150 w 1281"/>
                <a:gd name="T37" fmla="*/ 162 h 644"/>
                <a:gd name="T38" fmla="*/ 150 w 1281"/>
                <a:gd name="T39" fmla="*/ 160 h 644"/>
                <a:gd name="T40" fmla="*/ 148 w 1281"/>
                <a:gd name="T41" fmla="*/ 155 h 644"/>
                <a:gd name="T42" fmla="*/ 148 w 1281"/>
                <a:gd name="T43" fmla="*/ 155 h 644"/>
                <a:gd name="T44" fmla="*/ 148 w 1281"/>
                <a:gd name="T45" fmla="*/ 155 h 644"/>
                <a:gd name="T46" fmla="*/ 148 w 1281"/>
                <a:gd name="T47" fmla="*/ 153 h 644"/>
                <a:gd name="T48" fmla="*/ 146 w 1281"/>
                <a:gd name="T49" fmla="*/ 149 h 644"/>
                <a:gd name="T50" fmla="*/ 144 w 1281"/>
                <a:gd name="T51" fmla="*/ 143 h 644"/>
                <a:gd name="T52" fmla="*/ 143 w 1281"/>
                <a:gd name="T53" fmla="*/ 136 h 644"/>
                <a:gd name="T54" fmla="*/ 142 w 1281"/>
                <a:gd name="T55" fmla="*/ 129 h 644"/>
                <a:gd name="T56" fmla="*/ 143 w 1281"/>
                <a:gd name="T57" fmla="*/ 121 h 644"/>
                <a:gd name="T58" fmla="*/ 146 w 1281"/>
                <a:gd name="T59" fmla="*/ 115 h 644"/>
                <a:gd name="T60" fmla="*/ 152 w 1281"/>
                <a:gd name="T61" fmla="*/ 109 h 6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281"/>
                <a:gd name="T94" fmla="*/ 0 h 644"/>
                <a:gd name="T95" fmla="*/ 1281 w 1281"/>
                <a:gd name="T96" fmla="*/ 644 h 6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281" h="644">
                  <a:moveTo>
                    <a:pt x="608" y="434"/>
                  </a:moveTo>
                  <a:lnTo>
                    <a:pt x="1281" y="267"/>
                  </a:lnTo>
                  <a:lnTo>
                    <a:pt x="705" y="0"/>
                  </a:lnTo>
                  <a:lnTo>
                    <a:pt x="26" y="81"/>
                  </a:lnTo>
                  <a:lnTo>
                    <a:pt x="22" y="84"/>
                  </a:lnTo>
                  <a:lnTo>
                    <a:pt x="16" y="95"/>
                  </a:lnTo>
                  <a:lnTo>
                    <a:pt x="8" y="114"/>
                  </a:lnTo>
                  <a:lnTo>
                    <a:pt x="3" y="138"/>
                  </a:lnTo>
                  <a:lnTo>
                    <a:pt x="0" y="167"/>
                  </a:lnTo>
                  <a:lnTo>
                    <a:pt x="4" y="200"/>
                  </a:lnTo>
                  <a:lnTo>
                    <a:pt x="16" y="236"/>
                  </a:lnTo>
                  <a:lnTo>
                    <a:pt x="39" y="275"/>
                  </a:lnTo>
                  <a:lnTo>
                    <a:pt x="41" y="275"/>
                  </a:lnTo>
                  <a:lnTo>
                    <a:pt x="41" y="276"/>
                  </a:lnTo>
                  <a:lnTo>
                    <a:pt x="42" y="276"/>
                  </a:lnTo>
                  <a:lnTo>
                    <a:pt x="600" y="644"/>
                  </a:lnTo>
                  <a:lnTo>
                    <a:pt x="602" y="636"/>
                  </a:lnTo>
                  <a:lnTo>
                    <a:pt x="595" y="617"/>
                  </a:lnTo>
                  <a:lnTo>
                    <a:pt x="594" y="616"/>
                  </a:lnTo>
                  <a:lnTo>
                    <a:pt x="592" y="610"/>
                  </a:lnTo>
                  <a:lnTo>
                    <a:pt x="585" y="594"/>
                  </a:lnTo>
                  <a:lnTo>
                    <a:pt x="578" y="571"/>
                  </a:lnTo>
                  <a:lnTo>
                    <a:pt x="572" y="543"/>
                  </a:lnTo>
                  <a:lnTo>
                    <a:pt x="570" y="513"/>
                  </a:lnTo>
                  <a:lnTo>
                    <a:pt x="573" y="483"/>
                  </a:lnTo>
                  <a:lnTo>
                    <a:pt x="585" y="456"/>
                  </a:lnTo>
                  <a:lnTo>
                    <a:pt x="608" y="4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1" name="Freeform 1473"/>
            <p:cNvSpPr>
              <a:spLocks/>
            </p:cNvSpPr>
            <p:nvPr/>
          </p:nvSpPr>
          <p:spPr bwMode="auto">
            <a:xfrm>
              <a:off x="197" y="1462"/>
              <a:ext cx="571" cy="194"/>
            </a:xfrm>
            <a:custGeom>
              <a:avLst/>
              <a:gdLst>
                <a:gd name="T0" fmla="*/ 285 w 1143"/>
                <a:gd name="T1" fmla="*/ 59 h 389"/>
                <a:gd name="T2" fmla="*/ 135 w 1143"/>
                <a:gd name="T3" fmla="*/ 97 h 389"/>
                <a:gd name="T4" fmla="*/ 0 w 1143"/>
                <a:gd name="T5" fmla="*/ 19 h 389"/>
                <a:gd name="T6" fmla="*/ 158 w 1143"/>
                <a:gd name="T7" fmla="*/ 0 h 389"/>
                <a:gd name="T8" fmla="*/ 285 w 1143"/>
                <a:gd name="T9" fmla="*/ 59 h 3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3"/>
                <a:gd name="T16" fmla="*/ 0 h 389"/>
                <a:gd name="T17" fmla="*/ 1143 w 1143"/>
                <a:gd name="T18" fmla="*/ 389 h 3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3" h="389">
                  <a:moveTo>
                    <a:pt x="1143" y="237"/>
                  </a:moveTo>
                  <a:lnTo>
                    <a:pt x="540" y="389"/>
                  </a:lnTo>
                  <a:lnTo>
                    <a:pt x="0" y="76"/>
                  </a:lnTo>
                  <a:lnTo>
                    <a:pt x="633" y="0"/>
                  </a:lnTo>
                  <a:lnTo>
                    <a:pt x="1143" y="237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2" name="Freeform 1474"/>
            <p:cNvSpPr>
              <a:spLocks/>
            </p:cNvSpPr>
            <p:nvPr/>
          </p:nvSpPr>
          <p:spPr bwMode="auto">
            <a:xfrm>
              <a:off x="172" y="1503"/>
              <a:ext cx="282" cy="246"/>
            </a:xfrm>
            <a:custGeom>
              <a:avLst/>
              <a:gdLst>
                <a:gd name="T0" fmla="*/ 136 w 565"/>
                <a:gd name="T1" fmla="*/ 123 h 492"/>
                <a:gd name="T2" fmla="*/ 8 w 565"/>
                <a:gd name="T3" fmla="*/ 39 h 492"/>
                <a:gd name="T4" fmla="*/ 4 w 565"/>
                <a:gd name="T5" fmla="*/ 31 h 492"/>
                <a:gd name="T6" fmla="*/ 1 w 565"/>
                <a:gd name="T7" fmla="*/ 26 h 492"/>
                <a:gd name="T8" fmla="*/ 0 w 565"/>
                <a:gd name="T9" fmla="*/ 20 h 492"/>
                <a:gd name="T10" fmla="*/ 0 w 565"/>
                <a:gd name="T11" fmla="*/ 14 h 492"/>
                <a:gd name="T12" fmla="*/ 0 w 565"/>
                <a:gd name="T13" fmla="*/ 10 h 492"/>
                <a:gd name="T14" fmla="*/ 1 w 565"/>
                <a:gd name="T15" fmla="*/ 6 h 492"/>
                <a:gd name="T16" fmla="*/ 2 w 565"/>
                <a:gd name="T17" fmla="*/ 3 h 492"/>
                <a:gd name="T18" fmla="*/ 4 w 565"/>
                <a:gd name="T19" fmla="*/ 0 h 492"/>
                <a:gd name="T20" fmla="*/ 141 w 565"/>
                <a:gd name="T21" fmla="*/ 80 h 492"/>
                <a:gd name="T22" fmla="*/ 137 w 565"/>
                <a:gd name="T23" fmla="*/ 84 h 492"/>
                <a:gd name="T24" fmla="*/ 134 w 565"/>
                <a:gd name="T25" fmla="*/ 89 h 492"/>
                <a:gd name="T26" fmla="*/ 132 w 565"/>
                <a:gd name="T27" fmla="*/ 95 h 492"/>
                <a:gd name="T28" fmla="*/ 132 w 565"/>
                <a:gd name="T29" fmla="*/ 101 h 492"/>
                <a:gd name="T30" fmla="*/ 132 w 565"/>
                <a:gd name="T31" fmla="*/ 106 h 492"/>
                <a:gd name="T32" fmla="*/ 133 w 565"/>
                <a:gd name="T33" fmla="*/ 112 h 492"/>
                <a:gd name="T34" fmla="*/ 134 w 565"/>
                <a:gd name="T35" fmla="*/ 118 h 492"/>
                <a:gd name="T36" fmla="*/ 136 w 565"/>
                <a:gd name="T37" fmla="*/ 123 h 4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65"/>
                <a:gd name="T58" fmla="*/ 0 h 492"/>
                <a:gd name="T59" fmla="*/ 565 w 565"/>
                <a:gd name="T60" fmla="*/ 492 h 49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65" h="492">
                  <a:moveTo>
                    <a:pt x="544" y="492"/>
                  </a:moveTo>
                  <a:lnTo>
                    <a:pt x="34" y="154"/>
                  </a:lnTo>
                  <a:lnTo>
                    <a:pt x="17" y="126"/>
                  </a:lnTo>
                  <a:lnTo>
                    <a:pt x="7" y="101"/>
                  </a:lnTo>
                  <a:lnTo>
                    <a:pt x="1" y="78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7" y="22"/>
                  </a:lnTo>
                  <a:lnTo>
                    <a:pt x="11" y="9"/>
                  </a:lnTo>
                  <a:lnTo>
                    <a:pt x="16" y="0"/>
                  </a:lnTo>
                  <a:lnTo>
                    <a:pt x="565" y="318"/>
                  </a:lnTo>
                  <a:lnTo>
                    <a:pt x="549" y="336"/>
                  </a:lnTo>
                  <a:lnTo>
                    <a:pt x="538" y="356"/>
                  </a:lnTo>
                  <a:lnTo>
                    <a:pt x="531" y="378"/>
                  </a:lnTo>
                  <a:lnTo>
                    <a:pt x="529" y="401"/>
                  </a:lnTo>
                  <a:lnTo>
                    <a:pt x="529" y="424"/>
                  </a:lnTo>
                  <a:lnTo>
                    <a:pt x="532" y="448"/>
                  </a:lnTo>
                  <a:lnTo>
                    <a:pt x="537" y="471"/>
                  </a:lnTo>
                  <a:lnTo>
                    <a:pt x="544" y="492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3" name="Freeform 1475"/>
            <p:cNvSpPr>
              <a:spLocks/>
            </p:cNvSpPr>
            <p:nvPr/>
          </p:nvSpPr>
          <p:spPr bwMode="auto">
            <a:xfrm>
              <a:off x="446" y="1589"/>
              <a:ext cx="350" cy="184"/>
            </a:xfrm>
            <a:custGeom>
              <a:avLst/>
              <a:gdLst>
                <a:gd name="T0" fmla="*/ 156 w 701"/>
                <a:gd name="T1" fmla="*/ 26 h 367"/>
                <a:gd name="T2" fmla="*/ 156 w 701"/>
                <a:gd name="T3" fmla="*/ 32 h 367"/>
                <a:gd name="T4" fmla="*/ 0 w 701"/>
                <a:gd name="T5" fmla="*/ 73 h 367"/>
                <a:gd name="T6" fmla="*/ 1 w 701"/>
                <a:gd name="T7" fmla="*/ 78 h 367"/>
                <a:gd name="T8" fmla="*/ 157 w 701"/>
                <a:gd name="T9" fmla="*/ 37 h 367"/>
                <a:gd name="T10" fmla="*/ 166 w 701"/>
                <a:gd name="T11" fmla="*/ 45 h 367"/>
                <a:gd name="T12" fmla="*/ 7 w 701"/>
                <a:gd name="T13" fmla="*/ 88 h 367"/>
                <a:gd name="T14" fmla="*/ 8 w 701"/>
                <a:gd name="T15" fmla="*/ 92 h 367"/>
                <a:gd name="T16" fmla="*/ 175 w 701"/>
                <a:gd name="T17" fmla="*/ 48 h 367"/>
                <a:gd name="T18" fmla="*/ 160 w 701"/>
                <a:gd name="T19" fmla="*/ 33 h 367"/>
                <a:gd name="T20" fmla="*/ 162 w 701"/>
                <a:gd name="T21" fmla="*/ 1 h 367"/>
                <a:gd name="T22" fmla="*/ 158 w 701"/>
                <a:gd name="T23" fmla="*/ 0 h 367"/>
                <a:gd name="T24" fmla="*/ 157 w 701"/>
                <a:gd name="T25" fmla="*/ 11 h 367"/>
                <a:gd name="T26" fmla="*/ 156 w 701"/>
                <a:gd name="T27" fmla="*/ 26 h 3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01"/>
                <a:gd name="T43" fmla="*/ 0 h 367"/>
                <a:gd name="T44" fmla="*/ 701 w 701"/>
                <a:gd name="T45" fmla="*/ 367 h 36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01" h="367">
                  <a:moveTo>
                    <a:pt x="626" y="104"/>
                  </a:moveTo>
                  <a:lnTo>
                    <a:pt x="625" y="127"/>
                  </a:lnTo>
                  <a:lnTo>
                    <a:pt x="0" y="289"/>
                  </a:lnTo>
                  <a:lnTo>
                    <a:pt x="5" y="309"/>
                  </a:lnTo>
                  <a:lnTo>
                    <a:pt x="631" y="146"/>
                  </a:lnTo>
                  <a:lnTo>
                    <a:pt x="664" y="180"/>
                  </a:lnTo>
                  <a:lnTo>
                    <a:pt x="28" y="349"/>
                  </a:lnTo>
                  <a:lnTo>
                    <a:pt x="33" y="367"/>
                  </a:lnTo>
                  <a:lnTo>
                    <a:pt x="701" y="190"/>
                  </a:lnTo>
                  <a:lnTo>
                    <a:pt x="642" y="131"/>
                  </a:lnTo>
                  <a:lnTo>
                    <a:pt x="651" y="3"/>
                  </a:lnTo>
                  <a:lnTo>
                    <a:pt x="634" y="0"/>
                  </a:lnTo>
                  <a:lnTo>
                    <a:pt x="631" y="41"/>
                  </a:lnTo>
                  <a:lnTo>
                    <a:pt x="626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4" name="Freeform 1476"/>
            <p:cNvSpPr>
              <a:spLocks/>
            </p:cNvSpPr>
            <p:nvPr/>
          </p:nvSpPr>
          <p:spPr bwMode="auto">
            <a:xfrm>
              <a:off x="480" y="1376"/>
              <a:ext cx="301" cy="188"/>
            </a:xfrm>
            <a:custGeom>
              <a:avLst/>
              <a:gdLst>
                <a:gd name="T0" fmla="*/ 7 w 603"/>
                <a:gd name="T1" fmla="*/ 53 h 376"/>
                <a:gd name="T2" fmla="*/ 0 w 603"/>
                <a:gd name="T3" fmla="*/ 64 h 376"/>
                <a:gd name="T4" fmla="*/ 0 w 603"/>
                <a:gd name="T5" fmla="*/ 79 h 376"/>
                <a:gd name="T6" fmla="*/ 2 w 603"/>
                <a:gd name="T7" fmla="*/ 89 h 376"/>
                <a:gd name="T8" fmla="*/ 3 w 603"/>
                <a:gd name="T9" fmla="*/ 94 h 376"/>
                <a:gd name="T10" fmla="*/ 150 w 603"/>
                <a:gd name="T11" fmla="*/ 35 h 376"/>
                <a:gd name="T12" fmla="*/ 148 w 603"/>
                <a:gd name="T13" fmla="*/ 0 h 376"/>
                <a:gd name="T14" fmla="*/ 7 w 603"/>
                <a:gd name="T15" fmla="*/ 53 h 37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376"/>
                <a:gd name="T26" fmla="*/ 603 w 603"/>
                <a:gd name="T27" fmla="*/ 376 h 37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376">
                  <a:moveTo>
                    <a:pt x="28" y="212"/>
                  </a:moveTo>
                  <a:lnTo>
                    <a:pt x="0" y="256"/>
                  </a:lnTo>
                  <a:lnTo>
                    <a:pt x="1" y="314"/>
                  </a:lnTo>
                  <a:lnTo>
                    <a:pt x="11" y="353"/>
                  </a:lnTo>
                  <a:lnTo>
                    <a:pt x="14" y="376"/>
                  </a:lnTo>
                  <a:lnTo>
                    <a:pt x="603" y="139"/>
                  </a:lnTo>
                  <a:lnTo>
                    <a:pt x="595" y="0"/>
                  </a:lnTo>
                  <a:lnTo>
                    <a:pt x="28" y="2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5" name="Freeform 1477"/>
            <p:cNvSpPr>
              <a:spLocks/>
            </p:cNvSpPr>
            <p:nvPr/>
          </p:nvSpPr>
          <p:spPr bwMode="auto">
            <a:xfrm>
              <a:off x="487" y="1448"/>
              <a:ext cx="320" cy="147"/>
            </a:xfrm>
            <a:custGeom>
              <a:avLst/>
              <a:gdLst>
                <a:gd name="T0" fmla="*/ 0 w 641"/>
                <a:gd name="T1" fmla="*/ 60 h 296"/>
                <a:gd name="T2" fmla="*/ 8 w 641"/>
                <a:gd name="T3" fmla="*/ 73 h 296"/>
                <a:gd name="T4" fmla="*/ 160 w 641"/>
                <a:gd name="T5" fmla="*/ 12 h 296"/>
                <a:gd name="T6" fmla="*/ 146 w 641"/>
                <a:gd name="T7" fmla="*/ 0 h 296"/>
                <a:gd name="T8" fmla="*/ 0 w 641"/>
                <a:gd name="T9" fmla="*/ 60 h 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1"/>
                <a:gd name="T16" fmla="*/ 0 h 296"/>
                <a:gd name="T17" fmla="*/ 641 w 641"/>
                <a:gd name="T18" fmla="*/ 296 h 2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1" h="296">
                  <a:moveTo>
                    <a:pt x="0" y="242"/>
                  </a:moveTo>
                  <a:lnTo>
                    <a:pt x="32" y="296"/>
                  </a:lnTo>
                  <a:lnTo>
                    <a:pt x="641" y="49"/>
                  </a:lnTo>
                  <a:lnTo>
                    <a:pt x="586" y="0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6" name="Freeform 1478"/>
            <p:cNvSpPr>
              <a:spLocks/>
            </p:cNvSpPr>
            <p:nvPr/>
          </p:nvSpPr>
          <p:spPr bwMode="auto">
            <a:xfrm>
              <a:off x="193" y="1248"/>
              <a:ext cx="619" cy="353"/>
            </a:xfrm>
            <a:custGeom>
              <a:avLst/>
              <a:gdLst>
                <a:gd name="T0" fmla="*/ 153 w 1238"/>
                <a:gd name="T1" fmla="*/ 119 h 706"/>
                <a:gd name="T2" fmla="*/ 310 w 1238"/>
                <a:gd name="T3" fmla="*/ 59 h 706"/>
                <a:gd name="T4" fmla="*/ 165 w 1238"/>
                <a:gd name="T5" fmla="*/ 0 h 706"/>
                <a:gd name="T6" fmla="*/ 4 w 1238"/>
                <a:gd name="T7" fmla="*/ 36 h 706"/>
                <a:gd name="T8" fmla="*/ 3 w 1238"/>
                <a:gd name="T9" fmla="*/ 37 h 706"/>
                <a:gd name="T10" fmla="*/ 2 w 1238"/>
                <a:gd name="T11" fmla="*/ 41 h 706"/>
                <a:gd name="T12" fmla="*/ 1 w 1238"/>
                <a:gd name="T13" fmla="*/ 46 h 706"/>
                <a:gd name="T14" fmla="*/ 0 w 1238"/>
                <a:gd name="T15" fmla="*/ 52 h 706"/>
                <a:gd name="T16" fmla="*/ 1 w 1238"/>
                <a:gd name="T17" fmla="*/ 60 h 706"/>
                <a:gd name="T18" fmla="*/ 2 w 1238"/>
                <a:gd name="T19" fmla="*/ 70 h 706"/>
                <a:gd name="T20" fmla="*/ 6 w 1238"/>
                <a:gd name="T21" fmla="*/ 80 h 706"/>
                <a:gd name="T22" fmla="*/ 13 w 1238"/>
                <a:gd name="T23" fmla="*/ 89 h 706"/>
                <a:gd name="T24" fmla="*/ 13 w 1238"/>
                <a:gd name="T25" fmla="*/ 89 h 706"/>
                <a:gd name="T26" fmla="*/ 13 w 1238"/>
                <a:gd name="T27" fmla="*/ 90 h 706"/>
                <a:gd name="T28" fmla="*/ 13 w 1238"/>
                <a:gd name="T29" fmla="*/ 90 h 706"/>
                <a:gd name="T30" fmla="*/ 156 w 1238"/>
                <a:gd name="T31" fmla="*/ 177 h 706"/>
                <a:gd name="T32" fmla="*/ 156 w 1238"/>
                <a:gd name="T33" fmla="*/ 175 h 706"/>
                <a:gd name="T34" fmla="*/ 154 w 1238"/>
                <a:gd name="T35" fmla="*/ 170 h 706"/>
                <a:gd name="T36" fmla="*/ 154 w 1238"/>
                <a:gd name="T37" fmla="*/ 170 h 706"/>
                <a:gd name="T38" fmla="*/ 154 w 1238"/>
                <a:gd name="T39" fmla="*/ 170 h 706"/>
                <a:gd name="T40" fmla="*/ 153 w 1238"/>
                <a:gd name="T41" fmla="*/ 168 h 706"/>
                <a:gd name="T42" fmla="*/ 152 w 1238"/>
                <a:gd name="T43" fmla="*/ 164 h 706"/>
                <a:gd name="T44" fmla="*/ 149 w 1238"/>
                <a:gd name="T45" fmla="*/ 158 h 706"/>
                <a:gd name="T46" fmla="*/ 147 w 1238"/>
                <a:gd name="T47" fmla="*/ 150 h 706"/>
                <a:gd name="T48" fmla="*/ 146 w 1238"/>
                <a:gd name="T49" fmla="*/ 142 h 706"/>
                <a:gd name="T50" fmla="*/ 146 w 1238"/>
                <a:gd name="T51" fmla="*/ 134 h 706"/>
                <a:gd name="T52" fmla="*/ 148 w 1238"/>
                <a:gd name="T53" fmla="*/ 126 h 706"/>
                <a:gd name="T54" fmla="*/ 153 w 1238"/>
                <a:gd name="T55" fmla="*/ 119 h 70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38"/>
                <a:gd name="T85" fmla="*/ 0 h 706"/>
                <a:gd name="T86" fmla="*/ 1238 w 1238"/>
                <a:gd name="T87" fmla="*/ 706 h 70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38" h="706">
                  <a:moveTo>
                    <a:pt x="610" y="479"/>
                  </a:moveTo>
                  <a:lnTo>
                    <a:pt x="1238" y="239"/>
                  </a:lnTo>
                  <a:lnTo>
                    <a:pt x="661" y="0"/>
                  </a:lnTo>
                  <a:lnTo>
                    <a:pt x="16" y="144"/>
                  </a:lnTo>
                  <a:lnTo>
                    <a:pt x="14" y="148"/>
                  </a:lnTo>
                  <a:lnTo>
                    <a:pt x="10" y="162"/>
                  </a:lnTo>
                  <a:lnTo>
                    <a:pt x="4" y="184"/>
                  </a:lnTo>
                  <a:lnTo>
                    <a:pt x="0" y="211"/>
                  </a:lnTo>
                  <a:lnTo>
                    <a:pt x="2" y="243"/>
                  </a:lnTo>
                  <a:lnTo>
                    <a:pt x="10" y="278"/>
                  </a:lnTo>
                  <a:lnTo>
                    <a:pt x="26" y="318"/>
                  </a:lnTo>
                  <a:lnTo>
                    <a:pt x="52" y="358"/>
                  </a:lnTo>
                  <a:lnTo>
                    <a:pt x="53" y="359"/>
                  </a:lnTo>
                  <a:lnTo>
                    <a:pt x="53" y="360"/>
                  </a:lnTo>
                  <a:lnTo>
                    <a:pt x="54" y="360"/>
                  </a:lnTo>
                  <a:lnTo>
                    <a:pt x="624" y="706"/>
                  </a:lnTo>
                  <a:lnTo>
                    <a:pt x="625" y="697"/>
                  </a:lnTo>
                  <a:lnTo>
                    <a:pt x="616" y="677"/>
                  </a:lnTo>
                  <a:lnTo>
                    <a:pt x="612" y="670"/>
                  </a:lnTo>
                  <a:lnTo>
                    <a:pt x="605" y="653"/>
                  </a:lnTo>
                  <a:lnTo>
                    <a:pt x="596" y="629"/>
                  </a:lnTo>
                  <a:lnTo>
                    <a:pt x="587" y="599"/>
                  </a:lnTo>
                  <a:lnTo>
                    <a:pt x="582" y="567"/>
                  </a:lnTo>
                  <a:lnTo>
                    <a:pt x="582" y="535"/>
                  </a:lnTo>
                  <a:lnTo>
                    <a:pt x="590" y="504"/>
                  </a:lnTo>
                  <a:lnTo>
                    <a:pt x="610" y="4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7" name="Freeform 1479"/>
            <p:cNvSpPr>
              <a:spLocks/>
            </p:cNvSpPr>
            <p:nvPr/>
          </p:nvSpPr>
          <p:spPr bwMode="auto">
            <a:xfrm>
              <a:off x="224" y="1261"/>
              <a:ext cx="555" cy="214"/>
            </a:xfrm>
            <a:custGeom>
              <a:avLst/>
              <a:gdLst>
                <a:gd name="T0" fmla="*/ 277 w 1112"/>
                <a:gd name="T1" fmla="*/ 54 h 428"/>
                <a:gd name="T2" fmla="*/ 137 w 1112"/>
                <a:gd name="T3" fmla="*/ 107 h 428"/>
                <a:gd name="T4" fmla="*/ 0 w 1112"/>
                <a:gd name="T5" fmla="*/ 34 h 428"/>
                <a:gd name="T6" fmla="*/ 149 w 1112"/>
                <a:gd name="T7" fmla="*/ 0 h 428"/>
                <a:gd name="T8" fmla="*/ 277 w 1112"/>
                <a:gd name="T9" fmla="*/ 54 h 4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428"/>
                <a:gd name="T17" fmla="*/ 1112 w 1112"/>
                <a:gd name="T18" fmla="*/ 428 h 4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428">
                  <a:moveTo>
                    <a:pt x="1112" y="213"/>
                  </a:moveTo>
                  <a:lnTo>
                    <a:pt x="549" y="428"/>
                  </a:lnTo>
                  <a:lnTo>
                    <a:pt x="0" y="136"/>
                  </a:lnTo>
                  <a:lnTo>
                    <a:pt x="598" y="0"/>
                  </a:lnTo>
                  <a:lnTo>
                    <a:pt x="1112" y="213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8" name="Freeform 1480"/>
            <p:cNvSpPr>
              <a:spLocks/>
            </p:cNvSpPr>
            <p:nvPr/>
          </p:nvSpPr>
          <p:spPr bwMode="auto">
            <a:xfrm>
              <a:off x="203" y="1334"/>
              <a:ext cx="284" cy="244"/>
            </a:xfrm>
            <a:custGeom>
              <a:avLst/>
              <a:gdLst>
                <a:gd name="T0" fmla="*/ 142 w 568"/>
                <a:gd name="T1" fmla="*/ 122 h 488"/>
                <a:gd name="T2" fmla="*/ 11 w 568"/>
                <a:gd name="T3" fmla="*/ 42 h 488"/>
                <a:gd name="T4" fmla="*/ 6 w 568"/>
                <a:gd name="T5" fmla="*/ 35 h 488"/>
                <a:gd name="T6" fmla="*/ 2 w 568"/>
                <a:gd name="T7" fmla="*/ 28 h 488"/>
                <a:gd name="T8" fmla="*/ 1 w 568"/>
                <a:gd name="T9" fmla="*/ 22 h 488"/>
                <a:gd name="T10" fmla="*/ 1 w 568"/>
                <a:gd name="T11" fmla="*/ 16 h 488"/>
                <a:gd name="T12" fmla="*/ 0 w 568"/>
                <a:gd name="T13" fmla="*/ 11 h 488"/>
                <a:gd name="T14" fmla="*/ 1 w 568"/>
                <a:gd name="T15" fmla="*/ 7 h 488"/>
                <a:gd name="T16" fmla="*/ 1 w 568"/>
                <a:gd name="T17" fmla="*/ 3 h 488"/>
                <a:gd name="T18" fmla="*/ 2 w 568"/>
                <a:gd name="T19" fmla="*/ 0 h 488"/>
                <a:gd name="T20" fmla="*/ 142 w 568"/>
                <a:gd name="T21" fmla="*/ 75 h 488"/>
                <a:gd name="T22" fmla="*/ 139 w 568"/>
                <a:gd name="T23" fmla="*/ 80 h 488"/>
                <a:gd name="T24" fmla="*/ 137 w 568"/>
                <a:gd name="T25" fmla="*/ 86 h 488"/>
                <a:gd name="T26" fmla="*/ 136 w 568"/>
                <a:gd name="T27" fmla="*/ 92 h 488"/>
                <a:gd name="T28" fmla="*/ 136 w 568"/>
                <a:gd name="T29" fmla="*/ 98 h 488"/>
                <a:gd name="T30" fmla="*/ 136 w 568"/>
                <a:gd name="T31" fmla="*/ 105 h 488"/>
                <a:gd name="T32" fmla="*/ 138 w 568"/>
                <a:gd name="T33" fmla="*/ 111 h 488"/>
                <a:gd name="T34" fmla="*/ 140 w 568"/>
                <a:gd name="T35" fmla="*/ 117 h 488"/>
                <a:gd name="T36" fmla="*/ 142 w 568"/>
                <a:gd name="T37" fmla="*/ 122 h 4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68"/>
                <a:gd name="T58" fmla="*/ 0 h 488"/>
                <a:gd name="T59" fmla="*/ 568 w 568"/>
                <a:gd name="T60" fmla="*/ 488 h 4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68" h="488">
                  <a:moveTo>
                    <a:pt x="565" y="488"/>
                  </a:moveTo>
                  <a:lnTo>
                    <a:pt x="45" y="168"/>
                  </a:lnTo>
                  <a:lnTo>
                    <a:pt x="25" y="140"/>
                  </a:lnTo>
                  <a:lnTo>
                    <a:pt x="11" y="112"/>
                  </a:lnTo>
                  <a:lnTo>
                    <a:pt x="5" y="87"/>
                  </a:lnTo>
                  <a:lnTo>
                    <a:pt x="1" y="64"/>
                  </a:lnTo>
                  <a:lnTo>
                    <a:pt x="0" y="43"/>
                  </a:lnTo>
                  <a:lnTo>
                    <a:pt x="2" y="25"/>
                  </a:lnTo>
                  <a:lnTo>
                    <a:pt x="6" y="11"/>
                  </a:lnTo>
                  <a:lnTo>
                    <a:pt x="9" y="0"/>
                  </a:lnTo>
                  <a:lnTo>
                    <a:pt x="568" y="297"/>
                  </a:lnTo>
                  <a:lnTo>
                    <a:pt x="554" y="318"/>
                  </a:lnTo>
                  <a:lnTo>
                    <a:pt x="546" y="341"/>
                  </a:lnTo>
                  <a:lnTo>
                    <a:pt x="542" y="365"/>
                  </a:lnTo>
                  <a:lnTo>
                    <a:pt x="542" y="390"/>
                  </a:lnTo>
                  <a:lnTo>
                    <a:pt x="544" y="417"/>
                  </a:lnTo>
                  <a:lnTo>
                    <a:pt x="550" y="442"/>
                  </a:lnTo>
                  <a:lnTo>
                    <a:pt x="557" y="466"/>
                  </a:lnTo>
                  <a:lnTo>
                    <a:pt x="565" y="488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9" name="Freeform 1481"/>
            <p:cNvSpPr>
              <a:spLocks/>
            </p:cNvSpPr>
            <p:nvPr/>
          </p:nvSpPr>
          <p:spPr bwMode="auto">
            <a:xfrm>
              <a:off x="486" y="1377"/>
              <a:ext cx="329" cy="224"/>
            </a:xfrm>
            <a:custGeom>
              <a:avLst/>
              <a:gdLst>
                <a:gd name="T0" fmla="*/ 145 w 658"/>
                <a:gd name="T1" fmla="*/ 28 h 448"/>
                <a:gd name="T2" fmla="*/ 145 w 658"/>
                <a:gd name="T3" fmla="*/ 34 h 448"/>
                <a:gd name="T4" fmla="*/ 0 w 658"/>
                <a:gd name="T5" fmla="*/ 92 h 448"/>
                <a:gd name="T6" fmla="*/ 1 w 658"/>
                <a:gd name="T7" fmla="*/ 97 h 448"/>
                <a:gd name="T8" fmla="*/ 147 w 658"/>
                <a:gd name="T9" fmla="*/ 39 h 448"/>
                <a:gd name="T10" fmla="*/ 156 w 658"/>
                <a:gd name="T11" fmla="*/ 47 h 448"/>
                <a:gd name="T12" fmla="*/ 7 w 658"/>
                <a:gd name="T13" fmla="*/ 108 h 448"/>
                <a:gd name="T14" fmla="*/ 10 w 658"/>
                <a:gd name="T15" fmla="*/ 112 h 448"/>
                <a:gd name="T16" fmla="*/ 165 w 658"/>
                <a:gd name="T17" fmla="*/ 49 h 448"/>
                <a:gd name="T18" fmla="*/ 150 w 658"/>
                <a:gd name="T19" fmla="*/ 35 h 448"/>
                <a:gd name="T20" fmla="*/ 149 w 658"/>
                <a:gd name="T21" fmla="*/ 0 h 448"/>
                <a:gd name="T22" fmla="*/ 145 w 658"/>
                <a:gd name="T23" fmla="*/ 0 h 448"/>
                <a:gd name="T24" fmla="*/ 145 w 658"/>
                <a:gd name="T25" fmla="*/ 11 h 448"/>
                <a:gd name="T26" fmla="*/ 145 w 658"/>
                <a:gd name="T27" fmla="*/ 28 h 4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8"/>
                <a:gd name="T43" fmla="*/ 0 h 448"/>
                <a:gd name="T44" fmla="*/ 658 w 658"/>
                <a:gd name="T45" fmla="*/ 448 h 4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8" h="448">
                  <a:moveTo>
                    <a:pt x="578" y="109"/>
                  </a:moveTo>
                  <a:lnTo>
                    <a:pt x="580" y="134"/>
                  </a:lnTo>
                  <a:lnTo>
                    <a:pt x="0" y="368"/>
                  </a:lnTo>
                  <a:lnTo>
                    <a:pt x="6" y="387"/>
                  </a:lnTo>
                  <a:lnTo>
                    <a:pt x="587" y="153"/>
                  </a:lnTo>
                  <a:lnTo>
                    <a:pt x="622" y="186"/>
                  </a:lnTo>
                  <a:lnTo>
                    <a:pt x="31" y="429"/>
                  </a:lnTo>
                  <a:lnTo>
                    <a:pt x="38" y="448"/>
                  </a:lnTo>
                  <a:lnTo>
                    <a:pt x="658" y="194"/>
                  </a:lnTo>
                  <a:lnTo>
                    <a:pt x="597" y="137"/>
                  </a:lnTo>
                  <a:lnTo>
                    <a:pt x="595" y="0"/>
                  </a:lnTo>
                  <a:lnTo>
                    <a:pt x="577" y="0"/>
                  </a:lnTo>
                  <a:lnTo>
                    <a:pt x="577" y="41"/>
                  </a:lnTo>
                  <a:lnTo>
                    <a:pt x="578" y="1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107" name="Заголовок 1"/>
          <p:cNvSpPr txBox="1">
            <a:spLocks/>
          </p:cNvSpPr>
          <p:nvPr/>
        </p:nvSpPr>
        <p:spPr>
          <a:xfrm>
            <a:off x="814397" y="13225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67744" y="1723768"/>
            <a:ext cx="57606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C00000"/>
                </a:solidFill>
                <a:latin typeface="Monotype Corsiva" pitchFamily="66" charset="0"/>
              </a:rPr>
              <a:t>Спасибо </a:t>
            </a:r>
          </a:p>
          <a:p>
            <a:pPr algn="ctr"/>
            <a:r>
              <a:rPr lang="ru-RU" sz="8000" b="1" dirty="0" smtClean="0">
                <a:solidFill>
                  <a:srgbClr val="C00000"/>
                </a:solidFill>
                <a:latin typeface="Monotype Corsiva" pitchFamily="66" charset="0"/>
              </a:rPr>
              <a:t>за внимание</a:t>
            </a:r>
            <a:endParaRPr lang="ru-RU" sz="8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946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6"/>
          <p:cNvSpPr>
            <a:spLocks noChangeArrowheads="1"/>
          </p:cNvSpPr>
          <p:nvPr/>
        </p:nvSpPr>
        <p:spPr bwMode="auto">
          <a:xfrm>
            <a:off x="0" y="0"/>
            <a:ext cx="1524000" cy="6858000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147" name="Rectangle 1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grpSp>
        <p:nvGrpSpPr>
          <p:cNvPr id="6148" name="Group 1388" descr="Stack of books"/>
          <p:cNvGrpSpPr>
            <a:grpSpLocks noChangeAspect="1"/>
          </p:cNvGrpSpPr>
          <p:nvPr/>
        </p:nvGrpSpPr>
        <p:grpSpPr bwMode="auto">
          <a:xfrm>
            <a:off x="152400" y="1981200"/>
            <a:ext cx="1196975" cy="4525963"/>
            <a:chOff x="96" y="1248"/>
            <a:chExt cx="754" cy="2851"/>
          </a:xfrm>
        </p:grpSpPr>
        <p:sp>
          <p:nvSpPr>
            <p:cNvPr id="6156" name="AutoShape 1387"/>
            <p:cNvSpPr>
              <a:spLocks noChangeAspect="1" noChangeArrowheads="1" noTextEdit="1"/>
            </p:cNvSpPr>
            <p:nvPr/>
          </p:nvSpPr>
          <p:spPr bwMode="auto">
            <a:xfrm>
              <a:off x="96" y="1248"/>
              <a:ext cx="754" cy="2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7" name="Freeform 1389"/>
            <p:cNvSpPr>
              <a:spLocks/>
            </p:cNvSpPr>
            <p:nvPr/>
          </p:nvSpPr>
          <p:spPr bwMode="auto">
            <a:xfrm>
              <a:off x="450" y="3902"/>
              <a:ext cx="347" cy="158"/>
            </a:xfrm>
            <a:custGeom>
              <a:avLst/>
              <a:gdLst>
                <a:gd name="T0" fmla="*/ 10 w 693"/>
                <a:gd name="T1" fmla="*/ 39 h 318"/>
                <a:gd name="T2" fmla="*/ 1 w 693"/>
                <a:gd name="T3" fmla="*/ 49 h 318"/>
                <a:gd name="T4" fmla="*/ 0 w 693"/>
                <a:gd name="T5" fmla="*/ 64 h 318"/>
                <a:gd name="T6" fmla="*/ 2 w 693"/>
                <a:gd name="T7" fmla="*/ 73 h 318"/>
                <a:gd name="T8" fmla="*/ 2 w 693"/>
                <a:gd name="T9" fmla="*/ 79 h 318"/>
                <a:gd name="T10" fmla="*/ 173 w 693"/>
                <a:gd name="T11" fmla="*/ 35 h 318"/>
                <a:gd name="T12" fmla="*/ 174 w 693"/>
                <a:gd name="T13" fmla="*/ 0 h 318"/>
                <a:gd name="T14" fmla="*/ 10 w 693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3"/>
                <a:gd name="T25" fmla="*/ 0 h 318"/>
                <a:gd name="T26" fmla="*/ 693 w 693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3" h="318">
                  <a:moveTo>
                    <a:pt x="39" y="159"/>
                  </a:moveTo>
                  <a:lnTo>
                    <a:pt x="4" y="199"/>
                  </a:lnTo>
                  <a:lnTo>
                    <a:pt x="0" y="257"/>
                  </a:lnTo>
                  <a:lnTo>
                    <a:pt x="5" y="295"/>
                  </a:lnTo>
                  <a:lnTo>
                    <a:pt x="8" y="318"/>
                  </a:lnTo>
                  <a:lnTo>
                    <a:pt x="689" y="142"/>
                  </a:lnTo>
                  <a:lnTo>
                    <a:pt x="693" y="0"/>
                  </a:lnTo>
                  <a:lnTo>
                    <a:pt x="39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8" name="Freeform 1390"/>
            <p:cNvSpPr>
              <a:spLocks/>
            </p:cNvSpPr>
            <p:nvPr/>
          </p:nvSpPr>
          <p:spPr bwMode="auto">
            <a:xfrm>
              <a:off x="454" y="3974"/>
              <a:ext cx="367" cy="119"/>
            </a:xfrm>
            <a:custGeom>
              <a:avLst/>
              <a:gdLst>
                <a:gd name="T0" fmla="*/ 0 w 735"/>
                <a:gd name="T1" fmla="*/ 46 h 237"/>
                <a:gd name="T2" fmla="*/ 7 w 735"/>
                <a:gd name="T3" fmla="*/ 60 h 237"/>
                <a:gd name="T4" fmla="*/ 183 w 735"/>
                <a:gd name="T5" fmla="*/ 14 h 237"/>
                <a:gd name="T6" fmla="*/ 169 w 735"/>
                <a:gd name="T7" fmla="*/ 0 h 237"/>
                <a:gd name="T8" fmla="*/ 0 w 735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7"/>
                <a:gd name="T17" fmla="*/ 735 w 73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7">
                  <a:moveTo>
                    <a:pt x="0" y="181"/>
                  </a:moveTo>
                  <a:lnTo>
                    <a:pt x="30" y="237"/>
                  </a:lnTo>
                  <a:lnTo>
                    <a:pt x="735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9" name="Freeform 1391"/>
            <p:cNvSpPr>
              <a:spLocks/>
            </p:cNvSpPr>
            <p:nvPr/>
          </p:nvSpPr>
          <p:spPr bwMode="auto">
            <a:xfrm>
              <a:off x="148" y="3753"/>
              <a:ext cx="689" cy="346"/>
            </a:xfrm>
            <a:custGeom>
              <a:avLst/>
              <a:gdLst>
                <a:gd name="T0" fmla="*/ 164 w 1378"/>
                <a:gd name="T1" fmla="*/ 116 h 693"/>
                <a:gd name="T2" fmla="*/ 345 w 1378"/>
                <a:gd name="T3" fmla="*/ 71 h 693"/>
                <a:gd name="T4" fmla="*/ 189 w 1378"/>
                <a:gd name="T5" fmla="*/ 0 h 693"/>
                <a:gd name="T6" fmla="*/ 6 w 1378"/>
                <a:gd name="T7" fmla="*/ 21 h 693"/>
                <a:gd name="T8" fmla="*/ 6 w 1378"/>
                <a:gd name="T9" fmla="*/ 22 h 693"/>
                <a:gd name="T10" fmla="*/ 5 w 1378"/>
                <a:gd name="T11" fmla="*/ 26 h 693"/>
                <a:gd name="T12" fmla="*/ 3 w 1378"/>
                <a:gd name="T13" fmla="*/ 30 h 693"/>
                <a:gd name="T14" fmla="*/ 1 w 1378"/>
                <a:gd name="T15" fmla="*/ 37 h 693"/>
                <a:gd name="T16" fmla="*/ 0 w 1378"/>
                <a:gd name="T17" fmla="*/ 45 h 693"/>
                <a:gd name="T18" fmla="*/ 1 w 1378"/>
                <a:gd name="T19" fmla="*/ 54 h 693"/>
                <a:gd name="T20" fmla="*/ 5 w 1378"/>
                <a:gd name="T21" fmla="*/ 63 h 693"/>
                <a:gd name="T22" fmla="*/ 11 w 1378"/>
                <a:gd name="T23" fmla="*/ 73 h 693"/>
                <a:gd name="T24" fmla="*/ 11 w 1378"/>
                <a:gd name="T25" fmla="*/ 74 h 693"/>
                <a:gd name="T26" fmla="*/ 11 w 1378"/>
                <a:gd name="T27" fmla="*/ 74 h 693"/>
                <a:gd name="T28" fmla="*/ 11 w 1378"/>
                <a:gd name="T29" fmla="*/ 74 h 693"/>
                <a:gd name="T30" fmla="*/ 162 w 1378"/>
                <a:gd name="T31" fmla="*/ 173 h 693"/>
                <a:gd name="T32" fmla="*/ 162 w 1378"/>
                <a:gd name="T33" fmla="*/ 171 h 693"/>
                <a:gd name="T34" fmla="*/ 160 w 1378"/>
                <a:gd name="T35" fmla="*/ 165 h 693"/>
                <a:gd name="T36" fmla="*/ 160 w 1378"/>
                <a:gd name="T37" fmla="*/ 165 h 693"/>
                <a:gd name="T38" fmla="*/ 160 w 1378"/>
                <a:gd name="T39" fmla="*/ 165 h 693"/>
                <a:gd name="T40" fmla="*/ 159 w 1378"/>
                <a:gd name="T41" fmla="*/ 163 h 693"/>
                <a:gd name="T42" fmla="*/ 158 w 1378"/>
                <a:gd name="T43" fmla="*/ 159 h 693"/>
                <a:gd name="T44" fmla="*/ 156 w 1378"/>
                <a:gd name="T45" fmla="*/ 153 h 693"/>
                <a:gd name="T46" fmla="*/ 154 w 1378"/>
                <a:gd name="T47" fmla="*/ 146 h 693"/>
                <a:gd name="T48" fmla="*/ 154 w 1378"/>
                <a:gd name="T49" fmla="*/ 137 h 693"/>
                <a:gd name="T50" fmla="*/ 154 w 1378"/>
                <a:gd name="T51" fmla="*/ 129 h 693"/>
                <a:gd name="T52" fmla="*/ 158 w 1378"/>
                <a:gd name="T53" fmla="*/ 122 h 693"/>
                <a:gd name="T54" fmla="*/ 164 w 1378"/>
                <a:gd name="T55" fmla="*/ 116 h 6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8"/>
                <a:gd name="T85" fmla="*/ 0 h 693"/>
                <a:gd name="T86" fmla="*/ 1378 w 1378"/>
                <a:gd name="T87" fmla="*/ 693 h 6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8" h="693">
                  <a:moveTo>
                    <a:pt x="653" y="467"/>
                  </a:moveTo>
                  <a:lnTo>
                    <a:pt x="1378" y="287"/>
                  </a:lnTo>
                  <a:lnTo>
                    <a:pt x="759" y="0"/>
                  </a:lnTo>
                  <a:lnTo>
                    <a:pt x="27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6"/>
                  </a:lnTo>
                  <a:lnTo>
                    <a:pt x="17" y="253"/>
                  </a:lnTo>
                  <a:lnTo>
                    <a:pt x="42" y="295"/>
                  </a:lnTo>
                  <a:lnTo>
                    <a:pt x="43" y="296"/>
                  </a:lnTo>
                  <a:lnTo>
                    <a:pt x="45" y="297"/>
                  </a:lnTo>
                  <a:lnTo>
                    <a:pt x="645" y="693"/>
                  </a:lnTo>
                  <a:lnTo>
                    <a:pt x="647" y="684"/>
                  </a:lnTo>
                  <a:lnTo>
                    <a:pt x="639" y="663"/>
                  </a:lnTo>
                  <a:lnTo>
                    <a:pt x="639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2" y="614"/>
                  </a:lnTo>
                  <a:lnTo>
                    <a:pt x="615" y="584"/>
                  </a:lnTo>
                  <a:lnTo>
                    <a:pt x="613" y="551"/>
                  </a:lnTo>
                  <a:lnTo>
                    <a:pt x="616" y="519"/>
                  </a:lnTo>
                  <a:lnTo>
                    <a:pt x="629" y="491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0" name="Freeform 1392"/>
            <p:cNvSpPr>
              <a:spLocks/>
            </p:cNvSpPr>
            <p:nvPr/>
          </p:nvSpPr>
          <p:spPr bwMode="auto">
            <a:xfrm>
              <a:off x="186" y="3765"/>
              <a:ext cx="615" cy="209"/>
            </a:xfrm>
            <a:custGeom>
              <a:avLst/>
              <a:gdLst>
                <a:gd name="T0" fmla="*/ 308 w 1228"/>
                <a:gd name="T1" fmla="*/ 64 h 416"/>
                <a:gd name="T2" fmla="*/ 145 w 1228"/>
                <a:gd name="T3" fmla="*/ 105 h 416"/>
                <a:gd name="T4" fmla="*/ 0 w 1228"/>
                <a:gd name="T5" fmla="*/ 20 h 416"/>
                <a:gd name="T6" fmla="*/ 170 w 1228"/>
                <a:gd name="T7" fmla="*/ 0 h 416"/>
                <a:gd name="T8" fmla="*/ 308 w 1228"/>
                <a:gd name="T9" fmla="*/ 64 h 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8"/>
                <a:gd name="T16" fmla="*/ 0 h 416"/>
                <a:gd name="T17" fmla="*/ 1228 w 1228"/>
                <a:gd name="T18" fmla="*/ 416 h 4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8" h="416">
                  <a:moveTo>
                    <a:pt x="1228" y="254"/>
                  </a:moveTo>
                  <a:lnTo>
                    <a:pt x="579" y="416"/>
                  </a:lnTo>
                  <a:lnTo>
                    <a:pt x="0" y="80"/>
                  </a:lnTo>
                  <a:lnTo>
                    <a:pt x="679" y="0"/>
                  </a:lnTo>
                  <a:lnTo>
                    <a:pt x="1228" y="25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1" name="Freeform 1393"/>
            <p:cNvSpPr>
              <a:spLocks/>
            </p:cNvSpPr>
            <p:nvPr/>
          </p:nvSpPr>
          <p:spPr bwMode="auto">
            <a:xfrm>
              <a:off x="159" y="3809"/>
              <a:ext cx="304" cy="265"/>
            </a:xfrm>
            <a:custGeom>
              <a:avLst/>
              <a:gdLst>
                <a:gd name="T0" fmla="*/ 146 w 607"/>
                <a:gd name="T1" fmla="*/ 133 h 529"/>
                <a:gd name="T2" fmla="*/ 10 w 607"/>
                <a:gd name="T3" fmla="*/ 42 h 529"/>
                <a:gd name="T4" fmla="*/ 5 w 607"/>
                <a:gd name="T5" fmla="*/ 34 h 529"/>
                <a:gd name="T6" fmla="*/ 2 w 607"/>
                <a:gd name="T7" fmla="*/ 27 h 529"/>
                <a:gd name="T8" fmla="*/ 1 w 607"/>
                <a:gd name="T9" fmla="*/ 21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6 h 529"/>
                <a:gd name="T16" fmla="*/ 3 w 607"/>
                <a:gd name="T17" fmla="*/ 3 h 529"/>
                <a:gd name="T18" fmla="*/ 5 w 607"/>
                <a:gd name="T19" fmla="*/ 0 h 529"/>
                <a:gd name="T20" fmla="*/ 152 w 607"/>
                <a:gd name="T21" fmla="*/ 86 h 529"/>
                <a:gd name="T22" fmla="*/ 148 w 607"/>
                <a:gd name="T23" fmla="*/ 90 h 529"/>
                <a:gd name="T24" fmla="*/ 145 w 607"/>
                <a:gd name="T25" fmla="*/ 96 h 529"/>
                <a:gd name="T26" fmla="*/ 143 w 607"/>
                <a:gd name="T27" fmla="*/ 102 h 529"/>
                <a:gd name="T28" fmla="*/ 142 w 607"/>
                <a:gd name="T29" fmla="*/ 108 h 529"/>
                <a:gd name="T30" fmla="*/ 143 w 607"/>
                <a:gd name="T31" fmla="*/ 115 h 529"/>
                <a:gd name="T32" fmla="*/ 143 w 607"/>
                <a:gd name="T33" fmla="*/ 121 h 529"/>
                <a:gd name="T34" fmla="*/ 145 w 607"/>
                <a:gd name="T35" fmla="*/ 127 h 529"/>
                <a:gd name="T36" fmla="*/ 146 w 607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7" y="165"/>
                  </a:lnTo>
                  <a:lnTo>
                    <a:pt x="19" y="136"/>
                  </a:lnTo>
                  <a:lnTo>
                    <a:pt x="6" y="108"/>
                  </a:lnTo>
                  <a:lnTo>
                    <a:pt x="1" y="83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6" y="23"/>
                  </a:lnTo>
                  <a:lnTo>
                    <a:pt x="12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8" y="382"/>
                  </a:lnTo>
                  <a:lnTo>
                    <a:pt x="571" y="406"/>
                  </a:lnTo>
                  <a:lnTo>
                    <a:pt x="568" y="432"/>
                  </a:lnTo>
                  <a:lnTo>
                    <a:pt x="569" y="457"/>
                  </a:lnTo>
                  <a:lnTo>
                    <a:pt x="571" y="482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2" name="Freeform 1394"/>
            <p:cNvSpPr>
              <a:spLocks/>
            </p:cNvSpPr>
            <p:nvPr/>
          </p:nvSpPr>
          <p:spPr bwMode="auto">
            <a:xfrm>
              <a:off x="454" y="3902"/>
              <a:ext cx="376" cy="197"/>
            </a:xfrm>
            <a:custGeom>
              <a:avLst/>
              <a:gdLst>
                <a:gd name="T0" fmla="*/ 167 w 754"/>
                <a:gd name="T1" fmla="*/ 34 h 395"/>
                <a:gd name="T2" fmla="*/ 0 w 754"/>
                <a:gd name="T3" fmla="*/ 77 h 395"/>
                <a:gd name="T4" fmla="*/ 1 w 754"/>
                <a:gd name="T5" fmla="*/ 83 h 395"/>
                <a:gd name="T6" fmla="*/ 169 w 754"/>
                <a:gd name="T7" fmla="*/ 39 h 395"/>
                <a:gd name="T8" fmla="*/ 178 w 754"/>
                <a:gd name="T9" fmla="*/ 48 h 395"/>
                <a:gd name="T10" fmla="*/ 7 w 754"/>
                <a:gd name="T11" fmla="*/ 93 h 395"/>
                <a:gd name="T12" fmla="*/ 8 w 754"/>
                <a:gd name="T13" fmla="*/ 98 h 395"/>
                <a:gd name="T14" fmla="*/ 188 w 754"/>
                <a:gd name="T15" fmla="*/ 51 h 395"/>
                <a:gd name="T16" fmla="*/ 172 w 754"/>
                <a:gd name="T17" fmla="*/ 35 h 395"/>
                <a:gd name="T18" fmla="*/ 175 w 754"/>
                <a:gd name="T19" fmla="*/ 0 h 395"/>
                <a:gd name="T20" fmla="*/ 170 w 754"/>
                <a:gd name="T21" fmla="*/ 0 h 395"/>
                <a:gd name="T22" fmla="*/ 169 w 754"/>
                <a:gd name="T23" fmla="*/ 11 h 395"/>
                <a:gd name="T24" fmla="*/ 167 w 754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4"/>
                <a:gd name="T40" fmla="*/ 0 h 395"/>
                <a:gd name="T41" fmla="*/ 754 w 754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4" h="395">
                  <a:moveTo>
                    <a:pt x="671" y="137"/>
                  </a:moveTo>
                  <a:lnTo>
                    <a:pt x="0" y="311"/>
                  </a:lnTo>
                  <a:lnTo>
                    <a:pt x="5" y="332"/>
                  </a:lnTo>
                  <a:lnTo>
                    <a:pt x="678" y="157"/>
                  </a:lnTo>
                  <a:lnTo>
                    <a:pt x="714" y="194"/>
                  </a:lnTo>
                  <a:lnTo>
                    <a:pt x="29" y="375"/>
                  </a:lnTo>
                  <a:lnTo>
                    <a:pt x="35" y="395"/>
                  </a:lnTo>
                  <a:lnTo>
                    <a:pt x="754" y="205"/>
                  </a:lnTo>
                  <a:lnTo>
                    <a:pt x="691" y="141"/>
                  </a:lnTo>
                  <a:lnTo>
                    <a:pt x="701" y="3"/>
                  </a:lnTo>
                  <a:lnTo>
                    <a:pt x="681" y="0"/>
                  </a:lnTo>
                  <a:lnTo>
                    <a:pt x="678" y="44"/>
                  </a:lnTo>
                  <a:lnTo>
                    <a:pt x="671" y="1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3" name="Freeform 1395"/>
            <p:cNvSpPr>
              <a:spLocks/>
            </p:cNvSpPr>
            <p:nvPr/>
          </p:nvSpPr>
          <p:spPr bwMode="auto">
            <a:xfrm>
              <a:off x="469" y="3700"/>
              <a:ext cx="334" cy="209"/>
            </a:xfrm>
            <a:custGeom>
              <a:avLst/>
              <a:gdLst>
                <a:gd name="T0" fmla="*/ 7 w 670"/>
                <a:gd name="T1" fmla="*/ 59 h 417"/>
                <a:gd name="T2" fmla="*/ 0 w 670"/>
                <a:gd name="T3" fmla="*/ 72 h 417"/>
                <a:gd name="T4" fmla="*/ 0 w 670"/>
                <a:gd name="T5" fmla="*/ 87 h 417"/>
                <a:gd name="T6" fmla="*/ 3 w 670"/>
                <a:gd name="T7" fmla="*/ 98 h 417"/>
                <a:gd name="T8" fmla="*/ 4 w 670"/>
                <a:gd name="T9" fmla="*/ 105 h 417"/>
                <a:gd name="T10" fmla="*/ 167 w 670"/>
                <a:gd name="T11" fmla="*/ 39 h 417"/>
                <a:gd name="T12" fmla="*/ 165 w 670"/>
                <a:gd name="T13" fmla="*/ 0 h 417"/>
                <a:gd name="T14" fmla="*/ 7 w 670"/>
                <a:gd name="T15" fmla="*/ 59 h 4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70"/>
                <a:gd name="T25" fmla="*/ 0 h 417"/>
                <a:gd name="T26" fmla="*/ 670 w 670"/>
                <a:gd name="T27" fmla="*/ 417 h 4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70" h="417">
                  <a:moveTo>
                    <a:pt x="31" y="235"/>
                  </a:moveTo>
                  <a:lnTo>
                    <a:pt x="0" y="285"/>
                  </a:lnTo>
                  <a:lnTo>
                    <a:pt x="2" y="348"/>
                  </a:lnTo>
                  <a:lnTo>
                    <a:pt x="12" y="391"/>
                  </a:lnTo>
                  <a:lnTo>
                    <a:pt x="16" y="417"/>
                  </a:lnTo>
                  <a:lnTo>
                    <a:pt x="670" y="154"/>
                  </a:lnTo>
                  <a:lnTo>
                    <a:pt x="662" y="0"/>
                  </a:lnTo>
                  <a:lnTo>
                    <a:pt x="31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4" name="Freeform 1396"/>
            <p:cNvSpPr>
              <a:spLocks/>
            </p:cNvSpPr>
            <p:nvPr/>
          </p:nvSpPr>
          <p:spPr bwMode="auto">
            <a:xfrm>
              <a:off x="477" y="3779"/>
              <a:ext cx="356" cy="164"/>
            </a:xfrm>
            <a:custGeom>
              <a:avLst/>
              <a:gdLst>
                <a:gd name="T0" fmla="*/ 0 w 712"/>
                <a:gd name="T1" fmla="*/ 67 h 328"/>
                <a:gd name="T2" fmla="*/ 9 w 712"/>
                <a:gd name="T3" fmla="*/ 82 h 328"/>
                <a:gd name="T4" fmla="*/ 178 w 712"/>
                <a:gd name="T5" fmla="*/ 13 h 328"/>
                <a:gd name="T6" fmla="*/ 163 w 712"/>
                <a:gd name="T7" fmla="*/ 0 h 328"/>
                <a:gd name="T8" fmla="*/ 0 w 712"/>
                <a:gd name="T9" fmla="*/ 67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8"/>
                <a:gd name="T17" fmla="*/ 712 w 712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8">
                  <a:moveTo>
                    <a:pt x="0" y="268"/>
                  </a:moveTo>
                  <a:lnTo>
                    <a:pt x="36" y="328"/>
                  </a:lnTo>
                  <a:lnTo>
                    <a:pt x="712" y="54"/>
                  </a:lnTo>
                  <a:lnTo>
                    <a:pt x="650" y="0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5" name="Freeform 1397"/>
            <p:cNvSpPr>
              <a:spLocks/>
            </p:cNvSpPr>
            <p:nvPr/>
          </p:nvSpPr>
          <p:spPr bwMode="auto">
            <a:xfrm>
              <a:off x="477" y="3779"/>
              <a:ext cx="356" cy="164"/>
            </a:xfrm>
            <a:custGeom>
              <a:avLst/>
              <a:gdLst>
                <a:gd name="T0" fmla="*/ 0 w 712"/>
                <a:gd name="T1" fmla="*/ 67 h 328"/>
                <a:gd name="T2" fmla="*/ 9 w 712"/>
                <a:gd name="T3" fmla="*/ 82 h 328"/>
                <a:gd name="T4" fmla="*/ 178 w 712"/>
                <a:gd name="T5" fmla="*/ 13 h 328"/>
                <a:gd name="T6" fmla="*/ 163 w 712"/>
                <a:gd name="T7" fmla="*/ 0 h 328"/>
                <a:gd name="T8" fmla="*/ 0 w 712"/>
                <a:gd name="T9" fmla="*/ 67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8"/>
                <a:gd name="T17" fmla="*/ 712 w 712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8">
                  <a:moveTo>
                    <a:pt x="0" y="268"/>
                  </a:moveTo>
                  <a:lnTo>
                    <a:pt x="36" y="328"/>
                  </a:lnTo>
                  <a:lnTo>
                    <a:pt x="712" y="54"/>
                  </a:lnTo>
                  <a:lnTo>
                    <a:pt x="650" y="0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6" name="Freeform 1398"/>
            <p:cNvSpPr>
              <a:spLocks/>
            </p:cNvSpPr>
            <p:nvPr/>
          </p:nvSpPr>
          <p:spPr bwMode="auto">
            <a:xfrm>
              <a:off x="151" y="3557"/>
              <a:ext cx="687" cy="393"/>
            </a:xfrm>
            <a:custGeom>
              <a:avLst/>
              <a:gdLst>
                <a:gd name="T0" fmla="*/ 169 w 1376"/>
                <a:gd name="T1" fmla="*/ 133 h 786"/>
                <a:gd name="T2" fmla="*/ 343 w 1376"/>
                <a:gd name="T3" fmla="*/ 67 h 786"/>
                <a:gd name="T4" fmla="*/ 183 w 1376"/>
                <a:gd name="T5" fmla="*/ 0 h 786"/>
                <a:gd name="T6" fmla="*/ 4 w 1376"/>
                <a:gd name="T7" fmla="*/ 40 h 786"/>
                <a:gd name="T8" fmla="*/ 3 w 1376"/>
                <a:gd name="T9" fmla="*/ 42 h 786"/>
                <a:gd name="T10" fmla="*/ 2 w 1376"/>
                <a:gd name="T11" fmla="*/ 46 h 786"/>
                <a:gd name="T12" fmla="*/ 1 w 1376"/>
                <a:gd name="T13" fmla="*/ 51 h 786"/>
                <a:gd name="T14" fmla="*/ 0 w 1376"/>
                <a:gd name="T15" fmla="*/ 58 h 786"/>
                <a:gd name="T16" fmla="*/ 0 w 1376"/>
                <a:gd name="T17" fmla="*/ 68 h 786"/>
                <a:gd name="T18" fmla="*/ 2 w 1376"/>
                <a:gd name="T19" fmla="*/ 78 h 786"/>
                <a:gd name="T20" fmla="*/ 7 w 1376"/>
                <a:gd name="T21" fmla="*/ 89 h 786"/>
                <a:gd name="T22" fmla="*/ 14 w 1376"/>
                <a:gd name="T23" fmla="*/ 99 h 786"/>
                <a:gd name="T24" fmla="*/ 14 w 1376"/>
                <a:gd name="T25" fmla="*/ 99 h 786"/>
                <a:gd name="T26" fmla="*/ 14 w 1376"/>
                <a:gd name="T27" fmla="*/ 99 h 786"/>
                <a:gd name="T28" fmla="*/ 15 w 1376"/>
                <a:gd name="T29" fmla="*/ 100 h 786"/>
                <a:gd name="T30" fmla="*/ 173 w 1376"/>
                <a:gd name="T31" fmla="*/ 197 h 786"/>
                <a:gd name="T32" fmla="*/ 173 w 1376"/>
                <a:gd name="T33" fmla="*/ 194 h 786"/>
                <a:gd name="T34" fmla="*/ 171 w 1376"/>
                <a:gd name="T35" fmla="*/ 188 h 786"/>
                <a:gd name="T36" fmla="*/ 171 w 1376"/>
                <a:gd name="T37" fmla="*/ 188 h 786"/>
                <a:gd name="T38" fmla="*/ 171 w 1376"/>
                <a:gd name="T39" fmla="*/ 188 h 786"/>
                <a:gd name="T40" fmla="*/ 170 w 1376"/>
                <a:gd name="T41" fmla="*/ 187 h 786"/>
                <a:gd name="T42" fmla="*/ 168 w 1376"/>
                <a:gd name="T43" fmla="*/ 182 h 786"/>
                <a:gd name="T44" fmla="*/ 165 w 1376"/>
                <a:gd name="T45" fmla="*/ 175 h 786"/>
                <a:gd name="T46" fmla="*/ 163 w 1376"/>
                <a:gd name="T47" fmla="*/ 167 h 786"/>
                <a:gd name="T48" fmla="*/ 161 w 1376"/>
                <a:gd name="T49" fmla="*/ 158 h 786"/>
                <a:gd name="T50" fmla="*/ 161 w 1376"/>
                <a:gd name="T51" fmla="*/ 149 h 786"/>
                <a:gd name="T52" fmla="*/ 164 w 1376"/>
                <a:gd name="T53" fmla="*/ 141 h 786"/>
                <a:gd name="T54" fmla="*/ 169 w 1376"/>
                <a:gd name="T55" fmla="*/ 133 h 78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6"/>
                <a:gd name="T85" fmla="*/ 0 h 786"/>
                <a:gd name="T86" fmla="*/ 1376 w 1376"/>
                <a:gd name="T87" fmla="*/ 786 h 78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6" h="786">
                  <a:moveTo>
                    <a:pt x="678" y="532"/>
                  </a:moveTo>
                  <a:lnTo>
                    <a:pt x="1376" y="266"/>
                  </a:lnTo>
                  <a:lnTo>
                    <a:pt x="734" y="0"/>
                  </a:lnTo>
                  <a:lnTo>
                    <a:pt x="18" y="160"/>
                  </a:lnTo>
                  <a:lnTo>
                    <a:pt x="15" y="166"/>
                  </a:lnTo>
                  <a:lnTo>
                    <a:pt x="9" y="181"/>
                  </a:lnTo>
                  <a:lnTo>
                    <a:pt x="4" y="204"/>
                  </a:lnTo>
                  <a:lnTo>
                    <a:pt x="0" y="234"/>
                  </a:lnTo>
                  <a:lnTo>
                    <a:pt x="1" y="271"/>
                  </a:lnTo>
                  <a:lnTo>
                    <a:pt x="9" y="310"/>
                  </a:lnTo>
                  <a:lnTo>
                    <a:pt x="28" y="353"/>
                  </a:lnTo>
                  <a:lnTo>
                    <a:pt x="58" y="398"/>
                  </a:lnTo>
                  <a:lnTo>
                    <a:pt x="59" y="399"/>
                  </a:lnTo>
                  <a:lnTo>
                    <a:pt x="60" y="401"/>
                  </a:lnTo>
                  <a:lnTo>
                    <a:pt x="694" y="786"/>
                  </a:lnTo>
                  <a:lnTo>
                    <a:pt x="694" y="775"/>
                  </a:lnTo>
                  <a:lnTo>
                    <a:pt x="685" y="751"/>
                  </a:lnTo>
                  <a:lnTo>
                    <a:pt x="681" y="745"/>
                  </a:lnTo>
                  <a:lnTo>
                    <a:pt x="673" y="726"/>
                  </a:lnTo>
                  <a:lnTo>
                    <a:pt x="663" y="699"/>
                  </a:lnTo>
                  <a:lnTo>
                    <a:pt x="652" y="666"/>
                  </a:lnTo>
                  <a:lnTo>
                    <a:pt x="647" y="631"/>
                  </a:lnTo>
                  <a:lnTo>
                    <a:pt x="647" y="594"/>
                  </a:lnTo>
                  <a:lnTo>
                    <a:pt x="657" y="561"/>
                  </a:lnTo>
                  <a:lnTo>
                    <a:pt x="678" y="5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7" name="Freeform 1399"/>
            <p:cNvSpPr>
              <a:spLocks/>
            </p:cNvSpPr>
            <p:nvPr/>
          </p:nvSpPr>
          <p:spPr bwMode="auto">
            <a:xfrm>
              <a:off x="184" y="3571"/>
              <a:ext cx="618" cy="238"/>
            </a:xfrm>
            <a:custGeom>
              <a:avLst/>
              <a:gdLst>
                <a:gd name="T0" fmla="*/ 309 w 1235"/>
                <a:gd name="T1" fmla="*/ 59 h 475"/>
                <a:gd name="T2" fmla="*/ 153 w 1235"/>
                <a:gd name="T3" fmla="*/ 119 h 475"/>
                <a:gd name="T4" fmla="*/ 0 w 1235"/>
                <a:gd name="T5" fmla="*/ 38 h 475"/>
                <a:gd name="T6" fmla="*/ 167 w 1235"/>
                <a:gd name="T7" fmla="*/ 0 h 475"/>
                <a:gd name="T8" fmla="*/ 309 w 1235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5"/>
                <a:gd name="T16" fmla="*/ 0 h 475"/>
                <a:gd name="T17" fmla="*/ 1235 w 1235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5" h="475">
                  <a:moveTo>
                    <a:pt x="1235" y="236"/>
                  </a:moveTo>
                  <a:lnTo>
                    <a:pt x="611" y="475"/>
                  </a:lnTo>
                  <a:lnTo>
                    <a:pt x="0" y="151"/>
                  </a:lnTo>
                  <a:lnTo>
                    <a:pt x="666" y="0"/>
                  </a:lnTo>
                  <a:lnTo>
                    <a:pt x="1235" y="236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8" name="Freeform 1400"/>
            <p:cNvSpPr>
              <a:spLocks/>
            </p:cNvSpPr>
            <p:nvPr/>
          </p:nvSpPr>
          <p:spPr bwMode="auto">
            <a:xfrm>
              <a:off x="162" y="3652"/>
              <a:ext cx="315" cy="272"/>
            </a:xfrm>
            <a:custGeom>
              <a:avLst/>
              <a:gdLst>
                <a:gd name="T0" fmla="*/ 157 w 630"/>
                <a:gd name="T1" fmla="*/ 136 h 543"/>
                <a:gd name="T2" fmla="*/ 12 w 630"/>
                <a:gd name="T3" fmla="*/ 47 h 543"/>
                <a:gd name="T4" fmla="*/ 7 w 630"/>
                <a:gd name="T5" fmla="*/ 39 h 543"/>
                <a:gd name="T6" fmla="*/ 3 w 630"/>
                <a:gd name="T7" fmla="*/ 31 h 543"/>
                <a:gd name="T8" fmla="*/ 1 w 630"/>
                <a:gd name="T9" fmla="*/ 24 h 543"/>
                <a:gd name="T10" fmla="*/ 1 w 630"/>
                <a:gd name="T11" fmla="*/ 18 h 543"/>
                <a:gd name="T12" fmla="*/ 0 w 630"/>
                <a:gd name="T13" fmla="*/ 12 h 543"/>
                <a:gd name="T14" fmla="*/ 1 w 630"/>
                <a:gd name="T15" fmla="*/ 7 h 543"/>
                <a:gd name="T16" fmla="*/ 1 w 630"/>
                <a:gd name="T17" fmla="*/ 3 h 543"/>
                <a:gd name="T18" fmla="*/ 2 w 630"/>
                <a:gd name="T19" fmla="*/ 0 h 543"/>
                <a:gd name="T20" fmla="*/ 158 w 630"/>
                <a:gd name="T21" fmla="*/ 83 h 543"/>
                <a:gd name="T22" fmla="*/ 154 w 630"/>
                <a:gd name="T23" fmla="*/ 89 h 543"/>
                <a:gd name="T24" fmla="*/ 152 w 630"/>
                <a:gd name="T25" fmla="*/ 95 h 543"/>
                <a:gd name="T26" fmla="*/ 151 w 630"/>
                <a:gd name="T27" fmla="*/ 102 h 543"/>
                <a:gd name="T28" fmla="*/ 151 w 630"/>
                <a:gd name="T29" fmla="*/ 109 h 543"/>
                <a:gd name="T30" fmla="*/ 152 w 630"/>
                <a:gd name="T31" fmla="*/ 116 h 543"/>
                <a:gd name="T32" fmla="*/ 153 w 630"/>
                <a:gd name="T33" fmla="*/ 123 h 543"/>
                <a:gd name="T34" fmla="*/ 155 w 630"/>
                <a:gd name="T35" fmla="*/ 130 h 543"/>
                <a:gd name="T36" fmla="*/ 157 w 630"/>
                <a:gd name="T37" fmla="*/ 136 h 54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0"/>
                <a:gd name="T58" fmla="*/ 0 h 543"/>
                <a:gd name="T59" fmla="*/ 630 w 630"/>
                <a:gd name="T60" fmla="*/ 543 h 54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0" h="543">
                  <a:moveTo>
                    <a:pt x="628" y="543"/>
                  </a:moveTo>
                  <a:lnTo>
                    <a:pt x="50" y="186"/>
                  </a:lnTo>
                  <a:lnTo>
                    <a:pt x="28" y="154"/>
                  </a:lnTo>
                  <a:lnTo>
                    <a:pt x="13" y="124"/>
                  </a:lnTo>
                  <a:lnTo>
                    <a:pt x="5" y="96"/>
                  </a:lnTo>
                  <a:lnTo>
                    <a:pt x="1" y="70"/>
                  </a:lnTo>
                  <a:lnTo>
                    <a:pt x="0" y="47"/>
                  </a:lnTo>
                  <a:lnTo>
                    <a:pt x="4" y="28"/>
                  </a:lnTo>
                  <a:lnTo>
                    <a:pt x="7" y="12"/>
                  </a:lnTo>
                  <a:lnTo>
                    <a:pt x="10" y="0"/>
                  </a:lnTo>
                  <a:lnTo>
                    <a:pt x="630" y="330"/>
                  </a:lnTo>
                  <a:lnTo>
                    <a:pt x="616" y="353"/>
                  </a:lnTo>
                  <a:lnTo>
                    <a:pt x="606" y="379"/>
                  </a:lnTo>
                  <a:lnTo>
                    <a:pt x="603" y="406"/>
                  </a:lnTo>
                  <a:lnTo>
                    <a:pt x="602" y="434"/>
                  </a:lnTo>
                  <a:lnTo>
                    <a:pt x="605" y="463"/>
                  </a:lnTo>
                  <a:lnTo>
                    <a:pt x="611" y="491"/>
                  </a:lnTo>
                  <a:lnTo>
                    <a:pt x="619" y="518"/>
                  </a:lnTo>
                  <a:lnTo>
                    <a:pt x="628" y="54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9" name="Freeform 1401"/>
            <p:cNvSpPr>
              <a:spLocks/>
            </p:cNvSpPr>
            <p:nvPr/>
          </p:nvSpPr>
          <p:spPr bwMode="auto">
            <a:xfrm>
              <a:off x="476" y="3700"/>
              <a:ext cx="365" cy="250"/>
            </a:xfrm>
            <a:custGeom>
              <a:avLst/>
              <a:gdLst>
                <a:gd name="T0" fmla="*/ 160 w 731"/>
                <a:gd name="T1" fmla="*/ 38 h 500"/>
                <a:gd name="T2" fmla="*/ 0 w 731"/>
                <a:gd name="T3" fmla="*/ 103 h 500"/>
                <a:gd name="T4" fmla="*/ 1 w 731"/>
                <a:gd name="T5" fmla="*/ 108 h 500"/>
                <a:gd name="T6" fmla="*/ 162 w 731"/>
                <a:gd name="T7" fmla="*/ 43 h 500"/>
                <a:gd name="T8" fmla="*/ 172 w 731"/>
                <a:gd name="T9" fmla="*/ 52 h 500"/>
                <a:gd name="T10" fmla="*/ 8 w 731"/>
                <a:gd name="T11" fmla="*/ 120 h 500"/>
                <a:gd name="T12" fmla="*/ 10 w 731"/>
                <a:gd name="T13" fmla="*/ 125 h 500"/>
                <a:gd name="T14" fmla="*/ 182 w 731"/>
                <a:gd name="T15" fmla="*/ 54 h 500"/>
                <a:gd name="T16" fmla="*/ 165 w 731"/>
                <a:gd name="T17" fmla="*/ 39 h 500"/>
                <a:gd name="T18" fmla="*/ 165 w 731"/>
                <a:gd name="T19" fmla="*/ 1 h 500"/>
                <a:gd name="T20" fmla="*/ 160 w 731"/>
                <a:gd name="T21" fmla="*/ 0 h 500"/>
                <a:gd name="T22" fmla="*/ 160 w 731"/>
                <a:gd name="T23" fmla="*/ 12 h 500"/>
                <a:gd name="T24" fmla="*/ 160 w 731"/>
                <a:gd name="T25" fmla="*/ 38 h 5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1"/>
                <a:gd name="T40" fmla="*/ 0 h 500"/>
                <a:gd name="T41" fmla="*/ 731 w 731"/>
                <a:gd name="T42" fmla="*/ 500 h 50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1" h="500">
                  <a:moveTo>
                    <a:pt x="643" y="149"/>
                  </a:moveTo>
                  <a:lnTo>
                    <a:pt x="0" y="409"/>
                  </a:lnTo>
                  <a:lnTo>
                    <a:pt x="6" y="432"/>
                  </a:lnTo>
                  <a:lnTo>
                    <a:pt x="651" y="171"/>
                  </a:lnTo>
                  <a:lnTo>
                    <a:pt x="690" y="208"/>
                  </a:lnTo>
                  <a:lnTo>
                    <a:pt x="35" y="477"/>
                  </a:lnTo>
                  <a:lnTo>
                    <a:pt x="43" y="500"/>
                  </a:lnTo>
                  <a:lnTo>
                    <a:pt x="731" y="216"/>
                  </a:lnTo>
                  <a:lnTo>
                    <a:pt x="663" y="153"/>
                  </a:lnTo>
                  <a:lnTo>
                    <a:pt x="661" y="1"/>
                  </a:lnTo>
                  <a:lnTo>
                    <a:pt x="641" y="0"/>
                  </a:lnTo>
                  <a:lnTo>
                    <a:pt x="642" y="47"/>
                  </a:lnTo>
                  <a:lnTo>
                    <a:pt x="643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0" name="Freeform 1402"/>
            <p:cNvSpPr>
              <a:spLocks/>
            </p:cNvSpPr>
            <p:nvPr/>
          </p:nvSpPr>
          <p:spPr bwMode="auto">
            <a:xfrm>
              <a:off x="427" y="3550"/>
              <a:ext cx="347" cy="158"/>
            </a:xfrm>
            <a:custGeom>
              <a:avLst/>
              <a:gdLst>
                <a:gd name="T0" fmla="*/ 10 w 695"/>
                <a:gd name="T1" fmla="*/ 39 h 318"/>
                <a:gd name="T2" fmla="*/ 1 w 695"/>
                <a:gd name="T3" fmla="*/ 49 h 318"/>
                <a:gd name="T4" fmla="*/ 0 w 695"/>
                <a:gd name="T5" fmla="*/ 63 h 318"/>
                <a:gd name="T6" fmla="*/ 1 w 695"/>
                <a:gd name="T7" fmla="*/ 73 h 318"/>
                <a:gd name="T8" fmla="*/ 2 w 695"/>
                <a:gd name="T9" fmla="*/ 79 h 318"/>
                <a:gd name="T10" fmla="*/ 172 w 695"/>
                <a:gd name="T11" fmla="*/ 35 h 318"/>
                <a:gd name="T12" fmla="*/ 173 w 695"/>
                <a:gd name="T13" fmla="*/ 0 h 318"/>
                <a:gd name="T14" fmla="*/ 10 w 695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8"/>
                <a:gd name="T26" fmla="*/ 695 w 695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8">
                  <a:moveTo>
                    <a:pt x="41" y="159"/>
                  </a:moveTo>
                  <a:lnTo>
                    <a:pt x="5" y="199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91" y="141"/>
                  </a:lnTo>
                  <a:lnTo>
                    <a:pt x="695" y="0"/>
                  </a:lnTo>
                  <a:lnTo>
                    <a:pt x="41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1" name="Freeform 1403"/>
            <p:cNvSpPr>
              <a:spLocks/>
            </p:cNvSpPr>
            <p:nvPr/>
          </p:nvSpPr>
          <p:spPr bwMode="auto">
            <a:xfrm>
              <a:off x="431" y="3622"/>
              <a:ext cx="367" cy="119"/>
            </a:xfrm>
            <a:custGeom>
              <a:avLst/>
              <a:gdLst>
                <a:gd name="T0" fmla="*/ 0 w 735"/>
                <a:gd name="T1" fmla="*/ 46 h 237"/>
                <a:gd name="T2" fmla="*/ 7 w 735"/>
                <a:gd name="T3" fmla="*/ 60 h 237"/>
                <a:gd name="T4" fmla="*/ 183 w 735"/>
                <a:gd name="T5" fmla="*/ 14 h 237"/>
                <a:gd name="T6" fmla="*/ 169 w 735"/>
                <a:gd name="T7" fmla="*/ 0 h 237"/>
                <a:gd name="T8" fmla="*/ 0 w 735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7"/>
                <a:gd name="T17" fmla="*/ 735 w 73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7">
                  <a:moveTo>
                    <a:pt x="0" y="181"/>
                  </a:moveTo>
                  <a:lnTo>
                    <a:pt x="30" y="237"/>
                  </a:lnTo>
                  <a:lnTo>
                    <a:pt x="735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2" name="Freeform 1404"/>
            <p:cNvSpPr>
              <a:spLocks/>
            </p:cNvSpPr>
            <p:nvPr/>
          </p:nvSpPr>
          <p:spPr bwMode="auto">
            <a:xfrm>
              <a:off x="125" y="3400"/>
              <a:ext cx="689" cy="347"/>
            </a:xfrm>
            <a:custGeom>
              <a:avLst/>
              <a:gdLst>
                <a:gd name="T0" fmla="*/ 163 w 1377"/>
                <a:gd name="T1" fmla="*/ 116 h 694"/>
                <a:gd name="T2" fmla="*/ 345 w 1377"/>
                <a:gd name="T3" fmla="*/ 72 h 694"/>
                <a:gd name="T4" fmla="*/ 190 w 1377"/>
                <a:gd name="T5" fmla="*/ 0 h 694"/>
                <a:gd name="T6" fmla="*/ 7 w 1377"/>
                <a:gd name="T7" fmla="*/ 22 h 694"/>
                <a:gd name="T8" fmla="*/ 6 w 1377"/>
                <a:gd name="T9" fmla="*/ 22 h 694"/>
                <a:gd name="T10" fmla="*/ 5 w 1377"/>
                <a:gd name="T11" fmla="*/ 26 h 694"/>
                <a:gd name="T12" fmla="*/ 3 w 1377"/>
                <a:gd name="T13" fmla="*/ 30 h 694"/>
                <a:gd name="T14" fmla="*/ 1 w 1377"/>
                <a:gd name="T15" fmla="*/ 38 h 694"/>
                <a:gd name="T16" fmla="*/ 0 w 1377"/>
                <a:gd name="T17" fmla="*/ 45 h 694"/>
                <a:gd name="T18" fmla="*/ 1 w 1377"/>
                <a:gd name="T19" fmla="*/ 53 h 694"/>
                <a:gd name="T20" fmla="*/ 5 w 1377"/>
                <a:gd name="T21" fmla="*/ 63 h 694"/>
                <a:gd name="T22" fmla="*/ 11 w 1377"/>
                <a:gd name="T23" fmla="*/ 74 h 694"/>
                <a:gd name="T24" fmla="*/ 11 w 1377"/>
                <a:gd name="T25" fmla="*/ 74 h 694"/>
                <a:gd name="T26" fmla="*/ 11 w 1377"/>
                <a:gd name="T27" fmla="*/ 74 h 694"/>
                <a:gd name="T28" fmla="*/ 11 w 1377"/>
                <a:gd name="T29" fmla="*/ 75 h 694"/>
                <a:gd name="T30" fmla="*/ 11 w 1377"/>
                <a:gd name="T31" fmla="*/ 75 h 694"/>
                <a:gd name="T32" fmla="*/ 11 w 1377"/>
                <a:gd name="T33" fmla="*/ 75 h 694"/>
                <a:gd name="T34" fmla="*/ 12 w 1377"/>
                <a:gd name="T35" fmla="*/ 75 h 694"/>
                <a:gd name="T36" fmla="*/ 161 w 1377"/>
                <a:gd name="T37" fmla="*/ 174 h 694"/>
                <a:gd name="T38" fmla="*/ 162 w 1377"/>
                <a:gd name="T39" fmla="*/ 172 h 694"/>
                <a:gd name="T40" fmla="*/ 160 w 1377"/>
                <a:gd name="T41" fmla="*/ 166 h 694"/>
                <a:gd name="T42" fmla="*/ 160 w 1377"/>
                <a:gd name="T43" fmla="*/ 166 h 694"/>
                <a:gd name="T44" fmla="*/ 160 w 1377"/>
                <a:gd name="T45" fmla="*/ 166 h 694"/>
                <a:gd name="T46" fmla="*/ 159 w 1377"/>
                <a:gd name="T47" fmla="*/ 164 h 694"/>
                <a:gd name="T48" fmla="*/ 158 w 1377"/>
                <a:gd name="T49" fmla="*/ 160 h 694"/>
                <a:gd name="T50" fmla="*/ 156 w 1377"/>
                <a:gd name="T51" fmla="*/ 154 h 694"/>
                <a:gd name="T52" fmla="*/ 154 w 1377"/>
                <a:gd name="T53" fmla="*/ 146 h 694"/>
                <a:gd name="T54" fmla="*/ 153 w 1377"/>
                <a:gd name="T55" fmla="*/ 138 h 694"/>
                <a:gd name="T56" fmla="*/ 154 w 1377"/>
                <a:gd name="T57" fmla="*/ 130 h 694"/>
                <a:gd name="T58" fmla="*/ 157 w 1377"/>
                <a:gd name="T59" fmla="*/ 122 h 694"/>
                <a:gd name="T60" fmla="*/ 163 w 1377"/>
                <a:gd name="T61" fmla="*/ 11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4"/>
                <a:gd name="T95" fmla="*/ 1377 w 1377"/>
                <a:gd name="T96" fmla="*/ 694 h 69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4">
                  <a:moveTo>
                    <a:pt x="652" y="467"/>
                  </a:moveTo>
                  <a:lnTo>
                    <a:pt x="1377" y="288"/>
                  </a:lnTo>
                  <a:lnTo>
                    <a:pt x="758" y="0"/>
                  </a:lnTo>
                  <a:lnTo>
                    <a:pt x="27" y="86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50"/>
                  </a:lnTo>
                  <a:lnTo>
                    <a:pt x="0" y="181"/>
                  </a:lnTo>
                  <a:lnTo>
                    <a:pt x="3" y="215"/>
                  </a:lnTo>
                  <a:lnTo>
                    <a:pt x="17" y="254"/>
                  </a:lnTo>
                  <a:lnTo>
                    <a:pt x="42" y="296"/>
                  </a:lnTo>
                  <a:lnTo>
                    <a:pt x="43" y="296"/>
                  </a:lnTo>
                  <a:lnTo>
                    <a:pt x="43" y="297"/>
                  </a:lnTo>
                  <a:lnTo>
                    <a:pt x="45" y="298"/>
                  </a:lnTo>
                  <a:lnTo>
                    <a:pt x="644" y="694"/>
                  </a:lnTo>
                  <a:lnTo>
                    <a:pt x="646" y="685"/>
                  </a:lnTo>
                  <a:lnTo>
                    <a:pt x="638" y="663"/>
                  </a:lnTo>
                  <a:lnTo>
                    <a:pt x="636" y="656"/>
                  </a:lnTo>
                  <a:lnTo>
                    <a:pt x="629" y="639"/>
                  </a:lnTo>
                  <a:lnTo>
                    <a:pt x="621" y="614"/>
                  </a:lnTo>
                  <a:lnTo>
                    <a:pt x="614" y="583"/>
                  </a:lnTo>
                  <a:lnTo>
                    <a:pt x="612" y="551"/>
                  </a:lnTo>
                  <a:lnTo>
                    <a:pt x="615" y="519"/>
                  </a:lnTo>
                  <a:lnTo>
                    <a:pt x="628" y="490"/>
                  </a:lnTo>
                  <a:lnTo>
                    <a:pt x="652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3" name="Freeform 1405"/>
            <p:cNvSpPr>
              <a:spLocks/>
            </p:cNvSpPr>
            <p:nvPr/>
          </p:nvSpPr>
          <p:spPr bwMode="auto">
            <a:xfrm>
              <a:off x="163" y="3413"/>
              <a:ext cx="614" cy="209"/>
            </a:xfrm>
            <a:custGeom>
              <a:avLst/>
              <a:gdLst>
                <a:gd name="T0" fmla="*/ 307 w 1229"/>
                <a:gd name="T1" fmla="*/ 64 h 418"/>
                <a:gd name="T2" fmla="*/ 145 w 1229"/>
                <a:gd name="T3" fmla="*/ 105 h 418"/>
                <a:gd name="T4" fmla="*/ 0 w 1229"/>
                <a:gd name="T5" fmla="*/ 21 h 418"/>
                <a:gd name="T6" fmla="*/ 170 w 1229"/>
                <a:gd name="T7" fmla="*/ 0 h 418"/>
                <a:gd name="T8" fmla="*/ 307 w 1229"/>
                <a:gd name="T9" fmla="*/ 64 h 4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8"/>
                <a:gd name="T17" fmla="*/ 1229 w 1229"/>
                <a:gd name="T18" fmla="*/ 418 h 4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8">
                  <a:moveTo>
                    <a:pt x="1229" y="256"/>
                  </a:moveTo>
                  <a:lnTo>
                    <a:pt x="581" y="418"/>
                  </a:lnTo>
                  <a:lnTo>
                    <a:pt x="0" y="82"/>
                  </a:lnTo>
                  <a:lnTo>
                    <a:pt x="681" y="0"/>
                  </a:lnTo>
                  <a:lnTo>
                    <a:pt x="1229" y="25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4" name="Freeform 1406"/>
            <p:cNvSpPr>
              <a:spLocks/>
            </p:cNvSpPr>
            <p:nvPr/>
          </p:nvSpPr>
          <p:spPr bwMode="auto">
            <a:xfrm>
              <a:off x="136" y="3457"/>
              <a:ext cx="304" cy="265"/>
            </a:xfrm>
            <a:custGeom>
              <a:avLst/>
              <a:gdLst>
                <a:gd name="T0" fmla="*/ 146 w 607"/>
                <a:gd name="T1" fmla="*/ 133 h 529"/>
                <a:gd name="T2" fmla="*/ 9 w 607"/>
                <a:gd name="T3" fmla="*/ 42 h 529"/>
                <a:gd name="T4" fmla="*/ 5 w 607"/>
                <a:gd name="T5" fmla="*/ 34 h 529"/>
                <a:gd name="T6" fmla="*/ 2 w 607"/>
                <a:gd name="T7" fmla="*/ 27 h 529"/>
                <a:gd name="T8" fmla="*/ 0 w 607"/>
                <a:gd name="T9" fmla="*/ 21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6 h 529"/>
                <a:gd name="T16" fmla="*/ 3 w 607"/>
                <a:gd name="T17" fmla="*/ 3 h 529"/>
                <a:gd name="T18" fmla="*/ 5 w 607"/>
                <a:gd name="T19" fmla="*/ 0 h 529"/>
                <a:gd name="T20" fmla="*/ 152 w 607"/>
                <a:gd name="T21" fmla="*/ 86 h 529"/>
                <a:gd name="T22" fmla="*/ 148 w 607"/>
                <a:gd name="T23" fmla="*/ 90 h 529"/>
                <a:gd name="T24" fmla="*/ 145 w 607"/>
                <a:gd name="T25" fmla="*/ 96 h 529"/>
                <a:gd name="T26" fmla="*/ 143 w 607"/>
                <a:gd name="T27" fmla="*/ 102 h 529"/>
                <a:gd name="T28" fmla="*/ 142 w 607"/>
                <a:gd name="T29" fmla="*/ 108 h 529"/>
                <a:gd name="T30" fmla="*/ 142 w 607"/>
                <a:gd name="T31" fmla="*/ 114 h 529"/>
                <a:gd name="T32" fmla="*/ 143 w 607"/>
                <a:gd name="T33" fmla="*/ 121 h 529"/>
                <a:gd name="T34" fmla="*/ 145 w 607"/>
                <a:gd name="T35" fmla="*/ 127 h 529"/>
                <a:gd name="T36" fmla="*/ 146 w 607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6" y="165"/>
                  </a:lnTo>
                  <a:lnTo>
                    <a:pt x="18" y="135"/>
                  </a:lnTo>
                  <a:lnTo>
                    <a:pt x="5" y="108"/>
                  </a:lnTo>
                  <a:lnTo>
                    <a:pt x="0" y="82"/>
                  </a:lnTo>
                  <a:lnTo>
                    <a:pt x="0" y="60"/>
                  </a:lnTo>
                  <a:lnTo>
                    <a:pt x="2" y="39"/>
                  </a:lnTo>
                  <a:lnTo>
                    <a:pt x="6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8" y="382"/>
                  </a:lnTo>
                  <a:lnTo>
                    <a:pt x="570" y="405"/>
                  </a:lnTo>
                  <a:lnTo>
                    <a:pt x="568" y="430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5" name="Freeform 1407"/>
            <p:cNvSpPr>
              <a:spLocks/>
            </p:cNvSpPr>
            <p:nvPr/>
          </p:nvSpPr>
          <p:spPr bwMode="auto">
            <a:xfrm>
              <a:off x="431" y="3550"/>
              <a:ext cx="376" cy="197"/>
            </a:xfrm>
            <a:custGeom>
              <a:avLst/>
              <a:gdLst>
                <a:gd name="T0" fmla="*/ 167 w 753"/>
                <a:gd name="T1" fmla="*/ 34 h 395"/>
                <a:gd name="T2" fmla="*/ 0 w 753"/>
                <a:gd name="T3" fmla="*/ 77 h 395"/>
                <a:gd name="T4" fmla="*/ 1 w 753"/>
                <a:gd name="T5" fmla="*/ 83 h 395"/>
                <a:gd name="T6" fmla="*/ 169 w 753"/>
                <a:gd name="T7" fmla="*/ 39 h 395"/>
                <a:gd name="T8" fmla="*/ 178 w 753"/>
                <a:gd name="T9" fmla="*/ 48 h 395"/>
                <a:gd name="T10" fmla="*/ 7 w 753"/>
                <a:gd name="T11" fmla="*/ 93 h 395"/>
                <a:gd name="T12" fmla="*/ 8 w 753"/>
                <a:gd name="T13" fmla="*/ 98 h 395"/>
                <a:gd name="T14" fmla="*/ 188 w 753"/>
                <a:gd name="T15" fmla="*/ 51 h 395"/>
                <a:gd name="T16" fmla="*/ 172 w 753"/>
                <a:gd name="T17" fmla="*/ 35 h 395"/>
                <a:gd name="T18" fmla="*/ 175 w 753"/>
                <a:gd name="T19" fmla="*/ 0 h 395"/>
                <a:gd name="T20" fmla="*/ 170 w 753"/>
                <a:gd name="T21" fmla="*/ 0 h 395"/>
                <a:gd name="T22" fmla="*/ 169 w 753"/>
                <a:gd name="T23" fmla="*/ 10 h 395"/>
                <a:gd name="T24" fmla="*/ 167 w 753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5"/>
                <a:gd name="T41" fmla="*/ 753 w 753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5">
                  <a:moveTo>
                    <a:pt x="671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7"/>
                  </a:lnTo>
                  <a:lnTo>
                    <a:pt x="714" y="194"/>
                  </a:lnTo>
                  <a:lnTo>
                    <a:pt x="28" y="374"/>
                  </a:lnTo>
                  <a:lnTo>
                    <a:pt x="34" y="395"/>
                  </a:lnTo>
                  <a:lnTo>
                    <a:pt x="753" y="204"/>
                  </a:lnTo>
                  <a:lnTo>
                    <a:pt x="689" y="141"/>
                  </a:lnTo>
                  <a:lnTo>
                    <a:pt x="700" y="3"/>
                  </a:lnTo>
                  <a:lnTo>
                    <a:pt x="681" y="0"/>
                  </a:lnTo>
                  <a:lnTo>
                    <a:pt x="678" y="43"/>
                  </a:lnTo>
                  <a:lnTo>
                    <a:pt x="671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6" name="Freeform 1408"/>
            <p:cNvSpPr>
              <a:spLocks/>
            </p:cNvSpPr>
            <p:nvPr/>
          </p:nvSpPr>
          <p:spPr bwMode="auto">
            <a:xfrm>
              <a:off x="459" y="3382"/>
              <a:ext cx="347" cy="159"/>
            </a:xfrm>
            <a:custGeom>
              <a:avLst/>
              <a:gdLst>
                <a:gd name="T0" fmla="*/ 10 w 695"/>
                <a:gd name="T1" fmla="*/ 40 h 318"/>
                <a:gd name="T2" fmla="*/ 1 w 695"/>
                <a:gd name="T3" fmla="*/ 49 h 318"/>
                <a:gd name="T4" fmla="*/ 0 w 695"/>
                <a:gd name="T5" fmla="*/ 64 h 318"/>
                <a:gd name="T6" fmla="*/ 1 w 695"/>
                <a:gd name="T7" fmla="*/ 74 h 318"/>
                <a:gd name="T8" fmla="*/ 2 w 695"/>
                <a:gd name="T9" fmla="*/ 80 h 318"/>
                <a:gd name="T10" fmla="*/ 172 w 695"/>
                <a:gd name="T11" fmla="*/ 36 h 318"/>
                <a:gd name="T12" fmla="*/ 173 w 695"/>
                <a:gd name="T13" fmla="*/ 0 h 318"/>
                <a:gd name="T14" fmla="*/ 10 w 695"/>
                <a:gd name="T15" fmla="*/ 40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8"/>
                <a:gd name="T26" fmla="*/ 695 w 695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8">
                  <a:moveTo>
                    <a:pt x="40" y="159"/>
                  </a:moveTo>
                  <a:lnTo>
                    <a:pt x="4" y="199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89" y="142"/>
                  </a:lnTo>
                  <a:lnTo>
                    <a:pt x="695" y="0"/>
                  </a:lnTo>
                  <a:lnTo>
                    <a:pt x="40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7" name="Freeform 1409"/>
            <p:cNvSpPr>
              <a:spLocks/>
            </p:cNvSpPr>
            <p:nvPr/>
          </p:nvSpPr>
          <p:spPr bwMode="auto">
            <a:xfrm>
              <a:off x="462" y="3455"/>
              <a:ext cx="368" cy="118"/>
            </a:xfrm>
            <a:custGeom>
              <a:avLst/>
              <a:gdLst>
                <a:gd name="T0" fmla="*/ 0 w 736"/>
                <a:gd name="T1" fmla="*/ 45 h 237"/>
                <a:gd name="T2" fmla="*/ 7 w 736"/>
                <a:gd name="T3" fmla="*/ 59 h 237"/>
                <a:gd name="T4" fmla="*/ 184 w 736"/>
                <a:gd name="T5" fmla="*/ 13 h 237"/>
                <a:gd name="T6" fmla="*/ 170 w 736"/>
                <a:gd name="T7" fmla="*/ 0 h 237"/>
                <a:gd name="T8" fmla="*/ 0 w 736"/>
                <a:gd name="T9" fmla="*/ 45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6"/>
                <a:gd name="T16" fmla="*/ 0 h 237"/>
                <a:gd name="T17" fmla="*/ 736 w 736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6" h="237">
                  <a:moveTo>
                    <a:pt x="0" y="181"/>
                  </a:moveTo>
                  <a:lnTo>
                    <a:pt x="30" y="237"/>
                  </a:lnTo>
                  <a:lnTo>
                    <a:pt x="736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8" name="Freeform 1410"/>
            <p:cNvSpPr>
              <a:spLocks/>
            </p:cNvSpPr>
            <p:nvPr/>
          </p:nvSpPr>
          <p:spPr bwMode="auto">
            <a:xfrm>
              <a:off x="158" y="3233"/>
              <a:ext cx="688" cy="347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7 w 1377"/>
                <a:gd name="T7" fmla="*/ 22 h 693"/>
                <a:gd name="T8" fmla="*/ 6 w 1377"/>
                <a:gd name="T9" fmla="*/ 23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8 h 693"/>
                <a:gd name="T16" fmla="*/ 0 w 1377"/>
                <a:gd name="T17" fmla="*/ 45 h 693"/>
                <a:gd name="T18" fmla="*/ 1 w 1377"/>
                <a:gd name="T19" fmla="*/ 54 h 693"/>
                <a:gd name="T20" fmla="*/ 4 w 1377"/>
                <a:gd name="T21" fmla="*/ 64 h 693"/>
                <a:gd name="T22" fmla="*/ 10 w 1377"/>
                <a:gd name="T23" fmla="*/ 74 h 693"/>
                <a:gd name="T24" fmla="*/ 11 w 1377"/>
                <a:gd name="T25" fmla="*/ 74 h 693"/>
                <a:gd name="T26" fmla="*/ 11 w 1377"/>
                <a:gd name="T27" fmla="*/ 75 h 693"/>
                <a:gd name="T28" fmla="*/ 11 w 1377"/>
                <a:gd name="T29" fmla="*/ 75 h 693"/>
                <a:gd name="T30" fmla="*/ 161 w 1377"/>
                <a:gd name="T31" fmla="*/ 174 h 693"/>
                <a:gd name="T32" fmla="*/ 161 w 1377"/>
                <a:gd name="T33" fmla="*/ 171 h 693"/>
                <a:gd name="T34" fmla="*/ 159 w 1377"/>
                <a:gd name="T35" fmla="*/ 166 h 693"/>
                <a:gd name="T36" fmla="*/ 159 w 1377"/>
                <a:gd name="T37" fmla="*/ 166 h 693"/>
                <a:gd name="T38" fmla="*/ 159 w 1377"/>
                <a:gd name="T39" fmla="*/ 166 h 693"/>
                <a:gd name="T40" fmla="*/ 159 w 1377"/>
                <a:gd name="T41" fmla="*/ 164 h 693"/>
                <a:gd name="T42" fmla="*/ 157 w 1377"/>
                <a:gd name="T43" fmla="*/ 160 h 693"/>
                <a:gd name="T44" fmla="*/ 155 w 1377"/>
                <a:gd name="T45" fmla="*/ 154 h 693"/>
                <a:gd name="T46" fmla="*/ 153 w 1377"/>
                <a:gd name="T47" fmla="*/ 146 h 693"/>
                <a:gd name="T48" fmla="*/ 153 w 1377"/>
                <a:gd name="T49" fmla="*/ 138 h 693"/>
                <a:gd name="T50" fmla="*/ 153 w 1377"/>
                <a:gd name="T51" fmla="*/ 130 h 693"/>
                <a:gd name="T52" fmla="*/ 157 w 1377"/>
                <a:gd name="T53" fmla="*/ 123 h 693"/>
                <a:gd name="T54" fmla="*/ 163 w 1377"/>
                <a:gd name="T55" fmla="*/ 117 h 6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7"/>
                <a:gd name="T85" fmla="*/ 0 h 693"/>
                <a:gd name="T86" fmla="*/ 1377 w 1377"/>
                <a:gd name="T87" fmla="*/ 693 h 6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7" h="693">
                  <a:moveTo>
                    <a:pt x="652" y="466"/>
                  </a:moveTo>
                  <a:lnTo>
                    <a:pt x="1377" y="287"/>
                  </a:lnTo>
                  <a:lnTo>
                    <a:pt x="758" y="0"/>
                  </a:lnTo>
                  <a:lnTo>
                    <a:pt x="28" y="87"/>
                  </a:lnTo>
                  <a:lnTo>
                    <a:pt x="24" y="91"/>
                  </a:lnTo>
                  <a:lnTo>
                    <a:pt x="17" y="103"/>
                  </a:lnTo>
                  <a:lnTo>
                    <a:pt x="9" y="122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4" y="214"/>
                  </a:lnTo>
                  <a:lnTo>
                    <a:pt x="17" y="254"/>
                  </a:lnTo>
                  <a:lnTo>
                    <a:pt x="43" y="295"/>
                  </a:lnTo>
                  <a:lnTo>
                    <a:pt x="44" y="296"/>
                  </a:lnTo>
                  <a:lnTo>
                    <a:pt x="44" y="297"/>
                  </a:lnTo>
                  <a:lnTo>
                    <a:pt x="644" y="693"/>
                  </a:lnTo>
                  <a:lnTo>
                    <a:pt x="647" y="684"/>
                  </a:lnTo>
                  <a:lnTo>
                    <a:pt x="638" y="663"/>
                  </a:lnTo>
                  <a:lnTo>
                    <a:pt x="638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1" y="614"/>
                  </a:lnTo>
                  <a:lnTo>
                    <a:pt x="614" y="584"/>
                  </a:lnTo>
                  <a:lnTo>
                    <a:pt x="612" y="552"/>
                  </a:lnTo>
                  <a:lnTo>
                    <a:pt x="615" y="519"/>
                  </a:lnTo>
                  <a:lnTo>
                    <a:pt x="628" y="489"/>
                  </a:lnTo>
                  <a:lnTo>
                    <a:pt x="652" y="4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9" name="Freeform 1411"/>
            <p:cNvSpPr>
              <a:spLocks/>
            </p:cNvSpPr>
            <p:nvPr/>
          </p:nvSpPr>
          <p:spPr bwMode="auto">
            <a:xfrm>
              <a:off x="195" y="3245"/>
              <a:ext cx="614" cy="209"/>
            </a:xfrm>
            <a:custGeom>
              <a:avLst/>
              <a:gdLst>
                <a:gd name="T0" fmla="*/ 307 w 1228"/>
                <a:gd name="T1" fmla="*/ 64 h 417"/>
                <a:gd name="T2" fmla="*/ 146 w 1228"/>
                <a:gd name="T3" fmla="*/ 105 h 417"/>
                <a:gd name="T4" fmla="*/ 0 w 1228"/>
                <a:gd name="T5" fmla="*/ 21 h 417"/>
                <a:gd name="T6" fmla="*/ 170 w 1228"/>
                <a:gd name="T7" fmla="*/ 0 h 417"/>
                <a:gd name="T8" fmla="*/ 307 w 1228"/>
                <a:gd name="T9" fmla="*/ 64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8"/>
                <a:gd name="T16" fmla="*/ 0 h 417"/>
                <a:gd name="T17" fmla="*/ 1228 w 1228"/>
                <a:gd name="T18" fmla="*/ 417 h 4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8" h="417">
                  <a:moveTo>
                    <a:pt x="1228" y="255"/>
                  </a:moveTo>
                  <a:lnTo>
                    <a:pt x="581" y="417"/>
                  </a:lnTo>
                  <a:lnTo>
                    <a:pt x="0" y="81"/>
                  </a:lnTo>
                  <a:lnTo>
                    <a:pt x="680" y="0"/>
                  </a:lnTo>
                  <a:lnTo>
                    <a:pt x="1228" y="255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0" name="Freeform 1412"/>
            <p:cNvSpPr>
              <a:spLocks/>
            </p:cNvSpPr>
            <p:nvPr/>
          </p:nvSpPr>
          <p:spPr bwMode="auto">
            <a:xfrm>
              <a:off x="168" y="3290"/>
              <a:ext cx="304" cy="264"/>
            </a:xfrm>
            <a:custGeom>
              <a:avLst/>
              <a:gdLst>
                <a:gd name="T0" fmla="*/ 146 w 607"/>
                <a:gd name="T1" fmla="*/ 132 h 529"/>
                <a:gd name="T2" fmla="*/ 10 w 607"/>
                <a:gd name="T3" fmla="*/ 41 h 529"/>
                <a:gd name="T4" fmla="*/ 5 w 607"/>
                <a:gd name="T5" fmla="*/ 33 h 529"/>
                <a:gd name="T6" fmla="*/ 2 w 607"/>
                <a:gd name="T7" fmla="*/ 27 h 529"/>
                <a:gd name="T8" fmla="*/ 0 w 607"/>
                <a:gd name="T9" fmla="*/ 20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5 h 529"/>
                <a:gd name="T16" fmla="*/ 3 w 607"/>
                <a:gd name="T17" fmla="*/ 2 h 529"/>
                <a:gd name="T18" fmla="*/ 5 w 607"/>
                <a:gd name="T19" fmla="*/ 0 h 529"/>
                <a:gd name="T20" fmla="*/ 152 w 607"/>
                <a:gd name="T21" fmla="*/ 85 h 529"/>
                <a:gd name="T22" fmla="*/ 148 w 607"/>
                <a:gd name="T23" fmla="*/ 90 h 529"/>
                <a:gd name="T24" fmla="*/ 145 w 607"/>
                <a:gd name="T25" fmla="*/ 95 h 529"/>
                <a:gd name="T26" fmla="*/ 143 w 607"/>
                <a:gd name="T27" fmla="*/ 101 h 529"/>
                <a:gd name="T28" fmla="*/ 142 w 607"/>
                <a:gd name="T29" fmla="*/ 107 h 529"/>
                <a:gd name="T30" fmla="*/ 142 w 607"/>
                <a:gd name="T31" fmla="*/ 114 h 529"/>
                <a:gd name="T32" fmla="*/ 143 w 607"/>
                <a:gd name="T33" fmla="*/ 120 h 529"/>
                <a:gd name="T34" fmla="*/ 145 w 607"/>
                <a:gd name="T35" fmla="*/ 126 h 529"/>
                <a:gd name="T36" fmla="*/ 146 w 607"/>
                <a:gd name="T37" fmla="*/ 132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7" y="165"/>
                  </a:lnTo>
                  <a:lnTo>
                    <a:pt x="18" y="135"/>
                  </a:lnTo>
                  <a:lnTo>
                    <a:pt x="6" y="108"/>
                  </a:lnTo>
                  <a:lnTo>
                    <a:pt x="0" y="83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7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9" y="382"/>
                  </a:lnTo>
                  <a:lnTo>
                    <a:pt x="570" y="406"/>
                  </a:lnTo>
                  <a:lnTo>
                    <a:pt x="568" y="431"/>
                  </a:lnTo>
                  <a:lnTo>
                    <a:pt x="568" y="457"/>
                  </a:lnTo>
                  <a:lnTo>
                    <a:pt x="572" y="482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1" name="Freeform 1413"/>
            <p:cNvSpPr>
              <a:spLocks/>
            </p:cNvSpPr>
            <p:nvPr/>
          </p:nvSpPr>
          <p:spPr bwMode="auto">
            <a:xfrm>
              <a:off x="462" y="3382"/>
              <a:ext cx="377" cy="198"/>
            </a:xfrm>
            <a:custGeom>
              <a:avLst/>
              <a:gdLst>
                <a:gd name="T0" fmla="*/ 168 w 753"/>
                <a:gd name="T1" fmla="*/ 34 h 395"/>
                <a:gd name="T2" fmla="*/ 0 w 753"/>
                <a:gd name="T3" fmla="*/ 78 h 395"/>
                <a:gd name="T4" fmla="*/ 1 w 753"/>
                <a:gd name="T5" fmla="*/ 83 h 395"/>
                <a:gd name="T6" fmla="*/ 170 w 753"/>
                <a:gd name="T7" fmla="*/ 40 h 395"/>
                <a:gd name="T8" fmla="*/ 179 w 753"/>
                <a:gd name="T9" fmla="*/ 49 h 395"/>
                <a:gd name="T10" fmla="*/ 7 w 753"/>
                <a:gd name="T11" fmla="*/ 94 h 395"/>
                <a:gd name="T12" fmla="*/ 9 w 753"/>
                <a:gd name="T13" fmla="*/ 99 h 395"/>
                <a:gd name="T14" fmla="*/ 189 w 753"/>
                <a:gd name="T15" fmla="*/ 52 h 395"/>
                <a:gd name="T16" fmla="*/ 173 w 753"/>
                <a:gd name="T17" fmla="*/ 36 h 395"/>
                <a:gd name="T18" fmla="*/ 175 w 753"/>
                <a:gd name="T19" fmla="*/ 1 h 395"/>
                <a:gd name="T20" fmla="*/ 171 w 753"/>
                <a:gd name="T21" fmla="*/ 0 h 395"/>
                <a:gd name="T22" fmla="*/ 170 w 753"/>
                <a:gd name="T23" fmla="*/ 11 h 395"/>
                <a:gd name="T24" fmla="*/ 168 w 753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5"/>
                <a:gd name="T41" fmla="*/ 753 w 753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5">
                  <a:moveTo>
                    <a:pt x="671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7"/>
                  </a:lnTo>
                  <a:lnTo>
                    <a:pt x="714" y="194"/>
                  </a:lnTo>
                  <a:lnTo>
                    <a:pt x="28" y="374"/>
                  </a:lnTo>
                  <a:lnTo>
                    <a:pt x="34" y="395"/>
                  </a:lnTo>
                  <a:lnTo>
                    <a:pt x="753" y="205"/>
                  </a:lnTo>
                  <a:lnTo>
                    <a:pt x="690" y="141"/>
                  </a:lnTo>
                  <a:lnTo>
                    <a:pt x="700" y="3"/>
                  </a:lnTo>
                  <a:lnTo>
                    <a:pt x="681" y="0"/>
                  </a:lnTo>
                  <a:lnTo>
                    <a:pt x="678" y="43"/>
                  </a:lnTo>
                  <a:lnTo>
                    <a:pt x="671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2" name="Freeform 1414"/>
            <p:cNvSpPr>
              <a:spLocks/>
            </p:cNvSpPr>
            <p:nvPr/>
          </p:nvSpPr>
          <p:spPr bwMode="auto">
            <a:xfrm>
              <a:off x="478" y="3180"/>
              <a:ext cx="334" cy="209"/>
            </a:xfrm>
            <a:custGeom>
              <a:avLst/>
              <a:gdLst>
                <a:gd name="T0" fmla="*/ 7 w 668"/>
                <a:gd name="T1" fmla="*/ 59 h 416"/>
                <a:gd name="T2" fmla="*/ 0 w 668"/>
                <a:gd name="T3" fmla="*/ 72 h 416"/>
                <a:gd name="T4" fmla="*/ 1 w 668"/>
                <a:gd name="T5" fmla="*/ 88 h 416"/>
                <a:gd name="T6" fmla="*/ 3 w 668"/>
                <a:gd name="T7" fmla="*/ 98 h 416"/>
                <a:gd name="T8" fmla="*/ 3 w 668"/>
                <a:gd name="T9" fmla="*/ 105 h 416"/>
                <a:gd name="T10" fmla="*/ 167 w 668"/>
                <a:gd name="T11" fmla="*/ 39 h 416"/>
                <a:gd name="T12" fmla="*/ 165 w 668"/>
                <a:gd name="T13" fmla="*/ 0 h 416"/>
                <a:gd name="T14" fmla="*/ 7 w 668"/>
                <a:gd name="T15" fmla="*/ 59 h 4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68"/>
                <a:gd name="T25" fmla="*/ 0 h 416"/>
                <a:gd name="T26" fmla="*/ 668 w 668"/>
                <a:gd name="T27" fmla="*/ 416 h 4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68" h="416">
                  <a:moveTo>
                    <a:pt x="30" y="235"/>
                  </a:moveTo>
                  <a:lnTo>
                    <a:pt x="0" y="285"/>
                  </a:lnTo>
                  <a:lnTo>
                    <a:pt x="1" y="348"/>
                  </a:lnTo>
                  <a:lnTo>
                    <a:pt x="11" y="391"/>
                  </a:lnTo>
                  <a:lnTo>
                    <a:pt x="15" y="416"/>
                  </a:lnTo>
                  <a:lnTo>
                    <a:pt x="668" y="154"/>
                  </a:lnTo>
                  <a:lnTo>
                    <a:pt x="660" y="0"/>
                  </a:lnTo>
                  <a:lnTo>
                    <a:pt x="30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3" name="Freeform 1415"/>
            <p:cNvSpPr>
              <a:spLocks/>
            </p:cNvSpPr>
            <p:nvPr/>
          </p:nvSpPr>
          <p:spPr bwMode="auto">
            <a:xfrm>
              <a:off x="485" y="3260"/>
              <a:ext cx="356" cy="163"/>
            </a:xfrm>
            <a:custGeom>
              <a:avLst/>
              <a:gdLst>
                <a:gd name="T0" fmla="*/ 0 w 712"/>
                <a:gd name="T1" fmla="*/ 66 h 327"/>
                <a:gd name="T2" fmla="*/ 9 w 712"/>
                <a:gd name="T3" fmla="*/ 81 h 327"/>
                <a:gd name="T4" fmla="*/ 178 w 712"/>
                <a:gd name="T5" fmla="*/ 13 h 327"/>
                <a:gd name="T6" fmla="*/ 163 w 712"/>
                <a:gd name="T7" fmla="*/ 0 h 327"/>
                <a:gd name="T8" fmla="*/ 0 w 712"/>
                <a:gd name="T9" fmla="*/ 66 h 3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7"/>
                <a:gd name="T17" fmla="*/ 712 w 712"/>
                <a:gd name="T18" fmla="*/ 327 h 3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7">
                  <a:moveTo>
                    <a:pt x="0" y="267"/>
                  </a:moveTo>
                  <a:lnTo>
                    <a:pt x="35" y="327"/>
                  </a:lnTo>
                  <a:lnTo>
                    <a:pt x="712" y="53"/>
                  </a:lnTo>
                  <a:lnTo>
                    <a:pt x="650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4" name="Freeform 1416"/>
            <p:cNvSpPr>
              <a:spLocks/>
            </p:cNvSpPr>
            <p:nvPr/>
          </p:nvSpPr>
          <p:spPr bwMode="auto">
            <a:xfrm>
              <a:off x="160" y="3038"/>
              <a:ext cx="687" cy="392"/>
            </a:xfrm>
            <a:custGeom>
              <a:avLst/>
              <a:gdLst>
                <a:gd name="T0" fmla="*/ 169 w 1374"/>
                <a:gd name="T1" fmla="*/ 133 h 784"/>
                <a:gd name="T2" fmla="*/ 344 w 1374"/>
                <a:gd name="T3" fmla="*/ 67 h 784"/>
                <a:gd name="T4" fmla="*/ 183 w 1374"/>
                <a:gd name="T5" fmla="*/ 0 h 784"/>
                <a:gd name="T6" fmla="*/ 5 w 1374"/>
                <a:gd name="T7" fmla="*/ 40 h 784"/>
                <a:gd name="T8" fmla="*/ 3 w 1374"/>
                <a:gd name="T9" fmla="*/ 42 h 784"/>
                <a:gd name="T10" fmla="*/ 3 w 1374"/>
                <a:gd name="T11" fmla="*/ 46 h 784"/>
                <a:gd name="T12" fmla="*/ 1 w 1374"/>
                <a:gd name="T13" fmla="*/ 51 h 784"/>
                <a:gd name="T14" fmla="*/ 0 w 1374"/>
                <a:gd name="T15" fmla="*/ 58 h 784"/>
                <a:gd name="T16" fmla="*/ 1 w 1374"/>
                <a:gd name="T17" fmla="*/ 68 h 784"/>
                <a:gd name="T18" fmla="*/ 3 w 1374"/>
                <a:gd name="T19" fmla="*/ 78 h 784"/>
                <a:gd name="T20" fmla="*/ 6 w 1374"/>
                <a:gd name="T21" fmla="*/ 88 h 784"/>
                <a:gd name="T22" fmla="*/ 14 w 1374"/>
                <a:gd name="T23" fmla="*/ 99 h 784"/>
                <a:gd name="T24" fmla="*/ 14 w 1374"/>
                <a:gd name="T25" fmla="*/ 99 h 784"/>
                <a:gd name="T26" fmla="*/ 14 w 1374"/>
                <a:gd name="T27" fmla="*/ 99 h 784"/>
                <a:gd name="T28" fmla="*/ 14 w 1374"/>
                <a:gd name="T29" fmla="*/ 99 h 784"/>
                <a:gd name="T30" fmla="*/ 173 w 1374"/>
                <a:gd name="T31" fmla="*/ 196 h 784"/>
                <a:gd name="T32" fmla="*/ 173 w 1374"/>
                <a:gd name="T33" fmla="*/ 194 h 784"/>
                <a:gd name="T34" fmla="*/ 171 w 1374"/>
                <a:gd name="T35" fmla="*/ 188 h 784"/>
                <a:gd name="T36" fmla="*/ 171 w 1374"/>
                <a:gd name="T37" fmla="*/ 188 h 784"/>
                <a:gd name="T38" fmla="*/ 171 w 1374"/>
                <a:gd name="T39" fmla="*/ 188 h 784"/>
                <a:gd name="T40" fmla="*/ 170 w 1374"/>
                <a:gd name="T41" fmla="*/ 186 h 784"/>
                <a:gd name="T42" fmla="*/ 168 w 1374"/>
                <a:gd name="T43" fmla="*/ 181 h 784"/>
                <a:gd name="T44" fmla="*/ 166 w 1374"/>
                <a:gd name="T45" fmla="*/ 175 h 784"/>
                <a:gd name="T46" fmla="*/ 163 w 1374"/>
                <a:gd name="T47" fmla="*/ 166 h 784"/>
                <a:gd name="T48" fmla="*/ 162 w 1374"/>
                <a:gd name="T49" fmla="*/ 158 h 784"/>
                <a:gd name="T50" fmla="*/ 162 w 1374"/>
                <a:gd name="T51" fmla="*/ 149 h 784"/>
                <a:gd name="T52" fmla="*/ 164 w 1374"/>
                <a:gd name="T53" fmla="*/ 140 h 784"/>
                <a:gd name="T54" fmla="*/ 169 w 1374"/>
                <a:gd name="T55" fmla="*/ 133 h 7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4"/>
                <a:gd name="T85" fmla="*/ 0 h 784"/>
                <a:gd name="T86" fmla="*/ 1374 w 1374"/>
                <a:gd name="T87" fmla="*/ 784 h 7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4" h="784">
                  <a:moveTo>
                    <a:pt x="676" y="531"/>
                  </a:moveTo>
                  <a:lnTo>
                    <a:pt x="1374" y="266"/>
                  </a:lnTo>
                  <a:lnTo>
                    <a:pt x="732" y="0"/>
                  </a:lnTo>
                  <a:lnTo>
                    <a:pt x="17" y="160"/>
                  </a:lnTo>
                  <a:lnTo>
                    <a:pt x="15" y="166"/>
                  </a:lnTo>
                  <a:lnTo>
                    <a:pt x="9" y="181"/>
                  </a:lnTo>
                  <a:lnTo>
                    <a:pt x="3" y="204"/>
                  </a:lnTo>
                  <a:lnTo>
                    <a:pt x="0" y="234"/>
                  </a:lnTo>
                  <a:lnTo>
                    <a:pt x="1" y="270"/>
                  </a:lnTo>
                  <a:lnTo>
                    <a:pt x="9" y="309"/>
                  </a:lnTo>
                  <a:lnTo>
                    <a:pt x="26" y="351"/>
                  </a:lnTo>
                  <a:lnTo>
                    <a:pt x="56" y="396"/>
                  </a:lnTo>
                  <a:lnTo>
                    <a:pt x="57" y="399"/>
                  </a:lnTo>
                  <a:lnTo>
                    <a:pt x="58" y="399"/>
                  </a:lnTo>
                  <a:lnTo>
                    <a:pt x="692" y="784"/>
                  </a:lnTo>
                  <a:lnTo>
                    <a:pt x="693" y="774"/>
                  </a:lnTo>
                  <a:lnTo>
                    <a:pt x="683" y="751"/>
                  </a:lnTo>
                  <a:lnTo>
                    <a:pt x="679" y="744"/>
                  </a:lnTo>
                  <a:lnTo>
                    <a:pt x="671" y="724"/>
                  </a:lnTo>
                  <a:lnTo>
                    <a:pt x="661" y="698"/>
                  </a:lnTo>
                  <a:lnTo>
                    <a:pt x="651" y="664"/>
                  </a:lnTo>
                  <a:lnTo>
                    <a:pt x="645" y="629"/>
                  </a:lnTo>
                  <a:lnTo>
                    <a:pt x="645" y="593"/>
                  </a:lnTo>
                  <a:lnTo>
                    <a:pt x="655" y="560"/>
                  </a:lnTo>
                  <a:lnTo>
                    <a:pt x="676" y="5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5" name="Freeform 1417"/>
            <p:cNvSpPr>
              <a:spLocks/>
            </p:cNvSpPr>
            <p:nvPr/>
          </p:nvSpPr>
          <p:spPr bwMode="auto">
            <a:xfrm>
              <a:off x="193" y="3052"/>
              <a:ext cx="618" cy="238"/>
            </a:xfrm>
            <a:custGeom>
              <a:avLst/>
              <a:gdLst>
                <a:gd name="T0" fmla="*/ 309 w 1236"/>
                <a:gd name="T1" fmla="*/ 59 h 475"/>
                <a:gd name="T2" fmla="*/ 153 w 1236"/>
                <a:gd name="T3" fmla="*/ 119 h 475"/>
                <a:gd name="T4" fmla="*/ 0 w 1236"/>
                <a:gd name="T5" fmla="*/ 38 h 475"/>
                <a:gd name="T6" fmla="*/ 166 w 1236"/>
                <a:gd name="T7" fmla="*/ 0 h 475"/>
                <a:gd name="T8" fmla="*/ 309 w 1236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6"/>
                <a:gd name="T16" fmla="*/ 0 h 475"/>
                <a:gd name="T17" fmla="*/ 1236 w 1236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6" h="475">
                  <a:moveTo>
                    <a:pt x="1236" y="236"/>
                  </a:moveTo>
                  <a:lnTo>
                    <a:pt x="610" y="475"/>
                  </a:lnTo>
                  <a:lnTo>
                    <a:pt x="0" y="151"/>
                  </a:lnTo>
                  <a:lnTo>
                    <a:pt x="665" y="0"/>
                  </a:lnTo>
                  <a:lnTo>
                    <a:pt x="1236" y="236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6" name="Freeform 1418"/>
            <p:cNvSpPr>
              <a:spLocks/>
            </p:cNvSpPr>
            <p:nvPr/>
          </p:nvSpPr>
          <p:spPr bwMode="auto">
            <a:xfrm>
              <a:off x="170" y="3133"/>
              <a:ext cx="316" cy="271"/>
            </a:xfrm>
            <a:custGeom>
              <a:avLst/>
              <a:gdLst>
                <a:gd name="T0" fmla="*/ 157 w 632"/>
                <a:gd name="T1" fmla="*/ 136 h 541"/>
                <a:gd name="T2" fmla="*/ 12 w 632"/>
                <a:gd name="T3" fmla="*/ 47 h 541"/>
                <a:gd name="T4" fmla="*/ 7 w 632"/>
                <a:gd name="T5" fmla="*/ 39 h 541"/>
                <a:gd name="T6" fmla="*/ 3 w 632"/>
                <a:gd name="T7" fmla="*/ 32 h 541"/>
                <a:gd name="T8" fmla="*/ 1 w 632"/>
                <a:gd name="T9" fmla="*/ 24 h 541"/>
                <a:gd name="T10" fmla="*/ 1 w 632"/>
                <a:gd name="T11" fmla="*/ 18 h 541"/>
                <a:gd name="T12" fmla="*/ 0 w 632"/>
                <a:gd name="T13" fmla="*/ 12 h 541"/>
                <a:gd name="T14" fmla="*/ 1 w 632"/>
                <a:gd name="T15" fmla="*/ 7 h 541"/>
                <a:gd name="T16" fmla="*/ 1 w 632"/>
                <a:gd name="T17" fmla="*/ 3 h 541"/>
                <a:gd name="T18" fmla="*/ 2 w 632"/>
                <a:gd name="T19" fmla="*/ 0 h 541"/>
                <a:gd name="T20" fmla="*/ 158 w 632"/>
                <a:gd name="T21" fmla="*/ 83 h 541"/>
                <a:gd name="T22" fmla="*/ 155 w 632"/>
                <a:gd name="T23" fmla="*/ 88 h 541"/>
                <a:gd name="T24" fmla="*/ 152 w 632"/>
                <a:gd name="T25" fmla="*/ 95 h 541"/>
                <a:gd name="T26" fmla="*/ 151 w 632"/>
                <a:gd name="T27" fmla="*/ 102 h 541"/>
                <a:gd name="T28" fmla="*/ 151 w 632"/>
                <a:gd name="T29" fmla="*/ 109 h 541"/>
                <a:gd name="T30" fmla="*/ 152 w 632"/>
                <a:gd name="T31" fmla="*/ 116 h 541"/>
                <a:gd name="T32" fmla="*/ 153 w 632"/>
                <a:gd name="T33" fmla="*/ 123 h 541"/>
                <a:gd name="T34" fmla="*/ 155 w 632"/>
                <a:gd name="T35" fmla="*/ 130 h 541"/>
                <a:gd name="T36" fmla="*/ 157 w 632"/>
                <a:gd name="T37" fmla="*/ 136 h 54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2"/>
                <a:gd name="T58" fmla="*/ 0 h 541"/>
                <a:gd name="T59" fmla="*/ 632 w 632"/>
                <a:gd name="T60" fmla="*/ 541 h 54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2" h="541">
                  <a:moveTo>
                    <a:pt x="628" y="541"/>
                  </a:moveTo>
                  <a:lnTo>
                    <a:pt x="50" y="187"/>
                  </a:lnTo>
                  <a:lnTo>
                    <a:pt x="28" y="154"/>
                  </a:lnTo>
                  <a:lnTo>
                    <a:pt x="13" y="125"/>
                  </a:lnTo>
                  <a:lnTo>
                    <a:pt x="5" y="96"/>
                  </a:lnTo>
                  <a:lnTo>
                    <a:pt x="2" y="70"/>
                  </a:lnTo>
                  <a:lnTo>
                    <a:pt x="0" y="47"/>
                  </a:lnTo>
                  <a:lnTo>
                    <a:pt x="4" y="28"/>
                  </a:lnTo>
                  <a:lnTo>
                    <a:pt x="7" y="12"/>
                  </a:lnTo>
                  <a:lnTo>
                    <a:pt x="11" y="0"/>
                  </a:lnTo>
                  <a:lnTo>
                    <a:pt x="632" y="329"/>
                  </a:lnTo>
                  <a:lnTo>
                    <a:pt x="617" y="352"/>
                  </a:lnTo>
                  <a:lnTo>
                    <a:pt x="608" y="378"/>
                  </a:lnTo>
                  <a:lnTo>
                    <a:pt x="603" y="405"/>
                  </a:lnTo>
                  <a:lnTo>
                    <a:pt x="603" y="433"/>
                  </a:lnTo>
                  <a:lnTo>
                    <a:pt x="605" y="462"/>
                  </a:lnTo>
                  <a:lnTo>
                    <a:pt x="611" y="489"/>
                  </a:lnTo>
                  <a:lnTo>
                    <a:pt x="619" y="517"/>
                  </a:lnTo>
                  <a:lnTo>
                    <a:pt x="628" y="541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7" name="Freeform 1419"/>
            <p:cNvSpPr>
              <a:spLocks/>
            </p:cNvSpPr>
            <p:nvPr/>
          </p:nvSpPr>
          <p:spPr bwMode="auto">
            <a:xfrm>
              <a:off x="485" y="3181"/>
              <a:ext cx="365" cy="249"/>
            </a:xfrm>
            <a:custGeom>
              <a:avLst/>
              <a:gdLst>
                <a:gd name="T0" fmla="*/ 161 w 730"/>
                <a:gd name="T1" fmla="*/ 37 h 498"/>
                <a:gd name="T2" fmla="*/ 0 w 730"/>
                <a:gd name="T3" fmla="*/ 102 h 498"/>
                <a:gd name="T4" fmla="*/ 1 w 730"/>
                <a:gd name="T5" fmla="*/ 108 h 498"/>
                <a:gd name="T6" fmla="*/ 163 w 730"/>
                <a:gd name="T7" fmla="*/ 43 h 498"/>
                <a:gd name="T8" fmla="*/ 173 w 730"/>
                <a:gd name="T9" fmla="*/ 52 h 498"/>
                <a:gd name="T10" fmla="*/ 9 w 730"/>
                <a:gd name="T11" fmla="*/ 119 h 498"/>
                <a:gd name="T12" fmla="*/ 11 w 730"/>
                <a:gd name="T13" fmla="*/ 125 h 498"/>
                <a:gd name="T14" fmla="*/ 183 w 730"/>
                <a:gd name="T15" fmla="*/ 54 h 498"/>
                <a:gd name="T16" fmla="*/ 166 w 730"/>
                <a:gd name="T17" fmla="*/ 38 h 498"/>
                <a:gd name="T18" fmla="*/ 165 w 730"/>
                <a:gd name="T19" fmla="*/ 0 h 498"/>
                <a:gd name="T20" fmla="*/ 160 w 730"/>
                <a:gd name="T21" fmla="*/ 0 h 498"/>
                <a:gd name="T22" fmla="*/ 161 w 730"/>
                <a:gd name="T23" fmla="*/ 12 h 498"/>
                <a:gd name="T24" fmla="*/ 161 w 730"/>
                <a:gd name="T25" fmla="*/ 37 h 4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498"/>
                <a:gd name="T41" fmla="*/ 730 w 730"/>
                <a:gd name="T42" fmla="*/ 498 h 49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498">
                  <a:moveTo>
                    <a:pt x="643" y="148"/>
                  </a:moveTo>
                  <a:lnTo>
                    <a:pt x="0" y="408"/>
                  </a:lnTo>
                  <a:lnTo>
                    <a:pt x="6" y="430"/>
                  </a:lnTo>
                  <a:lnTo>
                    <a:pt x="651" y="170"/>
                  </a:lnTo>
                  <a:lnTo>
                    <a:pt x="691" y="207"/>
                  </a:lnTo>
                  <a:lnTo>
                    <a:pt x="34" y="476"/>
                  </a:lnTo>
                  <a:lnTo>
                    <a:pt x="42" y="498"/>
                  </a:lnTo>
                  <a:lnTo>
                    <a:pt x="730" y="215"/>
                  </a:lnTo>
                  <a:lnTo>
                    <a:pt x="662" y="152"/>
                  </a:lnTo>
                  <a:lnTo>
                    <a:pt x="660" y="0"/>
                  </a:lnTo>
                  <a:lnTo>
                    <a:pt x="640" y="0"/>
                  </a:lnTo>
                  <a:lnTo>
                    <a:pt x="641" y="47"/>
                  </a:lnTo>
                  <a:lnTo>
                    <a:pt x="643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8" name="Freeform 1420"/>
            <p:cNvSpPr>
              <a:spLocks/>
            </p:cNvSpPr>
            <p:nvPr/>
          </p:nvSpPr>
          <p:spPr bwMode="auto">
            <a:xfrm>
              <a:off x="435" y="3031"/>
              <a:ext cx="348" cy="159"/>
            </a:xfrm>
            <a:custGeom>
              <a:avLst/>
              <a:gdLst>
                <a:gd name="T0" fmla="*/ 10 w 694"/>
                <a:gd name="T1" fmla="*/ 40 h 318"/>
                <a:gd name="T2" fmla="*/ 2 w 694"/>
                <a:gd name="T3" fmla="*/ 50 h 318"/>
                <a:gd name="T4" fmla="*/ 0 w 694"/>
                <a:gd name="T5" fmla="*/ 64 h 318"/>
                <a:gd name="T6" fmla="*/ 2 w 694"/>
                <a:gd name="T7" fmla="*/ 74 h 318"/>
                <a:gd name="T8" fmla="*/ 2 w 694"/>
                <a:gd name="T9" fmla="*/ 80 h 318"/>
                <a:gd name="T10" fmla="*/ 173 w 694"/>
                <a:gd name="T11" fmla="*/ 36 h 318"/>
                <a:gd name="T12" fmla="*/ 175 w 694"/>
                <a:gd name="T13" fmla="*/ 0 h 318"/>
                <a:gd name="T14" fmla="*/ 10 w 694"/>
                <a:gd name="T15" fmla="*/ 40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4"/>
                <a:gd name="T25" fmla="*/ 0 h 318"/>
                <a:gd name="T26" fmla="*/ 694 w 694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4" h="318">
                  <a:moveTo>
                    <a:pt x="40" y="159"/>
                  </a:moveTo>
                  <a:lnTo>
                    <a:pt x="5" y="200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90" y="141"/>
                  </a:lnTo>
                  <a:lnTo>
                    <a:pt x="694" y="0"/>
                  </a:lnTo>
                  <a:lnTo>
                    <a:pt x="40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9" name="Freeform 1421"/>
            <p:cNvSpPr>
              <a:spLocks/>
            </p:cNvSpPr>
            <p:nvPr/>
          </p:nvSpPr>
          <p:spPr bwMode="auto">
            <a:xfrm>
              <a:off x="439" y="3103"/>
              <a:ext cx="368" cy="119"/>
            </a:xfrm>
            <a:custGeom>
              <a:avLst/>
              <a:gdLst>
                <a:gd name="T0" fmla="*/ 0 w 735"/>
                <a:gd name="T1" fmla="*/ 46 h 238"/>
                <a:gd name="T2" fmla="*/ 8 w 735"/>
                <a:gd name="T3" fmla="*/ 60 h 238"/>
                <a:gd name="T4" fmla="*/ 184 w 735"/>
                <a:gd name="T5" fmla="*/ 14 h 238"/>
                <a:gd name="T6" fmla="*/ 170 w 735"/>
                <a:gd name="T7" fmla="*/ 0 h 238"/>
                <a:gd name="T8" fmla="*/ 0 w 735"/>
                <a:gd name="T9" fmla="*/ 46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8"/>
                <a:gd name="T17" fmla="*/ 735 w 735"/>
                <a:gd name="T18" fmla="*/ 238 h 2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8">
                  <a:moveTo>
                    <a:pt x="0" y="182"/>
                  </a:moveTo>
                  <a:lnTo>
                    <a:pt x="30" y="238"/>
                  </a:lnTo>
                  <a:lnTo>
                    <a:pt x="735" y="54"/>
                  </a:lnTo>
                  <a:lnTo>
                    <a:pt x="677" y="0"/>
                  </a:lnTo>
                  <a:lnTo>
                    <a:pt x="0" y="18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0" name="Freeform 1422"/>
            <p:cNvSpPr>
              <a:spLocks/>
            </p:cNvSpPr>
            <p:nvPr/>
          </p:nvSpPr>
          <p:spPr bwMode="auto">
            <a:xfrm>
              <a:off x="134" y="2881"/>
              <a:ext cx="688" cy="346"/>
            </a:xfrm>
            <a:custGeom>
              <a:avLst/>
              <a:gdLst>
                <a:gd name="T0" fmla="*/ 163 w 1377"/>
                <a:gd name="T1" fmla="*/ 116 h 693"/>
                <a:gd name="T2" fmla="*/ 344 w 1377"/>
                <a:gd name="T3" fmla="*/ 72 h 693"/>
                <a:gd name="T4" fmla="*/ 189 w 1377"/>
                <a:gd name="T5" fmla="*/ 0 h 693"/>
                <a:gd name="T6" fmla="*/ 7 w 1377"/>
                <a:gd name="T7" fmla="*/ 21 h 693"/>
                <a:gd name="T8" fmla="*/ 6 w 1377"/>
                <a:gd name="T9" fmla="*/ 22 h 693"/>
                <a:gd name="T10" fmla="*/ 4 w 1377"/>
                <a:gd name="T11" fmla="*/ 26 h 693"/>
                <a:gd name="T12" fmla="*/ 2 w 1377"/>
                <a:gd name="T13" fmla="*/ 30 h 693"/>
                <a:gd name="T14" fmla="*/ 0 w 1377"/>
                <a:gd name="T15" fmla="*/ 37 h 693"/>
                <a:gd name="T16" fmla="*/ 0 w 1377"/>
                <a:gd name="T17" fmla="*/ 45 h 693"/>
                <a:gd name="T18" fmla="*/ 0 w 1377"/>
                <a:gd name="T19" fmla="*/ 53 h 693"/>
                <a:gd name="T20" fmla="*/ 4 w 1377"/>
                <a:gd name="T21" fmla="*/ 63 h 693"/>
                <a:gd name="T22" fmla="*/ 10 w 1377"/>
                <a:gd name="T23" fmla="*/ 74 h 693"/>
                <a:gd name="T24" fmla="*/ 10 w 1377"/>
                <a:gd name="T25" fmla="*/ 74 h 693"/>
                <a:gd name="T26" fmla="*/ 11 w 1377"/>
                <a:gd name="T27" fmla="*/ 74 h 693"/>
                <a:gd name="T28" fmla="*/ 11 w 1377"/>
                <a:gd name="T29" fmla="*/ 74 h 693"/>
                <a:gd name="T30" fmla="*/ 11 w 1377"/>
                <a:gd name="T31" fmla="*/ 74 h 693"/>
                <a:gd name="T32" fmla="*/ 11 w 1377"/>
                <a:gd name="T33" fmla="*/ 74 h 693"/>
                <a:gd name="T34" fmla="*/ 11 w 1377"/>
                <a:gd name="T35" fmla="*/ 74 h 693"/>
                <a:gd name="T36" fmla="*/ 161 w 1377"/>
                <a:gd name="T37" fmla="*/ 173 h 693"/>
                <a:gd name="T38" fmla="*/ 161 w 1377"/>
                <a:gd name="T39" fmla="*/ 171 h 693"/>
                <a:gd name="T40" fmla="*/ 159 w 1377"/>
                <a:gd name="T41" fmla="*/ 165 h 693"/>
                <a:gd name="T42" fmla="*/ 159 w 1377"/>
                <a:gd name="T43" fmla="*/ 165 h 693"/>
                <a:gd name="T44" fmla="*/ 159 w 1377"/>
                <a:gd name="T45" fmla="*/ 165 h 693"/>
                <a:gd name="T46" fmla="*/ 159 w 1377"/>
                <a:gd name="T47" fmla="*/ 164 h 693"/>
                <a:gd name="T48" fmla="*/ 157 w 1377"/>
                <a:gd name="T49" fmla="*/ 159 h 693"/>
                <a:gd name="T50" fmla="*/ 155 w 1377"/>
                <a:gd name="T51" fmla="*/ 153 h 693"/>
                <a:gd name="T52" fmla="*/ 153 w 1377"/>
                <a:gd name="T53" fmla="*/ 146 h 693"/>
                <a:gd name="T54" fmla="*/ 153 w 1377"/>
                <a:gd name="T55" fmla="*/ 137 h 693"/>
                <a:gd name="T56" fmla="*/ 154 w 1377"/>
                <a:gd name="T57" fmla="*/ 129 h 693"/>
                <a:gd name="T58" fmla="*/ 157 w 1377"/>
                <a:gd name="T59" fmla="*/ 122 h 693"/>
                <a:gd name="T60" fmla="*/ 163 w 1377"/>
                <a:gd name="T61" fmla="*/ 116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3" y="467"/>
                  </a:moveTo>
                  <a:lnTo>
                    <a:pt x="1377" y="288"/>
                  </a:lnTo>
                  <a:lnTo>
                    <a:pt x="759" y="0"/>
                  </a:lnTo>
                  <a:lnTo>
                    <a:pt x="28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50"/>
                  </a:lnTo>
                  <a:lnTo>
                    <a:pt x="0" y="181"/>
                  </a:lnTo>
                  <a:lnTo>
                    <a:pt x="3" y="215"/>
                  </a:lnTo>
                  <a:lnTo>
                    <a:pt x="17" y="255"/>
                  </a:lnTo>
                  <a:lnTo>
                    <a:pt x="42" y="296"/>
                  </a:lnTo>
                  <a:lnTo>
                    <a:pt x="44" y="296"/>
                  </a:lnTo>
                  <a:lnTo>
                    <a:pt x="44" y="297"/>
                  </a:lnTo>
                  <a:lnTo>
                    <a:pt x="45" y="297"/>
                  </a:lnTo>
                  <a:lnTo>
                    <a:pt x="645" y="693"/>
                  </a:lnTo>
                  <a:lnTo>
                    <a:pt x="646" y="685"/>
                  </a:lnTo>
                  <a:lnTo>
                    <a:pt x="639" y="663"/>
                  </a:lnTo>
                  <a:lnTo>
                    <a:pt x="636" y="656"/>
                  </a:lnTo>
                  <a:lnTo>
                    <a:pt x="629" y="639"/>
                  </a:lnTo>
                  <a:lnTo>
                    <a:pt x="622" y="615"/>
                  </a:lnTo>
                  <a:lnTo>
                    <a:pt x="615" y="584"/>
                  </a:lnTo>
                  <a:lnTo>
                    <a:pt x="613" y="551"/>
                  </a:lnTo>
                  <a:lnTo>
                    <a:pt x="616" y="519"/>
                  </a:lnTo>
                  <a:lnTo>
                    <a:pt x="629" y="490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1" name="Freeform 1423"/>
            <p:cNvSpPr>
              <a:spLocks/>
            </p:cNvSpPr>
            <p:nvPr/>
          </p:nvSpPr>
          <p:spPr bwMode="auto">
            <a:xfrm>
              <a:off x="171" y="2894"/>
              <a:ext cx="615" cy="209"/>
            </a:xfrm>
            <a:custGeom>
              <a:avLst/>
              <a:gdLst>
                <a:gd name="T0" fmla="*/ 308 w 1229"/>
                <a:gd name="T1" fmla="*/ 64 h 417"/>
                <a:gd name="T2" fmla="*/ 146 w 1229"/>
                <a:gd name="T3" fmla="*/ 105 h 417"/>
                <a:gd name="T4" fmla="*/ 0 w 1229"/>
                <a:gd name="T5" fmla="*/ 21 h 417"/>
                <a:gd name="T6" fmla="*/ 171 w 1229"/>
                <a:gd name="T7" fmla="*/ 0 h 417"/>
                <a:gd name="T8" fmla="*/ 308 w 1229"/>
                <a:gd name="T9" fmla="*/ 64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7"/>
                <a:gd name="T17" fmla="*/ 1229 w 1229"/>
                <a:gd name="T18" fmla="*/ 417 h 4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7">
                  <a:moveTo>
                    <a:pt x="1229" y="255"/>
                  </a:moveTo>
                  <a:lnTo>
                    <a:pt x="581" y="417"/>
                  </a:lnTo>
                  <a:lnTo>
                    <a:pt x="0" y="81"/>
                  </a:lnTo>
                  <a:lnTo>
                    <a:pt x="681" y="0"/>
                  </a:lnTo>
                  <a:lnTo>
                    <a:pt x="1229" y="25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2" name="Freeform 1424"/>
            <p:cNvSpPr>
              <a:spLocks/>
            </p:cNvSpPr>
            <p:nvPr/>
          </p:nvSpPr>
          <p:spPr bwMode="auto">
            <a:xfrm>
              <a:off x="145" y="2938"/>
              <a:ext cx="304" cy="264"/>
            </a:xfrm>
            <a:custGeom>
              <a:avLst/>
              <a:gdLst>
                <a:gd name="T0" fmla="*/ 146 w 607"/>
                <a:gd name="T1" fmla="*/ 132 h 528"/>
                <a:gd name="T2" fmla="*/ 10 w 607"/>
                <a:gd name="T3" fmla="*/ 41 h 528"/>
                <a:gd name="T4" fmla="*/ 5 w 607"/>
                <a:gd name="T5" fmla="*/ 33 h 528"/>
                <a:gd name="T6" fmla="*/ 2 w 607"/>
                <a:gd name="T7" fmla="*/ 27 h 528"/>
                <a:gd name="T8" fmla="*/ 1 w 607"/>
                <a:gd name="T9" fmla="*/ 20 h 528"/>
                <a:gd name="T10" fmla="*/ 0 w 607"/>
                <a:gd name="T11" fmla="*/ 15 h 528"/>
                <a:gd name="T12" fmla="*/ 1 w 607"/>
                <a:gd name="T13" fmla="*/ 9 h 528"/>
                <a:gd name="T14" fmla="*/ 2 w 607"/>
                <a:gd name="T15" fmla="*/ 5 h 528"/>
                <a:gd name="T16" fmla="*/ 3 w 607"/>
                <a:gd name="T17" fmla="*/ 2 h 528"/>
                <a:gd name="T18" fmla="*/ 5 w 607"/>
                <a:gd name="T19" fmla="*/ 0 h 528"/>
                <a:gd name="T20" fmla="*/ 152 w 607"/>
                <a:gd name="T21" fmla="*/ 85 h 528"/>
                <a:gd name="T22" fmla="*/ 148 w 607"/>
                <a:gd name="T23" fmla="*/ 89 h 528"/>
                <a:gd name="T24" fmla="*/ 145 w 607"/>
                <a:gd name="T25" fmla="*/ 95 h 528"/>
                <a:gd name="T26" fmla="*/ 143 w 607"/>
                <a:gd name="T27" fmla="*/ 101 h 528"/>
                <a:gd name="T28" fmla="*/ 142 w 607"/>
                <a:gd name="T29" fmla="*/ 107 h 528"/>
                <a:gd name="T30" fmla="*/ 142 w 607"/>
                <a:gd name="T31" fmla="*/ 114 h 528"/>
                <a:gd name="T32" fmla="*/ 143 w 607"/>
                <a:gd name="T33" fmla="*/ 120 h 528"/>
                <a:gd name="T34" fmla="*/ 145 w 607"/>
                <a:gd name="T35" fmla="*/ 126 h 528"/>
                <a:gd name="T36" fmla="*/ 146 w 607"/>
                <a:gd name="T37" fmla="*/ 132 h 52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8"/>
                <a:gd name="T59" fmla="*/ 607 w 607"/>
                <a:gd name="T60" fmla="*/ 528 h 52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8">
                  <a:moveTo>
                    <a:pt x="584" y="528"/>
                  </a:moveTo>
                  <a:lnTo>
                    <a:pt x="37" y="165"/>
                  </a:lnTo>
                  <a:lnTo>
                    <a:pt x="18" y="135"/>
                  </a:lnTo>
                  <a:lnTo>
                    <a:pt x="7" y="108"/>
                  </a:lnTo>
                  <a:lnTo>
                    <a:pt x="1" y="82"/>
                  </a:lnTo>
                  <a:lnTo>
                    <a:pt x="0" y="60"/>
                  </a:lnTo>
                  <a:lnTo>
                    <a:pt x="2" y="39"/>
                  </a:lnTo>
                  <a:lnTo>
                    <a:pt x="7" y="23"/>
                  </a:lnTo>
                  <a:lnTo>
                    <a:pt x="12" y="9"/>
                  </a:lnTo>
                  <a:lnTo>
                    <a:pt x="17" y="0"/>
                  </a:lnTo>
                  <a:lnTo>
                    <a:pt x="607" y="341"/>
                  </a:lnTo>
                  <a:lnTo>
                    <a:pt x="590" y="359"/>
                  </a:lnTo>
                  <a:lnTo>
                    <a:pt x="578" y="381"/>
                  </a:lnTo>
                  <a:lnTo>
                    <a:pt x="571" y="405"/>
                  </a:lnTo>
                  <a:lnTo>
                    <a:pt x="568" y="431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5"/>
                  </a:lnTo>
                  <a:lnTo>
                    <a:pt x="584" y="52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3" name="Freeform 1425"/>
            <p:cNvSpPr>
              <a:spLocks/>
            </p:cNvSpPr>
            <p:nvPr/>
          </p:nvSpPr>
          <p:spPr bwMode="auto">
            <a:xfrm>
              <a:off x="439" y="3031"/>
              <a:ext cx="377" cy="196"/>
            </a:xfrm>
            <a:custGeom>
              <a:avLst/>
              <a:gdLst>
                <a:gd name="T0" fmla="*/ 168 w 753"/>
                <a:gd name="T1" fmla="*/ 34 h 394"/>
                <a:gd name="T2" fmla="*/ 0 w 753"/>
                <a:gd name="T3" fmla="*/ 77 h 394"/>
                <a:gd name="T4" fmla="*/ 1 w 753"/>
                <a:gd name="T5" fmla="*/ 82 h 394"/>
                <a:gd name="T6" fmla="*/ 170 w 753"/>
                <a:gd name="T7" fmla="*/ 39 h 394"/>
                <a:gd name="T8" fmla="*/ 179 w 753"/>
                <a:gd name="T9" fmla="*/ 48 h 394"/>
                <a:gd name="T10" fmla="*/ 7 w 753"/>
                <a:gd name="T11" fmla="*/ 93 h 394"/>
                <a:gd name="T12" fmla="*/ 9 w 753"/>
                <a:gd name="T13" fmla="*/ 98 h 394"/>
                <a:gd name="T14" fmla="*/ 189 w 753"/>
                <a:gd name="T15" fmla="*/ 50 h 394"/>
                <a:gd name="T16" fmla="*/ 173 w 753"/>
                <a:gd name="T17" fmla="*/ 35 h 394"/>
                <a:gd name="T18" fmla="*/ 175 w 753"/>
                <a:gd name="T19" fmla="*/ 0 h 394"/>
                <a:gd name="T20" fmla="*/ 171 w 753"/>
                <a:gd name="T21" fmla="*/ 0 h 394"/>
                <a:gd name="T22" fmla="*/ 170 w 753"/>
                <a:gd name="T23" fmla="*/ 10 h 394"/>
                <a:gd name="T24" fmla="*/ 168 w 753"/>
                <a:gd name="T25" fmla="*/ 34 h 3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4"/>
                <a:gd name="T41" fmla="*/ 753 w 753"/>
                <a:gd name="T42" fmla="*/ 394 h 3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4">
                  <a:moveTo>
                    <a:pt x="670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6"/>
                  </a:lnTo>
                  <a:lnTo>
                    <a:pt x="713" y="193"/>
                  </a:lnTo>
                  <a:lnTo>
                    <a:pt x="28" y="374"/>
                  </a:lnTo>
                  <a:lnTo>
                    <a:pt x="34" y="394"/>
                  </a:lnTo>
                  <a:lnTo>
                    <a:pt x="753" y="204"/>
                  </a:lnTo>
                  <a:lnTo>
                    <a:pt x="690" y="141"/>
                  </a:lnTo>
                  <a:lnTo>
                    <a:pt x="700" y="2"/>
                  </a:lnTo>
                  <a:lnTo>
                    <a:pt x="681" y="0"/>
                  </a:lnTo>
                  <a:lnTo>
                    <a:pt x="677" y="43"/>
                  </a:lnTo>
                  <a:lnTo>
                    <a:pt x="670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4" name="Freeform 1426"/>
            <p:cNvSpPr>
              <a:spLocks/>
            </p:cNvSpPr>
            <p:nvPr/>
          </p:nvSpPr>
          <p:spPr bwMode="auto">
            <a:xfrm>
              <a:off x="442" y="2844"/>
              <a:ext cx="348" cy="159"/>
            </a:xfrm>
            <a:custGeom>
              <a:avLst/>
              <a:gdLst>
                <a:gd name="T0" fmla="*/ 11 w 695"/>
                <a:gd name="T1" fmla="*/ 40 h 317"/>
                <a:gd name="T2" fmla="*/ 2 w 695"/>
                <a:gd name="T3" fmla="*/ 50 h 317"/>
                <a:gd name="T4" fmla="*/ 0 w 695"/>
                <a:gd name="T5" fmla="*/ 64 h 317"/>
                <a:gd name="T6" fmla="*/ 2 w 695"/>
                <a:gd name="T7" fmla="*/ 74 h 317"/>
                <a:gd name="T8" fmla="*/ 3 w 695"/>
                <a:gd name="T9" fmla="*/ 80 h 317"/>
                <a:gd name="T10" fmla="*/ 173 w 695"/>
                <a:gd name="T11" fmla="*/ 35 h 317"/>
                <a:gd name="T12" fmla="*/ 174 w 695"/>
                <a:gd name="T13" fmla="*/ 0 h 317"/>
                <a:gd name="T14" fmla="*/ 11 w 695"/>
                <a:gd name="T15" fmla="*/ 40 h 3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7"/>
                <a:gd name="T26" fmla="*/ 695 w 695"/>
                <a:gd name="T27" fmla="*/ 317 h 3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7">
                  <a:moveTo>
                    <a:pt x="41" y="158"/>
                  </a:moveTo>
                  <a:lnTo>
                    <a:pt x="5" y="199"/>
                  </a:lnTo>
                  <a:lnTo>
                    <a:pt x="0" y="255"/>
                  </a:lnTo>
                  <a:lnTo>
                    <a:pt x="7" y="294"/>
                  </a:lnTo>
                  <a:lnTo>
                    <a:pt x="9" y="317"/>
                  </a:lnTo>
                  <a:lnTo>
                    <a:pt x="691" y="140"/>
                  </a:lnTo>
                  <a:lnTo>
                    <a:pt x="695" y="0"/>
                  </a:lnTo>
                  <a:lnTo>
                    <a:pt x="41" y="1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5" name="Freeform 1427"/>
            <p:cNvSpPr>
              <a:spLocks/>
            </p:cNvSpPr>
            <p:nvPr/>
          </p:nvSpPr>
          <p:spPr bwMode="auto">
            <a:xfrm>
              <a:off x="446" y="2916"/>
              <a:ext cx="368" cy="119"/>
            </a:xfrm>
            <a:custGeom>
              <a:avLst/>
              <a:gdLst>
                <a:gd name="T0" fmla="*/ 0 w 735"/>
                <a:gd name="T1" fmla="*/ 46 h 238"/>
                <a:gd name="T2" fmla="*/ 8 w 735"/>
                <a:gd name="T3" fmla="*/ 60 h 238"/>
                <a:gd name="T4" fmla="*/ 184 w 735"/>
                <a:gd name="T5" fmla="*/ 14 h 238"/>
                <a:gd name="T6" fmla="*/ 170 w 735"/>
                <a:gd name="T7" fmla="*/ 0 h 238"/>
                <a:gd name="T8" fmla="*/ 0 w 735"/>
                <a:gd name="T9" fmla="*/ 46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8"/>
                <a:gd name="T17" fmla="*/ 735 w 735"/>
                <a:gd name="T18" fmla="*/ 238 h 2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8">
                  <a:moveTo>
                    <a:pt x="0" y="181"/>
                  </a:moveTo>
                  <a:lnTo>
                    <a:pt x="29" y="238"/>
                  </a:lnTo>
                  <a:lnTo>
                    <a:pt x="735" y="54"/>
                  </a:lnTo>
                  <a:lnTo>
                    <a:pt x="677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6" name="Freeform 1428"/>
            <p:cNvSpPr>
              <a:spLocks/>
            </p:cNvSpPr>
            <p:nvPr/>
          </p:nvSpPr>
          <p:spPr bwMode="auto">
            <a:xfrm>
              <a:off x="141" y="2695"/>
              <a:ext cx="688" cy="347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6 w 1377"/>
                <a:gd name="T7" fmla="*/ 22 h 693"/>
                <a:gd name="T8" fmla="*/ 6 w 1377"/>
                <a:gd name="T9" fmla="*/ 23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8 h 693"/>
                <a:gd name="T16" fmla="*/ 0 w 1377"/>
                <a:gd name="T17" fmla="*/ 45 h 693"/>
                <a:gd name="T18" fmla="*/ 0 w 1377"/>
                <a:gd name="T19" fmla="*/ 54 h 693"/>
                <a:gd name="T20" fmla="*/ 4 w 1377"/>
                <a:gd name="T21" fmla="*/ 64 h 693"/>
                <a:gd name="T22" fmla="*/ 10 w 1377"/>
                <a:gd name="T23" fmla="*/ 74 h 693"/>
                <a:gd name="T24" fmla="*/ 10 w 1377"/>
                <a:gd name="T25" fmla="*/ 74 h 693"/>
                <a:gd name="T26" fmla="*/ 10 w 1377"/>
                <a:gd name="T27" fmla="*/ 74 h 693"/>
                <a:gd name="T28" fmla="*/ 10 w 1377"/>
                <a:gd name="T29" fmla="*/ 74 h 693"/>
                <a:gd name="T30" fmla="*/ 10 w 1377"/>
                <a:gd name="T31" fmla="*/ 74 h 693"/>
                <a:gd name="T32" fmla="*/ 10 w 1377"/>
                <a:gd name="T33" fmla="*/ 74 h 693"/>
                <a:gd name="T34" fmla="*/ 11 w 1377"/>
                <a:gd name="T35" fmla="*/ 75 h 693"/>
                <a:gd name="T36" fmla="*/ 161 w 1377"/>
                <a:gd name="T37" fmla="*/ 174 h 693"/>
                <a:gd name="T38" fmla="*/ 161 w 1377"/>
                <a:gd name="T39" fmla="*/ 171 h 693"/>
                <a:gd name="T40" fmla="*/ 159 w 1377"/>
                <a:gd name="T41" fmla="*/ 166 h 693"/>
                <a:gd name="T42" fmla="*/ 159 w 1377"/>
                <a:gd name="T43" fmla="*/ 166 h 693"/>
                <a:gd name="T44" fmla="*/ 159 w 1377"/>
                <a:gd name="T45" fmla="*/ 166 h 693"/>
                <a:gd name="T46" fmla="*/ 159 w 1377"/>
                <a:gd name="T47" fmla="*/ 164 h 693"/>
                <a:gd name="T48" fmla="*/ 157 w 1377"/>
                <a:gd name="T49" fmla="*/ 160 h 693"/>
                <a:gd name="T50" fmla="*/ 155 w 1377"/>
                <a:gd name="T51" fmla="*/ 154 h 693"/>
                <a:gd name="T52" fmla="*/ 153 w 1377"/>
                <a:gd name="T53" fmla="*/ 146 h 693"/>
                <a:gd name="T54" fmla="*/ 153 w 1377"/>
                <a:gd name="T55" fmla="*/ 138 h 693"/>
                <a:gd name="T56" fmla="*/ 154 w 1377"/>
                <a:gd name="T57" fmla="*/ 130 h 693"/>
                <a:gd name="T58" fmla="*/ 157 w 1377"/>
                <a:gd name="T59" fmla="*/ 123 h 693"/>
                <a:gd name="T60" fmla="*/ 163 w 1377"/>
                <a:gd name="T61" fmla="*/ 117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3" y="467"/>
                  </a:moveTo>
                  <a:lnTo>
                    <a:pt x="1377" y="287"/>
                  </a:lnTo>
                  <a:lnTo>
                    <a:pt x="759" y="0"/>
                  </a:lnTo>
                  <a:lnTo>
                    <a:pt x="27" y="86"/>
                  </a:lnTo>
                  <a:lnTo>
                    <a:pt x="24" y="90"/>
                  </a:lnTo>
                  <a:lnTo>
                    <a:pt x="17" y="103"/>
                  </a:lnTo>
                  <a:lnTo>
                    <a:pt x="9" y="123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5"/>
                  </a:lnTo>
                  <a:lnTo>
                    <a:pt x="17" y="254"/>
                  </a:lnTo>
                  <a:lnTo>
                    <a:pt x="42" y="295"/>
                  </a:lnTo>
                  <a:lnTo>
                    <a:pt x="43" y="295"/>
                  </a:lnTo>
                  <a:lnTo>
                    <a:pt x="43" y="296"/>
                  </a:lnTo>
                  <a:lnTo>
                    <a:pt x="45" y="298"/>
                  </a:lnTo>
                  <a:lnTo>
                    <a:pt x="645" y="693"/>
                  </a:lnTo>
                  <a:lnTo>
                    <a:pt x="646" y="684"/>
                  </a:lnTo>
                  <a:lnTo>
                    <a:pt x="639" y="662"/>
                  </a:lnTo>
                  <a:lnTo>
                    <a:pt x="638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1" y="614"/>
                  </a:lnTo>
                  <a:lnTo>
                    <a:pt x="615" y="583"/>
                  </a:lnTo>
                  <a:lnTo>
                    <a:pt x="612" y="551"/>
                  </a:lnTo>
                  <a:lnTo>
                    <a:pt x="616" y="518"/>
                  </a:lnTo>
                  <a:lnTo>
                    <a:pt x="629" y="490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7" name="Freeform 1429"/>
            <p:cNvSpPr>
              <a:spLocks/>
            </p:cNvSpPr>
            <p:nvPr/>
          </p:nvSpPr>
          <p:spPr bwMode="auto">
            <a:xfrm>
              <a:off x="178" y="2707"/>
              <a:ext cx="615" cy="209"/>
            </a:xfrm>
            <a:custGeom>
              <a:avLst/>
              <a:gdLst>
                <a:gd name="T0" fmla="*/ 308 w 1230"/>
                <a:gd name="T1" fmla="*/ 63 h 418"/>
                <a:gd name="T2" fmla="*/ 146 w 1230"/>
                <a:gd name="T3" fmla="*/ 105 h 418"/>
                <a:gd name="T4" fmla="*/ 0 w 1230"/>
                <a:gd name="T5" fmla="*/ 21 h 418"/>
                <a:gd name="T6" fmla="*/ 170 w 1230"/>
                <a:gd name="T7" fmla="*/ 0 h 418"/>
                <a:gd name="T8" fmla="*/ 308 w 1230"/>
                <a:gd name="T9" fmla="*/ 63 h 4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0"/>
                <a:gd name="T16" fmla="*/ 0 h 418"/>
                <a:gd name="T17" fmla="*/ 1230 w 1230"/>
                <a:gd name="T18" fmla="*/ 418 h 4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0" h="418">
                  <a:moveTo>
                    <a:pt x="1230" y="255"/>
                  </a:moveTo>
                  <a:lnTo>
                    <a:pt x="581" y="418"/>
                  </a:lnTo>
                  <a:lnTo>
                    <a:pt x="0" y="82"/>
                  </a:lnTo>
                  <a:lnTo>
                    <a:pt x="681" y="0"/>
                  </a:lnTo>
                  <a:lnTo>
                    <a:pt x="1230" y="255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8" name="Freeform 1430"/>
            <p:cNvSpPr>
              <a:spLocks/>
            </p:cNvSpPr>
            <p:nvPr/>
          </p:nvSpPr>
          <p:spPr bwMode="auto">
            <a:xfrm>
              <a:off x="152" y="2752"/>
              <a:ext cx="303" cy="264"/>
            </a:xfrm>
            <a:custGeom>
              <a:avLst/>
              <a:gdLst>
                <a:gd name="T0" fmla="*/ 146 w 607"/>
                <a:gd name="T1" fmla="*/ 132 h 529"/>
                <a:gd name="T2" fmla="*/ 9 w 607"/>
                <a:gd name="T3" fmla="*/ 41 h 529"/>
                <a:gd name="T4" fmla="*/ 4 w 607"/>
                <a:gd name="T5" fmla="*/ 33 h 529"/>
                <a:gd name="T6" fmla="*/ 1 w 607"/>
                <a:gd name="T7" fmla="*/ 27 h 529"/>
                <a:gd name="T8" fmla="*/ 0 w 607"/>
                <a:gd name="T9" fmla="*/ 20 h 529"/>
                <a:gd name="T10" fmla="*/ 0 w 607"/>
                <a:gd name="T11" fmla="*/ 15 h 529"/>
                <a:gd name="T12" fmla="*/ 0 w 607"/>
                <a:gd name="T13" fmla="*/ 10 h 529"/>
                <a:gd name="T14" fmla="*/ 1 w 607"/>
                <a:gd name="T15" fmla="*/ 5 h 529"/>
                <a:gd name="T16" fmla="*/ 2 w 607"/>
                <a:gd name="T17" fmla="*/ 2 h 529"/>
                <a:gd name="T18" fmla="*/ 4 w 607"/>
                <a:gd name="T19" fmla="*/ 0 h 529"/>
                <a:gd name="T20" fmla="*/ 151 w 607"/>
                <a:gd name="T21" fmla="*/ 85 h 529"/>
                <a:gd name="T22" fmla="*/ 147 w 607"/>
                <a:gd name="T23" fmla="*/ 89 h 529"/>
                <a:gd name="T24" fmla="*/ 144 w 607"/>
                <a:gd name="T25" fmla="*/ 95 h 529"/>
                <a:gd name="T26" fmla="*/ 142 w 607"/>
                <a:gd name="T27" fmla="*/ 101 h 529"/>
                <a:gd name="T28" fmla="*/ 142 w 607"/>
                <a:gd name="T29" fmla="*/ 107 h 529"/>
                <a:gd name="T30" fmla="*/ 142 w 607"/>
                <a:gd name="T31" fmla="*/ 114 h 529"/>
                <a:gd name="T32" fmla="*/ 142 w 607"/>
                <a:gd name="T33" fmla="*/ 120 h 529"/>
                <a:gd name="T34" fmla="*/ 144 w 607"/>
                <a:gd name="T35" fmla="*/ 126 h 529"/>
                <a:gd name="T36" fmla="*/ 146 w 607"/>
                <a:gd name="T37" fmla="*/ 132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6" y="165"/>
                  </a:lnTo>
                  <a:lnTo>
                    <a:pt x="18" y="135"/>
                  </a:lnTo>
                  <a:lnTo>
                    <a:pt x="6" y="109"/>
                  </a:lnTo>
                  <a:lnTo>
                    <a:pt x="1" y="82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6" y="23"/>
                  </a:lnTo>
                  <a:lnTo>
                    <a:pt x="11" y="10"/>
                  </a:lnTo>
                  <a:lnTo>
                    <a:pt x="17" y="0"/>
                  </a:lnTo>
                  <a:lnTo>
                    <a:pt x="607" y="341"/>
                  </a:lnTo>
                  <a:lnTo>
                    <a:pt x="590" y="359"/>
                  </a:lnTo>
                  <a:lnTo>
                    <a:pt x="578" y="381"/>
                  </a:lnTo>
                  <a:lnTo>
                    <a:pt x="571" y="405"/>
                  </a:lnTo>
                  <a:lnTo>
                    <a:pt x="568" y="431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9" name="Freeform 1431"/>
            <p:cNvSpPr>
              <a:spLocks/>
            </p:cNvSpPr>
            <p:nvPr/>
          </p:nvSpPr>
          <p:spPr bwMode="auto">
            <a:xfrm>
              <a:off x="446" y="2844"/>
              <a:ext cx="376" cy="198"/>
            </a:xfrm>
            <a:custGeom>
              <a:avLst/>
              <a:gdLst>
                <a:gd name="T0" fmla="*/ 168 w 752"/>
                <a:gd name="T1" fmla="*/ 34 h 394"/>
                <a:gd name="T2" fmla="*/ 0 w 752"/>
                <a:gd name="T3" fmla="*/ 78 h 394"/>
                <a:gd name="T4" fmla="*/ 1 w 752"/>
                <a:gd name="T5" fmla="*/ 83 h 394"/>
                <a:gd name="T6" fmla="*/ 169 w 752"/>
                <a:gd name="T7" fmla="*/ 39 h 394"/>
                <a:gd name="T8" fmla="*/ 179 w 752"/>
                <a:gd name="T9" fmla="*/ 49 h 394"/>
                <a:gd name="T10" fmla="*/ 7 w 752"/>
                <a:gd name="T11" fmla="*/ 94 h 394"/>
                <a:gd name="T12" fmla="*/ 9 w 752"/>
                <a:gd name="T13" fmla="*/ 100 h 394"/>
                <a:gd name="T14" fmla="*/ 188 w 752"/>
                <a:gd name="T15" fmla="*/ 51 h 394"/>
                <a:gd name="T16" fmla="*/ 173 w 752"/>
                <a:gd name="T17" fmla="*/ 35 h 394"/>
                <a:gd name="T18" fmla="*/ 175 w 752"/>
                <a:gd name="T19" fmla="*/ 1 h 394"/>
                <a:gd name="T20" fmla="*/ 170 w 752"/>
                <a:gd name="T21" fmla="*/ 0 h 394"/>
                <a:gd name="T22" fmla="*/ 170 w 752"/>
                <a:gd name="T23" fmla="*/ 10 h 394"/>
                <a:gd name="T24" fmla="*/ 168 w 752"/>
                <a:gd name="T25" fmla="*/ 34 h 3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2"/>
                <a:gd name="T40" fmla="*/ 0 h 394"/>
                <a:gd name="T41" fmla="*/ 752 w 752"/>
                <a:gd name="T42" fmla="*/ 394 h 3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2" h="394">
                  <a:moveTo>
                    <a:pt x="670" y="135"/>
                  </a:moveTo>
                  <a:lnTo>
                    <a:pt x="0" y="310"/>
                  </a:lnTo>
                  <a:lnTo>
                    <a:pt x="4" y="331"/>
                  </a:lnTo>
                  <a:lnTo>
                    <a:pt x="676" y="155"/>
                  </a:lnTo>
                  <a:lnTo>
                    <a:pt x="713" y="193"/>
                  </a:lnTo>
                  <a:lnTo>
                    <a:pt x="28" y="374"/>
                  </a:lnTo>
                  <a:lnTo>
                    <a:pt x="34" y="394"/>
                  </a:lnTo>
                  <a:lnTo>
                    <a:pt x="752" y="203"/>
                  </a:lnTo>
                  <a:lnTo>
                    <a:pt x="690" y="140"/>
                  </a:lnTo>
                  <a:lnTo>
                    <a:pt x="699" y="1"/>
                  </a:lnTo>
                  <a:lnTo>
                    <a:pt x="680" y="0"/>
                  </a:lnTo>
                  <a:lnTo>
                    <a:pt x="677" y="39"/>
                  </a:lnTo>
                  <a:lnTo>
                    <a:pt x="670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0" name="Freeform 1432"/>
            <p:cNvSpPr>
              <a:spLocks/>
            </p:cNvSpPr>
            <p:nvPr/>
          </p:nvSpPr>
          <p:spPr bwMode="auto">
            <a:xfrm>
              <a:off x="461" y="2642"/>
              <a:ext cx="335" cy="209"/>
            </a:xfrm>
            <a:custGeom>
              <a:avLst/>
              <a:gdLst>
                <a:gd name="T0" fmla="*/ 7 w 670"/>
                <a:gd name="T1" fmla="*/ 60 h 417"/>
                <a:gd name="T2" fmla="*/ 0 w 670"/>
                <a:gd name="T3" fmla="*/ 72 h 417"/>
                <a:gd name="T4" fmla="*/ 1 w 670"/>
                <a:gd name="T5" fmla="*/ 88 h 417"/>
                <a:gd name="T6" fmla="*/ 3 w 670"/>
                <a:gd name="T7" fmla="*/ 98 h 417"/>
                <a:gd name="T8" fmla="*/ 3 w 670"/>
                <a:gd name="T9" fmla="*/ 105 h 417"/>
                <a:gd name="T10" fmla="*/ 168 w 670"/>
                <a:gd name="T11" fmla="*/ 39 h 417"/>
                <a:gd name="T12" fmla="*/ 166 w 670"/>
                <a:gd name="T13" fmla="*/ 0 h 417"/>
                <a:gd name="T14" fmla="*/ 7 w 670"/>
                <a:gd name="T15" fmla="*/ 60 h 4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70"/>
                <a:gd name="T25" fmla="*/ 0 h 417"/>
                <a:gd name="T26" fmla="*/ 670 w 670"/>
                <a:gd name="T27" fmla="*/ 417 h 4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70" h="417">
                  <a:moveTo>
                    <a:pt x="30" y="237"/>
                  </a:moveTo>
                  <a:lnTo>
                    <a:pt x="0" y="285"/>
                  </a:lnTo>
                  <a:lnTo>
                    <a:pt x="2" y="349"/>
                  </a:lnTo>
                  <a:lnTo>
                    <a:pt x="12" y="392"/>
                  </a:lnTo>
                  <a:lnTo>
                    <a:pt x="15" y="417"/>
                  </a:lnTo>
                  <a:lnTo>
                    <a:pt x="670" y="155"/>
                  </a:lnTo>
                  <a:lnTo>
                    <a:pt x="662" y="0"/>
                  </a:lnTo>
                  <a:lnTo>
                    <a:pt x="30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1" name="Freeform 1433"/>
            <p:cNvSpPr>
              <a:spLocks/>
            </p:cNvSpPr>
            <p:nvPr/>
          </p:nvSpPr>
          <p:spPr bwMode="auto">
            <a:xfrm>
              <a:off x="469" y="2721"/>
              <a:ext cx="356" cy="164"/>
            </a:xfrm>
            <a:custGeom>
              <a:avLst/>
              <a:gdLst>
                <a:gd name="T0" fmla="*/ 0 w 710"/>
                <a:gd name="T1" fmla="*/ 68 h 328"/>
                <a:gd name="T2" fmla="*/ 9 w 710"/>
                <a:gd name="T3" fmla="*/ 82 h 328"/>
                <a:gd name="T4" fmla="*/ 179 w 710"/>
                <a:gd name="T5" fmla="*/ 13 h 328"/>
                <a:gd name="T6" fmla="*/ 163 w 710"/>
                <a:gd name="T7" fmla="*/ 0 h 328"/>
                <a:gd name="T8" fmla="*/ 0 w 710"/>
                <a:gd name="T9" fmla="*/ 68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0"/>
                <a:gd name="T16" fmla="*/ 0 h 328"/>
                <a:gd name="T17" fmla="*/ 710 w 710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0" h="328">
                  <a:moveTo>
                    <a:pt x="0" y="269"/>
                  </a:moveTo>
                  <a:lnTo>
                    <a:pt x="34" y="328"/>
                  </a:lnTo>
                  <a:lnTo>
                    <a:pt x="710" y="55"/>
                  </a:lnTo>
                  <a:lnTo>
                    <a:pt x="648" y="0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2" name="Freeform 1434"/>
            <p:cNvSpPr>
              <a:spLocks/>
            </p:cNvSpPr>
            <p:nvPr/>
          </p:nvSpPr>
          <p:spPr bwMode="auto">
            <a:xfrm>
              <a:off x="143" y="2499"/>
              <a:ext cx="687" cy="393"/>
            </a:xfrm>
            <a:custGeom>
              <a:avLst/>
              <a:gdLst>
                <a:gd name="T0" fmla="*/ 169 w 1375"/>
                <a:gd name="T1" fmla="*/ 133 h 786"/>
                <a:gd name="T2" fmla="*/ 343 w 1375"/>
                <a:gd name="T3" fmla="*/ 67 h 786"/>
                <a:gd name="T4" fmla="*/ 183 w 1375"/>
                <a:gd name="T5" fmla="*/ 0 h 786"/>
                <a:gd name="T6" fmla="*/ 4 w 1375"/>
                <a:gd name="T7" fmla="*/ 41 h 786"/>
                <a:gd name="T8" fmla="*/ 3 w 1375"/>
                <a:gd name="T9" fmla="*/ 42 h 786"/>
                <a:gd name="T10" fmla="*/ 2 w 1375"/>
                <a:gd name="T11" fmla="*/ 46 h 786"/>
                <a:gd name="T12" fmla="*/ 1 w 1375"/>
                <a:gd name="T13" fmla="*/ 51 h 786"/>
                <a:gd name="T14" fmla="*/ 0 w 1375"/>
                <a:gd name="T15" fmla="*/ 58 h 786"/>
                <a:gd name="T16" fmla="*/ 0 w 1375"/>
                <a:gd name="T17" fmla="*/ 68 h 786"/>
                <a:gd name="T18" fmla="*/ 2 w 1375"/>
                <a:gd name="T19" fmla="*/ 78 h 786"/>
                <a:gd name="T20" fmla="*/ 7 w 1375"/>
                <a:gd name="T21" fmla="*/ 89 h 786"/>
                <a:gd name="T22" fmla="*/ 14 w 1375"/>
                <a:gd name="T23" fmla="*/ 99 h 786"/>
                <a:gd name="T24" fmla="*/ 14 w 1375"/>
                <a:gd name="T25" fmla="*/ 100 h 786"/>
                <a:gd name="T26" fmla="*/ 14 w 1375"/>
                <a:gd name="T27" fmla="*/ 100 h 786"/>
                <a:gd name="T28" fmla="*/ 14 w 1375"/>
                <a:gd name="T29" fmla="*/ 100 h 786"/>
                <a:gd name="T30" fmla="*/ 173 w 1375"/>
                <a:gd name="T31" fmla="*/ 197 h 786"/>
                <a:gd name="T32" fmla="*/ 173 w 1375"/>
                <a:gd name="T33" fmla="*/ 194 h 786"/>
                <a:gd name="T34" fmla="*/ 171 w 1375"/>
                <a:gd name="T35" fmla="*/ 189 h 786"/>
                <a:gd name="T36" fmla="*/ 171 w 1375"/>
                <a:gd name="T37" fmla="*/ 189 h 786"/>
                <a:gd name="T38" fmla="*/ 171 w 1375"/>
                <a:gd name="T39" fmla="*/ 188 h 786"/>
                <a:gd name="T40" fmla="*/ 170 w 1375"/>
                <a:gd name="T41" fmla="*/ 187 h 786"/>
                <a:gd name="T42" fmla="*/ 168 w 1375"/>
                <a:gd name="T43" fmla="*/ 182 h 786"/>
                <a:gd name="T44" fmla="*/ 165 w 1375"/>
                <a:gd name="T45" fmla="*/ 175 h 786"/>
                <a:gd name="T46" fmla="*/ 163 w 1375"/>
                <a:gd name="T47" fmla="*/ 167 h 786"/>
                <a:gd name="T48" fmla="*/ 161 w 1375"/>
                <a:gd name="T49" fmla="*/ 158 h 786"/>
                <a:gd name="T50" fmla="*/ 161 w 1375"/>
                <a:gd name="T51" fmla="*/ 149 h 786"/>
                <a:gd name="T52" fmla="*/ 164 w 1375"/>
                <a:gd name="T53" fmla="*/ 141 h 786"/>
                <a:gd name="T54" fmla="*/ 169 w 1375"/>
                <a:gd name="T55" fmla="*/ 133 h 78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5"/>
                <a:gd name="T85" fmla="*/ 0 h 786"/>
                <a:gd name="T86" fmla="*/ 1375 w 1375"/>
                <a:gd name="T87" fmla="*/ 786 h 78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5" h="786">
                  <a:moveTo>
                    <a:pt x="678" y="532"/>
                  </a:moveTo>
                  <a:lnTo>
                    <a:pt x="1375" y="266"/>
                  </a:lnTo>
                  <a:lnTo>
                    <a:pt x="733" y="0"/>
                  </a:lnTo>
                  <a:lnTo>
                    <a:pt x="18" y="161"/>
                  </a:lnTo>
                  <a:lnTo>
                    <a:pt x="15" y="167"/>
                  </a:lnTo>
                  <a:lnTo>
                    <a:pt x="10" y="182"/>
                  </a:lnTo>
                  <a:lnTo>
                    <a:pt x="4" y="205"/>
                  </a:lnTo>
                  <a:lnTo>
                    <a:pt x="0" y="235"/>
                  </a:lnTo>
                  <a:lnTo>
                    <a:pt x="1" y="271"/>
                  </a:lnTo>
                  <a:lnTo>
                    <a:pt x="10" y="311"/>
                  </a:lnTo>
                  <a:lnTo>
                    <a:pt x="28" y="354"/>
                  </a:lnTo>
                  <a:lnTo>
                    <a:pt x="58" y="398"/>
                  </a:lnTo>
                  <a:lnTo>
                    <a:pt x="59" y="400"/>
                  </a:lnTo>
                  <a:lnTo>
                    <a:pt x="59" y="401"/>
                  </a:lnTo>
                  <a:lnTo>
                    <a:pt x="693" y="786"/>
                  </a:lnTo>
                  <a:lnTo>
                    <a:pt x="694" y="776"/>
                  </a:lnTo>
                  <a:lnTo>
                    <a:pt x="685" y="753"/>
                  </a:lnTo>
                  <a:lnTo>
                    <a:pt x="684" y="752"/>
                  </a:lnTo>
                  <a:lnTo>
                    <a:pt x="680" y="745"/>
                  </a:lnTo>
                  <a:lnTo>
                    <a:pt x="672" y="726"/>
                  </a:lnTo>
                  <a:lnTo>
                    <a:pt x="662" y="699"/>
                  </a:lnTo>
                  <a:lnTo>
                    <a:pt x="653" y="667"/>
                  </a:lnTo>
                  <a:lnTo>
                    <a:pt x="647" y="631"/>
                  </a:lnTo>
                  <a:lnTo>
                    <a:pt x="647" y="594"/>
                  </a:lnTo>
                  <a:lnTo>
                    <a:pt x="656" y="561"/>
                  </a:lnTo>
                  <a:lnTo>
                    <a:pt x="678" y="5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3" name="Freeform 1435"/>
            <p:cNvSpPr>
              <a:spLocks/>
            </p:cNvSpPr>
            <p:nvPr/>
          </p:nvSpPr>
          <p:spPr bwMode="auto">
            <a:xfrm>
              <a:off x="177" y="2514"/>
              <a:ext cx="617" cy="237"/>
            </a:xfrm>
            <a:custGeom>
              <a:avLst/>
              <a:gdLst>
                <a:gd name="T0" fmla="*/ 308 w 1235"/>
                <a:gd name="T1" fmla="*/ 59 h 475"/>
                <a:gd name="T2" fmla="*/ 152 w 1235"/>
                <a:gd name="T3" fmla="*/ 118 h 475"/>
                <a:gd name="T4" fmla="*/ 0 w 1235"/>
                <a:gd name="T5" fmla="*/ 37 h 475"/>
                <a:gd name="T6" fmla="*/ 166 w 1235"/>
                <a:gd name="T7" fmla="*/ 0 h 475"/>
                <a:gd name="T8" fmla="*/ 308 w 1235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5"/>
                <a:gd name="T16" fmla="*/ 0 h 475"/>
                <a:gd name="T17" fmla="*/ 1235 w 1235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5" h="475">
                  <a:moveTo>
                    <a:pt x="1235" y="236"/>
                  </a:moveTo>
                  <a:lnTo>
                    <a:pt x="611" y="475"/>
                  </a:lnTo>
                  <a:lnTo>
                    <a:pt x="0" y="151"/>
                  </a:lnTo>
                  <a:lnTo>
                    <a:pt x="666" y="0"/>
                  </a:lnTo>
                  <a:lnTo>
                    <a:pt x="1235" y="23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4" name="Freeform 1436"/>
            <p:cNvSpPr>
              <a:spLocks/>
            </p:cNvSpPr>
            <p:nvPr/>
          </p:nvSpPr>
          <p:spPr bwMode="auto">
            <a:xfrm>
              <a:off x="154" y="2595"/>
              <a:ext cx="315" cy="271"/>
            </a:xfrm>
            <a:custGeom>
              <a:avLst/>
              <a:gdLst>
                <a:gd name="T0" fmla="*/ 157 w 631"/>
                <a:gd name="T1" fmla="*/ 136 h 542"/>
                <a:gd name="T2" fmla="*/ 12 w 631"/>
                <a:gd name="T3" fmla="*/ 46 h 542"/>
                <a:gd name="T4" fmla="*/ 7 w 631"/>
                <a:gd name="T5" fmla="*/ 38 h 542"/>
                <a:gd name="T6" fmla="*/ 3 w 631"/>
                <a:gd name="T7" fmla="*/ 31 h 542"/>
                <a:gd name="T8" fmla="*/ 1 w 631"/>
                <a:gd name="T9" fmla="*/ 24 h 542"/>
                <a:gd name="T10" fmla="*/ 0 w 631"/>
                <a:gd name="T11" fmla="*/ 17 h 542"/>
                <a:gd name="T12" fmla="*/ 0 w 631"/>
                <a:gd name="T13" fmla="*/ 12 h 542"/>
                <a:gd name="T14" fmla="*/ 0 w 631"/>
                <a:gd name="T15" fmla="*/ 7 h 542"/>
                <a:gd name="T16" fmla="*/ 1 w 631"/>
                <a:gd name="T17" fmla="*/ 3 h 542"/>
                <a:gd name="T18" fmla="*/ 2 w 631"/>
                <a:gd name="T19" fmla="*/ 0 h 542"/>
                <a:gd name="T20" fmla="*/ 157 w 631"/>
                <a:gd name="T21" fmla="*/ 82 h 542"/>
                <a:gd name="T22" fmla="*/ 154 w 631"/>
                <a:gd name="T23" fmla="*/ 88 h 542"/>
                <a:gd name="T24" fmla="*/ 151 w 631"/>
                <a:gd name="T25" fmla="*/ 94 h 542"/>
                <a:gd name="T26" fmla="*/ 150 w 631"/>
                <a:gd name="T27" fmla="*/ 101 h 542"/>
                <a:gd name="T28" fmla="*/ 150 w 631"/>
                <a:gd name="T29" fmla="*/ 108 h 542"/>
                <a:gd name="T30" fmla="*/ 151 w 631"/>
                <a:gd name="T31" fmla="*/ 115 h 542"/>
                <a:gd name="T32" fmla="*/ 152 w 631"/>
                <a:gd name="T33" fmla="*/ 122 h 542"/>
                <a:gd name="T34" fmla="*/ 154 w 631"/>
                <a:gd name="T35" fmla="*/ 130 h 542"/>
                <a:gd name="T36" fmla="*/ 157 w 631"/>
                <a:gd name="T37" fmla="*/ 136 h 5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1"/>
                <a:gd name="T58" fmla="*/ 0 h 542"/>
                <a:gd name="T59" fmla="*/ 631 w 631"/>
                <a:gd name="T60" fmla="*/ 542 h 5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1" h="542">
                  <a:moveTo>
                    <a:pt x="628" y="542"/>
                  </a:moveTo>
                  <a:lnTo>
                    <a:pt x="50" y="187"/>
                  </a:lnTo>
                  <a:lnTo>
                    <a:pt x="28" y="155"/>
                  </a:lnTo>
                  <a:lnTo>
                    <a:pt x="13" y="125"/>
                  </a:lnTo>
                  <a:lnTo>
                    <a:pt x="4" y="96"/>
                  </a:lnTo>
                  <a:lnTo>
                    <a:pt x="0" y="71"/>
                  </a:lnTo>
                  <a:lnTo>
                    <a:pt x="0" y="48"/>
                  </a:lnTo>
                  <a:lnTo>
                    <a:pt x="2" y="28"/>
                  </a:lnTo>
                  <a:lnTo>
                    <a:pt x="6" y="12"/>
                  </a:lnTo>
                  <a:lnTo>
                    <a:pt x="11" y="0"/>
                  </a:lnTo>
                  <a:lnTo>
                    <a:pt x="631" y="331"/>
                  </a:lnTo>
                  <a:lnTo>
                    <a:pt x="616" y="354"/>
                  </a:lnTo>
                  <a:lnTo>
                    <a:pt x="606" y="379"/>
                  </a:lnTo>
                  <a:lnTo>
                    <a:pt x="602" y="407"/>
                  </a:lnTo>
                  <a:lnTo>
                    <a:pt x="602" y="434"/>
                  </a:lnTo>
                  <a:lnTo>
                    <a:pt x="604" y="463"/>
                  </a:lnTo>
                  <a:lnTo>
                    <a:pt x="611" y="491"/>
                  </a:lnTo>
                  <a:lnTo>
                    <a:pt x="619" y="518"/>
                  </a:lnTo>
                  <a:lnTo>
                    <a:pt x="628" y="54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5" name="Freeform 1437"/>
            <p:cNvSpPr>
              <a:spLocks/>
            </p:cNvSpPr>
            <p:nvPr/>
          </p:nvSpPr>
          <p:spPr bwMode="auto">
            <a:xfrm>
              <a:off x="468" y="2642"/>
              <a:ext cx="366" cy="250"/>
            </a:xfrm>
            <a:custGeom>
              <a:avLst/>
              <a:gdLst>
                <a:gd name="T0" fmla="*/ 161 w 732"/>
                <a:gd name="T1" fmla="*/ 38 h 499"/>
                <a:gd name="T2" fmla="*/ 0 w 732"/>
                <a:gd name="T3" fmla="*/ 103 h 499"/>
                <a:gd name="T4" fmla="*/ 1 w 732"/>
                <a:gd name="T5" fmla="*/ 108 h 499"/>
                <a:gd name="T6" fmla="*/ 163 w 732"/>
                <a:gd name="T7" fmla="*/ 43 h 499"/>
                <a:gd name="T8" fmla="*/ 173 w 732"/>
                <a:gd name="T9" fmla="*/ 52 h 499"/>
                <a:gd name="T10" fmla="*/ 9 w 732"/>
                <a:gd name="T11" fmla="*/ 120 h 499"/>
                <a:gd name="T12" fmla="*/ 11 w 732"/>
                <a:gd name="T13" fmla="*/ 125 h 499"/>
                <a:gd name="T14" fmla="*/ 183 w 732"/>
                <a:gd name="T15" fmla="*/ 54 h 499"/>
                <a:gd name="T16" fmla="*/ 166 w 732"/>
                <a:gd name="T17" fmla="*/ 38 h 499"/>
                <a:gd name="T18" fmla="*/ 165 w 732"/>
                <a:gd name="T19" fmla="*/ 0 h 499"/>
                <a:gd name="T20" fmla="*/ 161 w 732"/>
                <a:gd name="T21" fmla="*/ 0 h 499"/>
                <a:gd name="T22" fmla="*/ 161 w 732"/>
                <a:gd name="T23" fmla="*/ 12 h 499"/>
                <a:gd name="T24" fmla="*/ 161 w 732"/>
                <a:gd name="T25" fmla="*/ 38 h 49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2"/>
                <a:gd name="T40" fmla="*/ 0 h 499"/>
                <a:gd name="T41" fmla="*/ 732 w 732"/>
                <a:gd name="T42" fmla="*/ 499 h 49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2" h="499">
                  <a:moveTo>
                    <a:pt x="644" y="149"/>
                  </a:moveTo>
                  <a:lnTo>
                    <a:pt x="0" y="409"/>
                  </a:lnTo>
                  <a:lnTo>
                    <a:pt x="7" y="431"/>
                  </a:lnTo>
                  <a:lnTo>
                    <a:pt x="652" y="170"/>
                  </a:lnTo>
                  <a:lnTo>
                    <a:pt x="692" y="208"/>
                  </a:lnTo>
                  <a:lnTo>
                    <a:pt x="36" y="477"/>
                  </a:lnTo>
                  <a:lnTo>
                    <a:pt x="43" y="499"/>
                  </a:lnTo>
                  <a:lnTo>
                    <a:pt x="732" y="216"/>
                  </a:lnTo>
                  <a:lnTo>
                    <a:pt x="663" y="152"/>
                  </a:lnTo>
                  <a:lnTo>
                    <a:pt x="660" y="0"/>
                  </a:lnTo>
                  <a:lnTo>
                    <a:pt x="642" y="0"/>
                  </a:lnTo>
                  <a:lnTo>
                    <a:pt x="642" y="47"/>
                  </a:lnTo>
                  <a:lnTo>
                    <a:pt x="644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6" name="Freeform 1438"/>
            <p:cNvSpPr>
              <a:spLocks/>
            </p:cNvSpPr>
            <p:nvPr/>
          </p:nvSpPr>
          <p:spPr bwMode="auto">
            <a:xfrm>
              <a:off x="419" y="2492"/>
              <a:ext cx="347" cy="158"/>
            </a:xfrm>
            <a:custGeom>
              <a:avLst/>
              <a:gdLst>
                <a:gd name="T0" fmla="*/ 11 w 694"/>
                <a:gd name="T1" fmla="*/ 39 h 318"/>
                <a:gd name="T2" fmla="*/ 1 w 694"/>
                <a:gd name="T3" fmla="*/ 50 h 318"/>
                <a:gd name="T4" fmla="*/ 0 w 694"/>
                <a:gd name="T5" fmla="*/ 64 h 318"/>
                <a:gd name="T6" fmla="*/ 1 w 694"/>
                <a:gd name="T7" fmla="*/ 73 h 318"/>
                <a:gd name="T8" fmla="*/ 3 w 694"/>
                <a:gd name="T9" fmla="*/ 79 h 318"/>
                <a:gd name="T10" fmla="*/ 173 w 694"/>
                <a:gd name="T11" fmla="*/ 35 h 318"/>
                <a:gd name="T12" fmla="*/ 174 w 694"/>
                <a:gd name="T13" fmla="*/ 0 h 318"/>
                <a:gd name="T14" fmla="*/ 11 w 694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4"/>
                <a:gd name="T25" fmla="*/ 0 h 318"/>
                <a:gd name="T26" fmla="*/ 694 w 694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4" h="318">
                  <a:moveTo>
                    <a:pt x="41" y="159"/>
                  </a:moveTo>
                  <a:lnTo>
                    <a:pt x="5" y="201"/>
                  </a:lnTo>
                  <a:lnTo>
                    <a:pt x="0" y="257"/>
                  </a:lnTo>
                  <a:lnTo>
                    <a:pt x="6" y="295"/>
                  </a:lnTo>
                  <a:lnTo>
                    <a:pt x="9" y="318"/>
                  </a:lnTo>
                  <a:lnTo>
                    <a:pt x="689" y="142"/>
                  </a:lnTo>
                  <a:lnTo>
                    <a:pt x="694" y="0"/>
                  </a:lnTo>
                  <a:lnTo>
                    <a:pt x="41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7" name="Freeform 1439"/>
            <p:cNvSpPr>
              <a:spLocks/>
            </p:cNvSpPr>
            <p:nvPr/>
          </p:nvSpPr>
          <p:spPr bwMode="auto">
            <a:xfrm>
              <a:off x="423" y="2564"/>
              <a:ext cx="368" cy="119"/>
            </a:xfrm>
            <a:custGeom>
              <a:avLst/>
              <a:gdLst>
                <a:gd name="T0" fmla="*/ 0 w 737"/>
                <a:gd name="T1" fmla="*/ 46 h 237"/>
                <a:gd name="T2" fmla="*/ 7 w 737"/>
                <a:gd name="T3" fmla="*/ 60 h 237"/>
                <a:gd name="T4" fmla="*/ 184 w 737"/>
                <a:gd name="T5" fmla="*/ 14 h 237"/>
                <a:gd name="T6" fmla="*/ 169 w 737"/>
                <a:gd name="T7" fmla="*/ 0 h 237"/>
                <a:gd name="T8" fmla="*/ 0 w 737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7"/>
                <a:gd name="T16" fmla="*/ 0 h 237"/>
                <a:gd name="T17" fmla="*/ 737 w 737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7" h="237">
                  <a:moveTo>
                    <a:pt x="0" y="181"/>
                  </a:moveTo>
                  <a:lnTo>
                    <a:pt x="30" y="237"/>
                  </a:lnTo>
                  <a:lnTo>
                    <a:pt x="737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8" name="Freeform 1440"/>
            <p:cNvSpPr>
              <a:spLocks/>
            </p:cNvSpPr>
            <p:nvPr/>
          </p:nvSpPr>
          <p:spPr bwMode="auto">
            <a:xfrm>
              <a:off x="118" y="2343"/>
              <a:ext cx="688" cy="346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6 w 1377"/>
                <a:gd name="T7" fmla="*/ 21 h 693"/>
                <a:gd name="T8" fmla="*/ 6 w 1377"/>
                <a:gd name="T9" fmla="*/ 22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7 h 693"/>
                <a:gd name="T16" fmla="*/ 0 w 1377"/>
                <a:gd name="T17" fmla="*/ 45 h 693"/>
                <a:gd name="T18" fmla="*/ 0 w 1377"/>
                <a:gd name="T19" fmla="*/ 54 h 693"/>
                <a:gd name="T20" fmla="*/ 4 w 1377"/>
                <a:gd name="T21" fmla="*/ 63 h 693"/>
                <a:gd name="T22" fmla="*/ 10 w 1377"/>
                <a:gd name="T23" fmla="*/ 73 h 693"/>
                <a:gd name="T24" fmla="*/ 10 w 1377"/>
                <a:gd name="T25" fmla="*/ 73 h 693"/>
                <a:gd name="T26" fmla="*/ 10 w 1377"/>
                <a:gd name="T27" fmla="*/ 74 h 693"/>
                <a:gd name="T28" fmla="*/ 10 w 1377"/>
                <a:gd name="T29" fmla="*/ 74 h 693"/>
                <a:gd name="T30" fmla="*/ 10 w 1377"/>
                <a:gd name="T31" fmla="*/ 74 h 693"/>
                <a:gd name="T32" fmla="*/ 10 w 1377"/>
                <a:gd name="T33" fmla="*/ 74 h 693"/>
                <a:gd name="T34" fmla="*/ 10 w 1377"/>
                <a:gd name="T35" fmla="*/ 74 h 693"/>
                <a:gd name="T36" fmla="*/ 161 w 1377"/>
                <a:gd name="T37" fmla="*/ 173 h 693"/>
                <a:gd name="T38" fmla="*/ 161 w 1377"/>
                <a:gd name="T39" fmla="*/ 171 h 693"/>
                <a:gd name="T40" fmla="*/ 159 w 1377"/>
                <a:gd name="T41" fmla="*/ 165 h 693"/>
                <a:gd name="T42" fmla="*/ 159 w 1377"/>
                <a:gd name="T43" fmla="*/ 165 h 693"/>
                <a:gd name="T44" fmla="*/ 159 w 1377"/>
                <a:gd name="T45" fmla="*/ 165 h 693"/>
                <a:gd name="T46" fmla="*/ 158 w 1377"/>
                <a:gd name="T47" fmla="*/ 163 h 693"/>
                <a:gd name="T48" fmla="*/ 157 w 1377"/>
                <a:gd name="T49" fmla="*/ 159 h 693"/>
                <a:gd name="T50" fmla="*/ 155 w 1377"/>
                <a:gd name="T51" fmla="*/ 153 h 693"/>
                <a:gd name="T52" fmla="*/ 153 w 1377"/>
                <a:gd name="T53" fmla="*/ 146 h 693"/>
                <a:gd name="T54" fmla="*/ 153 w 1377"/>
                <a:gd name="T55" fmla="*/ 138 h 693"/>
                <a:gd name="T56" fmla="*/ 153 w 1377"/>
                <a:gd name="T57" fmla="*/ 129 h 693"/>
                <a:gd name="T58" fmla="*/ 157 w 1377"/>
                <a:gd name="T59" fmla="*/ 122 h 693"/>
                <a:gd name="T60" fmla="*/ 163 w 1377"/>
                <a:gd name="T61" fmla="*/ 117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2" y="468"/>
                  </a:moveTo>
                  <a:lnTo>
                    <a:pt x="1377" y="288"/>
                  </a:lnTo>
                  <a:lnTo>
                    <a:pt x="758" y="0"/>
                  </a:lnTo>
                  <a:lnTo>
                    <a:pt x="26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4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6"/>
                  </a:lnTo>
                  <a:lnTo>
                    <a:pt x="17" y="254"/>
                  </a:lnTo>
                  <a:lnTo>
                    <a:pt x="42" y="295"/>
                  </a:lnTo>
                  <a:lnTo>
                    <a:pt x="42" y="296"/>
                  </a:lnTo>
                  <a:lnTo>
                    <a:pt x="42" y="297"/>
                  </a:lnTo>
                  <a:lnTo>
                    <a:pt x="43" y="297"/>
                  </a:lnTo>
                  <a:lnTo>
                    <a:pt x="644" y="693"/>
                  </a:lnTo>
                  <a:lnTo>
                    <a:pt x="646" y="684"/>
                  </a:lnTo>
                  <a:lnTo>
                    <a:pt x="638" y="663"/>
                  </a:lnTo>
                  <a:lnTo>
                    <a:pt x="638" y="662"/>
                  </a:lnTo>
                  <a:lnTo>
                    <a:pt x="635" y="655"/>
                  </a:lnTo>
                  <a:lnTo>
                    <a:pt x="628" y="638"/>
                  </a:lnTo>
                  <a:lnTo>
                    <a:pt x="621" y="614"/>
                  </a:lnTo>
                  <a:lnTo>
                    <a:pt x="614" y="584"/>
                  </a:lnTo>
                  <a:lnTo>
                    <a:pt x="612" y="552"/>
                  </a:lnTo>
                  <a:lnTo>
                    <a:pt x="615" y="519"/>
                  </a:lnTo>
                  <a:lnTo>
                    <a:pt x="628" y="491"/>
                  </a:lnTo>
                  <a:lnTo>
                    <a:pt x="652" y="4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9" name="Freeform 1441"/>
            <p:cNvSpPr>
              <a:spLocks/>
            </p:cNvSpPr>
            <p:nvPr/>
          </p:nvSpPr>
          <p:spPr bwMode="auto">
            <a:xfrm>
              <a:off x="155" y="2355"/>
              <a:ext cx="614" cy="209"/>
            </a:xfrm>
            <a:custGeom>
              <a:avLst/>
              <a:gdLst>
                <a:gd name="T0" fmla="*/ 307 w 1229"/>
                <a:gd name="T1" fmla="*/ 64 h 416"/>
                <a:gd name="T2" fmla="*/ 145 w 1229"/>
                <a:gd name="T3" fmla="*/ 105 h 416"/>
                <a:gd name="T4" fmla="*/ 0 w 1229"/>
                <a:gd name="T5" fmla="*/ 20 h 416"/>
                <a:gd name="T6" fmla="*/ 170 w 1229"/>
                <a:gd name="T7" fmla="*/ 0 h 416"/>
                <a:gd name="T8" fmla="*/ 307 w 1229"/>
                <a:gd name="T9" fmla="*/ 64 h 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6"/>
                <a:gd name="T17" fmla="*/ 1229 w 1229"/>
                <a:gd name="T18" fmla="*/ 416 h 4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6">
                  <a:moveTo>
                    <a:pt x="1229" y="254"/>
                  </a:moveTo>
                  <a:lnTo>
                    <a:pt x="581" y="416"/>
                  </a:lnTo>
                  <a:lnTo>
                    <a:pt x="0" y="80"/>
                  </a:lnTo>
                  <a:lnTo>
                    <a:pt x="680" y="0"/>
                  </a:lnTo>
                  <a:lnTo>
                    <a:pt x="1229" y="254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0" name="Freeform 1442"/>
            <p:cNvSpPr>
              <a:spLocks/>
            </p:cNvSpPr>
            <p:nvPr/>
          </p:nvSpPr>
          <p:spPr bwMode="auto">
            <a:xfrm>
              <a:off x="128" y="2399"/>
              <a:ext cx="304" cy="265"/>
            </a:xfrm>
            <a:custGeom>
              <a:avLst/>
              <a:gdLst>
                <a:gd name="T0" fmla="*/ 147 w 608"/>
                <a:gd name="T1" fmla="*/ 133 h 529"/>
                <a:gd name="T2" fmla="*/ 10 w 608"/>
                <a:gd name="T3" fmla="*/ 42 h 529"/>
                <a:gd name="T4" fmla="*/ 5 w 608"/>
                <a:gd name="T5" fmla="*/ 34 h 529"/>
                <a:gd name="T6" fmla="*/ 1 w 608"/>
                <a:gd name="T7" fmla="*/ 27 h 529"/>
                <a:gd name="T8" fmla="*/ 1 w 608"/>
                <a:gd name="T9" fmla="*/ 21 h 529"/>
                <a:gd name="T10" fmla="*/ 0 w 608"/>
                <a:gd name="T11" fmla="*/ 15 h 529"/>
                <a:gd name="T12" fmla="*/ 1 w 608"/>
                <a:gd name="T13" fmla="*/ 10 h 529"/>
                <a:gd name="T14" fmla="*/ 1 w 608"/>
                <a:gd name="T15" fmla="*/ 6 h 529"/>
                <a:gd name="T16" fmla="*/ 3 w 608"/>
                <a:gd name="T17" fmla="*/ 3 h 529"/>
                <a:gd name="T18" fmla="*/ 5 w 608"/>
                <a:gd name="T19" fmla="*/ 0 h 529"/>
                <a:gd name="T20" fmla="*/ 152 w 608"/>
                <a:gd name="T21" fmla="*/ 86 h 529"/>
                <a:gd name="T22" fmla="*/ 148 w 608"/>
                <a:gd name="T23" fmla="*/ 90 h 529"/>
                <a:gd name="T24" fmla="*/ 145 w 608"/>
                <a:gd name="T25" fmla="*/ 96 h 529"/>
                <a:gd name="T26" fmla="*/ 143 w 608"/>
                <a:gd name="T27" fmla="*/ 102 h 529"/>
                <a:gd name="T28" fmla="*/ 143 w 608"/>
                <a:gd name="T29" fmla="*/ 108 h 529"/>
                <a:gd name="T30" fmla="*/ 143 w 608"/>
                <a:gd name="T31" fmla="*/ 115 h 529"/>
                <a:gd name="T32" fmla="*/ 143 w 608"/>
                <a:gd name="T33" fmla="*/ 121 h 529"/>
                <a:gd name="T34" fmla="*/ 145 w 608"/>
                <a:gd name="T35" fmla="*/ 127 h 529"/>
                <a:gd name="T36" fmla="*/ 147 w 608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8"/>
                <a:gd name="T58" fmla="*/ 0 h 529"/>
                <a:gd name="T59" fmla="*/ 608 w 608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8" h="529">
                  <a:moveTo>
                    <a:pt x="585" y="529"/>
                  </a:moveTo>
                  <a:lnTo>
                    <a:pt x="38" y="165"/>
                  </a:lnTo>
                  <a:lnTo>
                    <a:pt x="20" y="136"/>
                  </a:lnTo>
                  <a:lnTo>
                    <a:pt x="7" y="108"/>
                  </a:lnTo>
                  <a:lnTo>
                    <a:pt x="2" y="83"/>
                  </a:lnTo>
                  <a:lnTo>
                    <a:pt x="0" y="60"/>
                  </a:lnTo>
                  <a:lnTo>
                    <a:pt x="3" y="40"/>
                  </a:lnTo>
                  <a:lnTo>
                    <a:pt x="7" y="23"/>
                  </a:lnTo>
                  <a:lnTo>
                    <a:pt x="13" y="9"/>
                  </a:lnTo>
                  <a:lnTo>
                    <a:pt x="18" y="0"/>
                  </a:lnTo>
                  <a:lnTo>
                    <a:pt x="608" y="342"/>
                  </a:lnTo>
                  <a:lnTo>
                    <a:pt x="591" y="360"/>
                  </a:lnTo>
                  <a:lnTo>
                    <a:pt x="579" y="382"/>
                  </a:lnTo>
                  <a:lnTo>
                    <a:pt x="572" y="406"/>
                  </a:lnTo>
                  <a:lnTo>
                    <a:pt x="569" y="432"/>
                  </a:lnTo>
                  <a:lnTo>
                    <a:pt x="570" y="457"/>
                  </a:lnTo>
                  <a:lnTo>
                    <a:pt x="572" y="482"/>
                  </a:lnTo>
                  <a:lnTo>
                    <a:pt x="578" y="506"/>
                  </a:lnTo>
                  <a:lnTo>
                    <a:pt x="585" y="52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1" name="Freeform 1443"/>
            <p:cNvSpPr>
              <a:spLocks/>
            </p:cNvSpPr>
            <p:nvPr/>
          </p:nvSpPr>
          <p:spPr bwMode="auto">
            <a:xfrm>
              <a:off x="423" y="2492"/>
              <a:ext cx="376" cy="197"/>
            </a:xfrm>
            <a:custGeom>
              <a:avLst/>
              <a:gdLst>
                <a:gd name="T0" fmla="*/ 167 w 754"/>
                <a:gd name="T1" fmla="*/ 34 h 393"/>
                <a:gd name="T2" fmla="*/ 0 w 754"/>
                <a:gd name="T3" fmla="*/ 78 h 393"/>
                <a:gd name="T4" fmla="*/ 1 w 754"/>
                <a:gd name="T5" fmla="*/ 83 h 393"/>
                <a:gd name="T6" fmla="*/ 169 w 754"/>
                <a:gd name="T7" fmla="*/ 39 h 393"/>
                <a:gd name="T8" fmla="*/ 178 w 754"/>
                <a:gd name="T9" fmla="*/ 48 h 393"/>
                <a:gd name="T10" fmla="*/ 7 w 754"/>
                <a:gd name="T11" fmla="*/ 94 h 393"/>
                <a:gd name="T12" fmla="*/ 8 w 754"/>
                <a:gd name="T13" fmla="*/ 99 h 393"/>
                <a:gd name="T14" fmla="*/ 188 w 754"/>
                <a:gd name="T15" fmla="*/ 51 h 393"/>
                <a:gd name="T16" fmla="*/ 172 w 754"/>
                <a:gd name="T17" fmla="*/ 35 h 393"/>
                <a:gd name="T18" fmla="*/ 175 w 754"/>
                <a:gd name="T19" fmla="*/ 1 h 393"/>
                <a:gd name="T20" fmla="*/ 170 w 754"/>
                <a:gd name="T21" fmla="*/ 0 h 393"/>
                <a:gd name="T22" fmla="*/ 169 w 754"/>
                <a:gd name="T23" fmla="*/ 11 h 393"/>
                <a:gd name="T24" fmla="*/ 167 w 754"/>
                <a:gd name="T25" fmla="*/ 34 h 39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4"/>
                <a:gd name="T40" fmla="*/ 0 h 393"/>
                <a:gd name="T41" fmla="*/ 754 w 754"/>
                <a:gd name="T42" fmla="*/ 393 h 39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4" h="393">
                  <a:moveTo>
                    <a:pt x="671" y="135"/>
                  </a:moveTo>
                  <a:lnTo>
                    <a:pt x="0" y="309"/>
                  </a:lnTo>
                  <a:lnTo>
                    <a:pt x="5" y="330"/>
                  </a:lnTo>
                  <a:lnTo>
                    <a:pt x="678" y="155"/>
                  </a:lnTo>
                  <a:lnTo>
                    <a:pt x="715" y="192"/>
                  </a:lnTo>
                  <a:lnTo>
                    <a:pt x="29" y="374"/>
                  </a:lnTo>
                  <a:lnTo>
                    <a:pt x="35" y="393"/>
                  </a:lnTo>
                  <a:lnTo>
                    <a:pt x="754" y="203"/>
                  </a:lnTo>
                  <a:lnTo>
                    <a:pt x="691" y="139"/>
                  </a:lnTo>
                  <a:lnTo>
                    <a:pt x="701" y="1"/>
                  </a:lnTo>
                  <a:lnTo>
                    <a:pt x="681" y="0"/>
                  </a:lnTo>
                  <a:lnTo>
                    <a:pt x="679" y="42"/>
                  </a:lnTo>
                  <a:lnTo>
                    <a:pt x="671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2" name="Freeform 1444"/>
            <p:cNvSpPr>
              <a:spLocks/>
            </p:cNvSpPr>
            <p:nvPr/>
          </p:nvSpPr>
          <p:spPr bwMode="auto">
            <a:xfrm>
              <a:off x="452" y="2325"/>
              <a:ext cx="340" cy="156"/>
            </a:xfrm>
            <a:custGeom>
              <a:avLst/>
              <a:gdLst>
                <a:gd name="T0" fmla="*/ 9 w 681"/>
                <a:gd name="T1" fmla="*/ 39 h 312"/>
                <a:gd name="T2" fmla="*/ 1 w 681"/>
                <a:gd name="T3" fmla="*/ 48 h 312"/>
                <a:gd name="T4" fmla="*/ 0 w 681"/>
                <a:gd name="T5" fmla="*/ 62 h 312"/>
                <a:gd name="T6" fmla="*/ 1 w 681"/>
                <a:gd name="T7" fmla="*/ 73 h 312"/>
                <a:gd name="T8" fmla="*/ 2 w 681"/>
                <a:gd name="T9" fmla="*/ 78 h 312"/>
                <a:gd name="T10" fmla="*/ 169 w 681"/>
                <a:gd name="T11" fmla="*/ 35 h 312"/>
                <a:gd name="T12" fmla="*/ 170 w 681"/>
                <a:gd name="T13" fmla="*/ 0 h 312"/>
                <a:gd name="T14" fmla="*/ 9 w 681"/>
                <a:gd name="T15" fmla="*/ 39 h 3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81"/>
                <a:gd name="T25" fmla="*/ 0 h 312"/>
                <a:gd name="T26" fmla="*/ 681 w 681"/>
                <a:gd name="T27" fmla="*/ 312 h 3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81" h="312">
                  <a:moveTo>
                    <a:pt x="39" y="155"/>
                  </a:moveTo>
                  <a:lnTo>
                    <a:pt x="5" y="195"/>
                  </a:lnTo>
                  <a:lnTo>
                    <a:pt x="0" y="251"/>
                  </a:lnTo>
                  <a:lnTo>
                    <a:pt x="7" y="289"/>
                  </a:lnTo>
                  <a:lnTo>
                    <a:pt x="8" y="312"/>
                  </a:lnTo>
                  <a:lnTo>
                    <a:pt x="676" y="138"/>
                  </a:lnTo>
                  <a:lnTo>
                    <a:pt x="681" y="0"/>
                  </a:lnTo>
                  <a:lnTo>
                    <a:pt x="39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3" name="Freeform 1445"/>
            <p:cNvSpPr>
              <a:spLocks/>
            </p:cNvSpPr>
            <p:nvPr/>
          </p:nvSpPr>
          <p:spPr bwMode="auto">
            <a:xfrm>
              <a:off x="456" y="2396"/>
              <a:ext cx="360" cy="116"/>
            </a:xfrm>
            <a:custGeom>
              <a:avLst/>
              <a:gdLst>
                <a:gd name="T0" fmla="*/ 0 w 720"/>
                <a:gd name="T1" fmla="*/ 44 h 234"/>
                <a:gd name="T2" fmla="*/ 7 w 720"/>
                <a:gd name="T3" fmla="*/ 58 h 234"/>
                <a:gd name="T4" fmla="*/ 180 w 720"/>
                <a:gd name="T5" fmla="*/ 13 h 234"/>
                <a:gd name="T6" fmla="*/ 166 w 720"/>
                <a:gd name="T7" fmla="*/ 0 h 234"/>
                <a:gd name="T8" fmla="*/ 0 w 720"/>
                <a:gd name="T9" fmla="*/ 44 h 2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0"/>
                <a:gd name="T16" fmla="*/ 0 h 234"/>
                <a:gd name="T17" fmla="*/ 720 w 720"/>
                <a:gd name="T18" fmla="*/ 234 h 2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0" h="234">
                  <a:moveTo>
                    <a:pt x="0" y="179"/>
                  </a:moveTo>
                  <a:lnTo>
                    <a:pt x="29" y="234"/>
                  </a:lnTo>
                  <a:lnTo>
                    <a:pt x="720" y="54"/>
                  </a:lnTo>
                  <a:lnTo>
                    <a:pt x="664" y="0"/>
                  </a:lnTo>
                  <a:lnTo>
                    <a:pt x="0" y="179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4" name="Freeform 1446"/>
            <p:cNvSpPr>
              <a:spLocks/>
            </p:cNvSpPr>
            <p:nvPr/>
          </p:nvSpPr>
          <p:spPr bwMode="auto">
            <a:xfrm>
              <a:off x="156" y="2179"/>
              <a:ext cx="676" cy="340"/>
            </a:xfrm>
            <a:custGeom>
              <a:avLst/>
              <a:gdLst>
                <a:gd name="T0" fmla="*/ 160 w 1350"/>
                <a:gd name="T1" fmla="*/ 114 h 680"/>
                <a:gd name="T2" fmla="*/ 339 w 1350"/>
                <a:gd name="T3" fmla="*/ 71 h 680"/>
                <a:gd name="T4" fmla="*/ 187 w 1350"/>
                <a:gd name="T5" fmla="*/ 0 h 680"/>
                <a:gd name="T6" fmla="*/ 7 w 1350"/>
                <a:gd name="T7" fmla="*/ 21 h 680"/>
                <a:gd name="T8" fmla="*/ 6 w 1350"/>
                <a:gd name="T9" fmla="*/ 22 h 680"/>
                <a:gd name="T10" fmla="*/ 5 w 1350"/>
                <a:gd name="T11" fmla="*/ 25 h 680"/>
                <a:gd name="T12" fmla="*/ 3 w 1350"/>
                <a:gd name="T13" fmla="*/ 30 h 680"/>
                <a:gd name="T14" fmla="*/ 1 w 1350"/>
                <a:gd name="T15" fmla="*/ 37 h 680"/>
                <a:gd name="T16" fmla="*/ 0 w 1350"/>
                <a:gd name="T17" fmla="*/ 44 h 680"/>
                <a:gd name="T18" fmla="*/ 1 w 1350"/>
                <a:gd name="T19" fmla="*/ 52 h 680"/>
                <a:gd name="T20" fmla="*/ 5 w 1350"/>
                <a:gd name="T21" fmla="*/ 62 h 680"/>
                <a:gd name="T22" fmla="*/ 11 w 1350"/>
                <a:gd name="T23" fmla="*/ 72 h 680"/>
                <a:gd name="T24" fmla="*/ 11 w 1350"/>
                <a:gd name="T25" fmla="*/ 73 h 680"/>
                <a:gd name="T26" fmla="*/ 11 w 1350"/>
                <a:gd name="T27" fmla="*/ 73 h 680"/>
                <a:gd name="T28" fmla="*/ 11 w 1350"/>
                <a:gd name="T29" fmla="*/ 73 h 680"/>
                <a:gd name="T30" fmla="*/ 158 w 1350"/>
                <a:gd name="T31" fmla="*/ 170 h 680"/>
                <a:gd name="T32" fmla="*/ 159 w 1350"/>
                <a:gd name="T33" fmla="*/ 168 h 680"/>
                <a:gd name="T34" fmla="*/ 157 w 1350"/>
                <a:gd name="T35" fmla="*/ 163 h 680"/>
                <a:gd name="T36" fmla="*/ 157 w 1350"/>
                <a:gd name="T37" fmla="*/ 162 h 680"/>
                <a:gd name="T38" fmla="*/ 157 w 1350"/>
                <a:gd name="T39" fmla="*/ 162 h 680"/>
                <a:gd name="T40" fmla="*/ 156 w 1350"/>
                <a:gd name="T41" fmla="*/ 161 h 680"/>
                <a:gd name="T42" fmla="*/ 155 w 1350"/>
                <a:gd name="T43" fmla="*/ 157 h 680"/>
                <a:gd name="T44" fmla="*/ 153 w 1350"/>
                <a:gd name="T45" fmla="*/ 151 h 680"/>
                <a:gd name="T46" fmla="*/ 151 w 1350"/>
                <a:gd name="T47" fmla="*/ 143 h 680"/>
                <a:gd name="T48" fmla="*/ 150 w 1350"/>
                <a:gd name="T49" fmla="*/ 135 h 680"/>
                <a:gd name="T50" fmla="*/ 151 w 1350"/>
                <a:gd name="T51" fmla="*/ 127 h 680"/>
                <a:gd name="T52" fmla="*/ 154 w 1350"/>
                <a:gd name="T53" fmla="*/ 120 h 680"/>
                <a:gd name="T54" fmla="*/ 160 w 1350"/>
                <a:gd name="T55" fmla="*/ 114 h 68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50"/>
                <a:gd name="T85" fmla="*/ 0 h 680"/>
                <a:gd name="T86" fmla="*/ 1350 w 1350"/>
                <a:gd name="T87" fmla="*/ 680 h 68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50" h="680">
                  <a:moveTo>
                    <a:pt x="640" y="457"/>
                  </a:moveTo>
                  <a:lnTo>
                    <a:pt x="1350" y="281"/>
                  </a:lnTo>
                  <a:lnTo>
                    <a:pt x="744" y="0"/>
                  </a:lnTo>
                  <a:lnTo>
                    <a:pt x="27" y="85"/>
                  </a:lnTo>
                  <a:lnTo>
                    <a:pt x="24" y="89"/>
                  </a:lnTo>
                  <a:lnTo>
                    <a:pt x="17" y="101"/>
                  </a:lnTo>
                  <a:lnTo>
                    <a:pt x="9" y="120"/>
                  </a:lnTo>
                  <a:lnTo>
                    <a:pt x="2" y="145"/>
                  </a:lnTo>
                  <a:lnTo>
                    <a:pt x="0" y="176"/>
                  </a:lnTo>
                  <a:lnTo>
                    <a:pt x="4" y="210"/>
                  </a:lnTo>
                  <a:lnTo>
                    <a:pt x="17" y="248"/>
                  </a:lnTo>
                  <a:lnTo>
                    <a:pt x="42" y="288"/>
                  </a:lnTo>
                  <a:lnTo>
                    <a:pt x="43" y="291"/>
                  </a:lnTo>
                  <a:lnTo>
                    <a:pt x="632" y="680"/>
                  </a:lnTo>
                  <a:lnTo>
                    <a:pt x="634" y="670"/>
                  </a:lnTo>
                  <a:lnTo>
                    <a:pt x="627" y="650"/>
                  </a:lnTo>
                  <a:lnTo>
                    <a:pt x="627" y="648"/>
                  </a:lnTo>
                  <a:lnTo>
                    <a:pt x="623" y="642"/>
                  </a:lnTo>
                  <a:lnTo>
                    <a:pt x="617" y="625"/>
                  </a:lnTo>
                  <a:lnTo>
                    <a:pt x="609" y="601"/>
                  </a:lnTo>
                  <a:lnTo>
                    <a:pt x="603" y="571"/>
                  </a:lnTo>
                  <a:lnTo>
                    <a:pt x="600" y="540"/>
                  </a:lnTo>
                  <a:lnTo>
                    <a:pt x="604" y="508"/>
                  </a:lnTo>
                  <a:lnTo>
                    <a:pt x="616" y="480"/>
                  </a:lnTo>
                  <a:lnTo>
                    <a:pt x="640" y="4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5" name="Freeform 1447"/>
            <p:cNvSpPr>
              <a:spLocks/>
            </p:cNvSpPr>
            <p:nvPr/>
          </p:nvSpPr>
          <p:spPr bwMode="auto">
            <a:xfrm>
              <a:off x="193" y="2191"/>
              <a:ext cx="602" cy="205"/>
            </a:xfrm>
            <a:custGeom>
              <a:avLst/>
              <a:gdLst>
                <a:gd name="T0" fmla="*/ 301 w 1205"/>
                <a:gd name="T1" fmla="*/ 63 h 408"/>
                <a:gd name="T2" fmla="*/ 142 w 1205"/>
                <a:gd name="T3" fmla="*/ 103 h 408"/>
                <a:gd name="T4" fmla="*/ 0 w 1205"/>
                <a:gd name="T5" fmla="*/ 20 h 408"/>
                <a:gd name="T6" fmla="*/ 167 w 1205"/>
                <a:gd name="T7" fmla="*/ 0 h 408"/>
                <a:gd name="T8" fmla="*/ 301 w 1205"/>
                <a:gd name="T9" fmla="*/ 63 h 4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5"/>
                <a:gd name="T16" fmla="*/ 0 h 408"/>
                <a:gd name="T17" fmla="*/ 1205 w 1205"/>
                <a:gd name="T18" fmla="*/ 408 h 4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5" h="408">
                  <a:moveTo>
                    <a:pt x="1205" y="250"/>
                  </a:moveTo>
                  <a:lnTo>
                    <a:pt x="570" y="408"/>
                  </a:lnTo>
                  <a:lnTo>
                    <a:pt x="0" y="79"/>
                  </a:lnTo>
                  <a:lnTo>
                    <a:pt x="668" y="0"/>
                  </a:lnTo>
                  <a:lnTo>
                    <a:pt x="1205" y="250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6" name="Freeform 1448"/>
            <p:cNvSpPr>
              <a:spLocks/>
            </p:cNvSpPr>
            <p:nvPr/>
          </p:nvSpPr>
          <p:spPr bwMode="auto">
            <a:xfrm>
              <a:off x="167" y="2234"/>
              <a:ext cx="298" cy="259"/>
            </a:xfrm>
            <a:custGeom>
              <a:avLst/>
              <a:gdLst>
                <a:gd name="T0" fmla="*/ 144 w 594"/>
                <a:gd name="T1" fmla="*/ 129 h 519"/>
                <a:gd name="T2" fmla="*/ 9 w 594"/>
                <a:gd name="T3" fmla="*/ 40 h 519"/>
                <a:gd name="T4" fmla="*/ 5 w 594"/>
                <a:gd name="T5" fmla="*/ 33 h 519"/>
                <a:gd name="T6" fmla="*/ 2 w 594"/>
                <a:gd name="T7" fmla="*/ 26 h 519"/>
                <a:gd name="T8" fmla="*/ 1 w 594"/>
                <a:gd name="T9" fmla="*/ 20 h 519"/>
                <a:gd name="T10" fmla="*/ 0 w 594"/>
                <a:gd name="T11" fmla="*/ 14 h 519"/>
                <a:gd name="T12" fmla="*/ 1 w 594"/>
                <a:gd name="T13" fmla="*/ 9 h 519"/>
                <a:gd name="T14" fmla="*/ 2 w 594"/>
                <a:gd name="T15" fmla="*/ 5 h 519"/>
                <a:gd name="T16" fmla="*/ 3 w 594"/>
                <a:gd name="T17" fmla="*/ 2 h 519"/>
                <a:gd name="T18" fmla="*/ 5 w 594"/>
                <a:gd name="T19" fmla="*/ 0 h 519"/>
                <a:gd name="T20" fmla="*/ 150 w 594"/>
                <a:gd name="T21" fmla="*/ 83 h 519"/>
                <a:gd name="T22" fmla="*/ 145 w 594"/>
                <a:gd name="T23" fmla="*/ 88 h 519"/>
                <a:gd name="T24" fmla="*/ 142 w 594"/>
                <a:gd name="T25" fmla="*/ 93 h 519"/>
                <a:gd name="T26" fmla="*/ 141 w 594"/>
                <a:gd name="T27" fmla="*/ 99 h 519"/>
                <a:gd name="T28" fmla="*/ 140 w 594"/>
                <a:gd name="T29" fmla="*/ 105 h 519"/>
                <a:gd name="T30" fmla="*/ 140 w 594"/>
                <a:gd name="T31" fmla="*/ 112 h 519"/>
                <a:gd name="T32" fmla="*/ 141 w 594"/>
                <a:gd name="T33" fmla="*/ 118 h 519"/>
                <a:gd name="T34" fmla="*/ 142 w 594"/>
                <a:gd name="T35" fmla="*/ 124 h 519"/>
                <a:gd name="T36" fmla="*/ 144 w 594"/>
                <a:gd name="T37" fmla="*/ 129 h 51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94"/>
                <a:gd name="T58" fmla="*/ 0 h 519"/>
                <a:gd name="T59" fmla="*/ 594 w 594"/>
                <a:gd name="T60" fmla="*/ 519 h 51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94" h="519">
                  <a:moveTo>
                    <a:pt x="572" y="519"/>
                  </a:moveTo>
                  <a:lnTo>
                    <a:pt x="36" y="162"/>
                  </a:lnTo>
                  <a:lnTo>
                    <a:pt x="18" y="133"/>
                  </a:lnTo>
                  <a:lnTo>
                    <a:pt x="7" y="106"/>
                  </a:lnTo>
                  <a:lnTo>
                    <a:pt x="1" y="82"/>
                  </a:lnTo>
                  <a:lnTo>
                    <a:pt x="0" y="59"/>
                  </a:lnTo>
                  <a:lnTo>
                    <a:pt x="2" y="39"/>
                  </a:lnTo>
                  <a:lnTo>
                    <a:pt x="7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594" y="335"/>
                  </a:lnTo>
                  <a:lnTo>
                    <a:pt x="578" y="353"/>
                  </a:lnTo>
                  <a:lnTo>
                    <a:pt x="567" y="375"/>
                  </a:lnTo>
                  <a:lnTo>
                    <a:pt x="560" y="398"/>
                  </a:lnTo>
                  <a:lnTo>
                    <a:pt x="556" y="422"/>
                  </a:lnTo>
                  <a:lnTo>
                    <a:pt x="558" y="448"/>
                  </a:lnTo>
                  <a:lnTo>
                    <a:pt x="560" y="473"/>
                  </a:lnTo>
                  <a:lnTo>
                    <a:pt x="566" y="497"/>
                  </a:lnTo>
                  <a:lnTo>
                    <a:pt x="572" y="519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7" name="Freeform 1449"/>
            <p:cNvSpPr>
              <a:spLocks/>
            </p:cNvSpPr>
            <p:nvPr/>
          </p:nvSpPr>
          <p:spPr bwMode="auto">
            <a:xfrm>
              <a:off x="455" y="2325"/>
              <a:ext cx="370" cy="194"/>
            </a:xfrm>
            <a:custGeom>
              <a:avLst/>
              <a:gdLst>
                <a:gd name="T0" fmla="*/ 165 w 738"/>
                <a:gd name="T1" fmla="*/ 33 h 387"/>
                <a:gd name="T2" fmla="*/ 0 w 738"/>
                <a:gd name="T3" fmla="*/ 76 h 387"/>
                <a:gd name="T4" fmla="*/ 2 w 738"/>
                <a:gd name="T5" fmla="*/ 81 h 387"/>
                <a:gd name="T6" fmla="*/ 167 w 738"/>
                <a:gd name="T7" fmla="*/ 38 h 387"/>
                <a:gd name="T8" fmla="*/ 175 w 738"/>
                <a:gd name="T9" fmla="*/ 48 h 387"/>
                <a:gd name="T10" fmla="*/ 8 w 738"/>
                <a:gd name="T11" fmla="*/ 92 h 387"/>
                <a:gd name="T12" fmla="*/ 9 w 738"/>
                <a:gd name="T13" fmla="*/ 97 h 387"/>
                <a:gd name="T14" fmla="*/ 186 w 738"/>
                <a:gd name="T15" fmla="*/ 50 h 387"/>
                <a:gd name="T16" fmla="*/ 170 w 738"/>
                <a:gd name="T17" fmla="*/ 35 h 387"/>
                <a:gd name="T18" fmla="*/ 172 w 738"/>
                <a:gd name="T19" fmla="*/ 1 h 387"/>
                <a:gd name="T20" fmla="*/ 168 w 738"/>
                <a:gd name="T21" fmla="*/ 0 h 387"/>
                <a:gd name="T22" fmla="*/ 167 w 738"/>
                <a:gd name="T23" fmla="*/ 9 h 387"/>
                <a:gd name="T24" fmla="*/ 165 w 738"/>
                <a:gd name="T25" fmla="*/ 33 h 38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8"/>
                <a:gd name="T40" fmla="*/ 0 h 387"/>
                <a:gd name="T41" fmla="*/ 738 w 738"/>
                <a:gd name="T42" fmla="*/ 387 h 38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8" h="387">
                  <a:moveTo>
                    <a:pt x="658" y="132"/>
                  </a:moveTo>
                  <a:lnTo>
                    <a:pt x="0" y="304"/>
                  </a:lnTo>
                  <a:lnTo>
                    <a:pt x="5" y="324"/>
                  </a:lnTo>
                  <a:lnTo>
                    <a:pt x="664" y="152"/>
                  </a:lnTo>
                  <a:lnTo>
                    <a:pt x="699" y="189"/>
                  </a:lnTo>
                  <a:lnTo>
                    <a:pt x="29" y="366"/>
                  </a:lnTo>
                  <a:lnTo>
                    <a:pt x="34" y="387"/>
                  </a:lnTo>
                  <a:lnTo>
                    <a:pt x="738" y="199"/>
                  </a:lnTo>
                  <a:lnTo>
                    <a:pt x="676" y="137"/>
                  </a:lnTo>
                  <a:lnTo>
                    <a:pt x="687" y="1"/>
                  </a:lnTo>
                  <a:lnTo>
                    <a:pt x="668" y="0"/>
                  </a:lnTo>
                  <a:lnTo>
                    <a:pt x="665" y="36"/>
                  </a:lnTo>
                  <a:lnTo>
                    <a:pt x="658" y="1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8" name="Freeform 1450"/>
            <p:cNvSpPr>
              <a:spLocks/>
            </p:cNvSpPr>
            <p:nvPr/>
          </p:nvSpPr>
          <p:spPr bwMode="auto">
            <a:xfrm>
              <a:off x="471" y="2125"/>
              <a:ext cx="321" cy="200"/>
            </a:xfrm>
            <a:custGeom>
              <a:avLst/>
              <a:gdLst>
                <a:gd name="T0" fmla="*/ 7 w 643"/>
                <a:gd name="T1" fmla="*/ 56 h 401"/>
                <a:gd name="T2" fmla="*/ 0 w 643"/>
                <a:gd name="T3" fmla="*/ 68 h 401"/>
                <a:gd name="T4" fmla="*/ 0 w 643"/>
                <a:gd name="T5" fmla="*/ 83 h 401"/>
                <a:gd name="T6" fmla="*/ 2 w 643"/>
                <a:gd name="T7" fmla="*/ 94 h 401"/>
                <a:gd name="T8" fmla="*/ 3 w 643"/>
                <a:gd name="T9" fmla="*/ 100 h 401"/>
                <a:gd name="T10" fmla="*/ 160 w 643"/>
                <a:gd name="T11" fmla="*/ 37 h 401"/>
                <a:gd name="T12" fmla="*/ 158 w 643"/>
                <a:gd name="T13" fmla="*/ 0 h 401"/>
                <a:gd name="T14" fmla="*/ 7 w 643"/>
                <a:gd name="T15" fmla="*/ 56 h 4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43"/>
                <a:gd name="T25" fmla="*/ 0 h 401"/>
                <a:gd name="T26" fmla="*/ 643 w 643"/>
                <a:gd name="T27" fmla="*/ 401 h 4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43" h="401">
                  <a:moveTo>
                    <a:pt x="30" y="227"/>
                  </a:moveTo>
                  <a:lnTo>
                    <a:pt x="0" y="274"/>
                  </a:lnTo>
                  <a:lnTo>
                    <a:pt x="1" y="335"/>
                  </a:lnTo>
                  <a:lnTo>
                    <a:pt x="11" y="377"/>
                  </a:lnTo>
                  <a:lnTo>
                    <a:pt x="15" y="401"/>
                  </a:lnTo>
                  <a:lnTo>
                    <a:pt x="643" y="149"/>
                  </a:lnTo>
                  <a:lnTo>
                    <a:pt x="635" y="0"/>
                  </a:lnTo>
                  <a:lnTo>
                    <a:pt x="30" y="2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9" name="Freeform 1451"/>
            <p:cNvSpPr>
              <a:spLocks/>
            </p:cNvSpPr>
            <p:nvPr/>
          </p:nvSpPr>
          <p:spPr bwMode="auto">
            <a:xfrm>
              <a:off x="478" y="2201"/>
              <a:ext cx="342" cy="157"/>
            </a:xfrm>
            <a:custGeom>
              <a:avLst/>
              <a:gdLst>
                <a:gd name="T0" fmla="*/ 0 w 683"/>
                <a:gd name="T1" fmla="*/ 64 h 316"/>
                <a:gd name="T2" fmla="*/ 9 w 683"/>
                <a:gd name="T3" fmla="*/ 78 h 316"/>
                <a:gd name="T4" fmla="*/ 171 w 683"/>
                <a:gd name="T5" fmla="*/ 13 h 316"/>
                <a:gd name="T6" fmla="*/ 156 w 683"/>
                <a:gd name="T7" fmla="*/ 0 h 316"/>
                <a:gd name="T8" fmla="*/ 0 w 683"/>
                <a:gd name="T9" fmla="*/ 64 h 3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3"/>
                <a:gd name="T16" fmla="*/ 0 h 316"/>
                <a:gd name="T17" fmla="*/ 683 w 683"/>
                <a:gd name="T18" fmla="*/ 316 h 3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3" h="316">
                  <a:moveTo>
                    <a:pt x="0" y="258"/>
                  </a:moveTo>
                  <a:lnTo>
                    <a:pt x="34" y="316"/>
                  </a:lnTo>
                  <a:lnTo>
                    <a:pt x="683" y="52"/>
                  </a:lnTo>
                  <a:lnTo>
                    <a:pt x="623" y="0"/>
                  </a:lnTo>
                  <a:lnTo>
                    <a:pt x="0" y="25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0" name="Freeform 1452"/>
            <p:cNvSpPr>
              <a:spLocks/>
            </p:cNvSpPr>
            <p:nvPr/>
          </p:nvSpPr>
          <p:spPr bwMode="auto">
            <a:xfrm>
              <a:off x="166" y="1988"/>
              <a:ext cx="660" cy="377"/>
            </a:xfrm>
            <a:custGeom>
              <a:avLst/>
              <a:gdLst>
                <a:gd name="T0" fmla="*/ 162 w 1321"/>
                <a:gd name="T1" fmla="*/ 128 h 753"/>
                <a:gd name="T2" fmla="*/ 330 w 1321"/>
                <a:gd name="T3" fmla="*/ 64 h 753"/>
                <a:gd name="T4" fmla="*/ 176 w 1321"/>
                <a:gd name="T5" fmla="*/ 0 h 753"/>
                <a:gd name="T6" fmla="*/ 4 w 1321"/>
                <a:gd name="T7" fmla="*/ 39 h 753"/>
                <a:gd name="T8" fmla="*/ 3 w 1321"/>
                <a:gd name="T9" fmla="*/ 40 h 753"/>
                <a:gd name="T10" fmla="*/ 2 w 1321"/>
                <a:gd name="T11" fmla="*/ 44 h 753"/>
                <a:gd name="T12" fmla="*/ 1 w 1321"/>
                <a:gd name="T13" fmla="*/ 49 h 753"/>
                <a:gd name="T14" fmla="*/ 0 w 1321"/>
                <a:gd name="T15" fmla="*/ 56 h 753"/>
                <a:gd name="T16" fmla="*/ 0 w 1321"/>
                <a:gd name="T17" fmla="*/ 65 h 753"/>
                <a:gd name="T18" fmla="*/ 2 w 1321"/>
                <a:gd name="T19" fmla="*/ 75 h 753"/>
                <a:gd name="T20" fmla="*/ 6 w 1321"/>
                <a:gd name="T21" fmla="*/ 85 h 753"/>
                <a:gd name="T22" fmla="*/ 13 w 1321"/>
                <a:gd name="T23" fmla="*/ 96 h 753"/>
                <a:gd name="T24" fmla="*/ 13 w 1321"/>
                <a:gd name="T25" fmla="*/ 96 h 753"/>
                <a:gd name="T26" fmla="*/ 14 w 1321"/>
                <a:gd name="T27" fmla="*/ 96 h 753"/>
                <a:gd name="T28" fmla="*/ 14 w 1321"/>
                <a:gd name="T29" fmla="*/ 96 h 753"/>
                <a:gd name="T30" fmla="*/ 14 w 1321"/>
                <a:gd name="T31" fmla="*/ 96 h 753"/>
                <a:gd name="T32" fmla="*/ 14 w 1321"/>
                <a:gd name="T33" fmla="*/ 96 h 753"/>
                <a:gd name="T34" fmla="*/ 14 w 1321"/>
                <a:gd name="T35" fmla="*/ 96 h 753"/>
                <a:gd name="T36" fmla="*/ 166 w 1321"/>
                <a:gd name="T37" fmla="*/ 189 h 753"/>
                <a:gd name="T38" fmla="*/ 166 w 1321"/>
                <a:gd name="T39" fmla="*/ 186 h 753"/>
                <a:gd name="T40" fmla="*/ 164 w 1321"/>
                <a:gd name="T41" fmla="*/ 181 h 753"/>
                <a:gd name="T42" fmla="*/ 164 w 1321"/>
                <a:gd name="T43" fmla="*/ 181 h 753"/>
                <a:gd name="T44" fmla="*/ 164 w 1321"/>
                <a:gd name="T45" fmla="*/ 181 h 753"/>
                <a:gd name="T46" fmla="*/ 163 w 1321"/>
                <a:gd name="T47" fmla="*/ 179 h 753"/>
                <a:gd name="T48" fmla="*/ 161 w 1321"/>
                <a:gd name="T49" fmla="*/ 174 h 753"/>
                <a:gd name="T50" fmla="*/ 158 w 1321"/>
                <a:gd name="T51" fmla="*/ 168 h 753"/>
                <a:gd name="T52" fmla="*/ 156 w 1321"/>
                <a:gd name="T53" fmla="*/ 160 h 753"/>
                <a:gd name="T54" fmla="*/ 155 w 1321"/>
                <a:gd name="T55" fmla="*/ 151 h 753"/>
                <a:gd name="T56" fmla="*/ 155 w 1321"/>
                <a:gd name="T57" fmla="*/ 143 h 753"/>
                <a:gd name="T58" fmla="*/ 157 w 1321"/>
                <a:gd name="T59" fmla="*/ 135 h 753"/>
                <a:gd name="T60" fmla="*/ 162 w 1321"/>
                <a:gd name="T61" fmla="*/ 128 h 75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21"/>
                <a:gd name="T94" fmla="*/ 0 h 753"/>
                <a:gd name="T95" fmla="*/ 1321 w 1321"/>
                <a:gd name="T96" fmla="*/ 753 h 75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21" h="753">
                  <a:moveTo>
                    <a:pt x="650" y="509"/>
                  </a:moveTo>
                  <a:lnTo>
                    <a:pt x="1321" y="255"/>
                  </a:lnTo>
                  <a:lnTo>
                    <a:pt x="704" y="0"/>
                  </a:lnTo>
                  <a:lnTo>
                    <a:pt x="17" y="154"/>
                  </a:lnTo>
                  <a:lnTo>
                    <a:pt x="15" y="159"/>
                  </a:lnTo>
                  <a:lnTo>
                    <a:pt x="9" y="173"/>
                  </a:lnTo>
                  <a:lnTo>
                    <a:pt x="4" y="195"/>
                  </a:lnTo>
                  <a:lnTo>
                    <a:pt x="0" y="224"/>
                  </a:lnTo>
                  <a:lnTo>
                    <a:pt x="1" y="258"/>
                  </a:lnTo>
                  <a:lnTo>
                    <a:pt x="9" y="298"/>
                  </a:lnTo>
                  <a:lnTo>
                    <a:pt x="27" y="339"/>
                  </a:lnTo>
                  <a:lnTo>
                    <a:pt x="55" y="382"/>
                  </a:lnTo>
                  <a:lnTo>
                    <a:pt x="57" y="382"/>
                  </a:lnTo>
                  <a:lnTo>
                    <a:pt x="57" y="383"/>
                  </a:lnTo>
                  <a:lnTo>
                    <a:pt x="58" y="384"/>
                  </a:lnTo>
                  <a:lnTo>
                    <a:pt x="666" y="753"/>
                  </a:lnTo>
                  <a:lnTo>
                    <a:pt x="666" y="743"/>
                  </a:lnTo>
                  <a:lnTo>
                    <a:pt x="657" y="721"/>
                  </a:lnTo>
                  <a:lnTo>
                    <a:pt x="654" y="714"/>
                  </a:lnTo>
                  <a:lnTo>
                    <a:pt x="645" y="696"/>
                  </a:lnTo>
                  <a:lnTo>
                    <a:pt x="635" y="670"/>
                  </a:lnTo>
                  <a:lnTo>
                    <a:pt x="626" y="638"/>
                  </a:lnTo>
                  <a:lnTo>
                    <a:pt x="620" y="604"/>
                  </a:lnTo>
                  <a:lnTo>
                    <a:pt x="621" y="569"/>
                  </a:lnTo>
                  <a:lnTo>
                    <a:pt x="629" y="537"/>
                  </a:lnTo>
                  <a:lnTo>
                    <a:pt x="650" y="5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1" name="Freeform 1453"/>
            <p:cNvSpPr>
              <a:spLocks/>
            </p:cNvSpPr>
            <p:nvPr/>
          </p:nvSpPr>
          <p:spPr bwMode="auto">
            <a:xfrm>
              <a:off x="198" y="2002"/>
              <a:ext cx="593" cy="227"/>
            </a:xfrm>
            <a:custGeom>
              <a:avLst/>
              <a:gdLst>
                <a:gd name="T0" fmla="*/ 297 w 1186"/>
                <a:gd name="T1" fmla="*/ 56 h 456"/>
                <a:gd name="T2" fmla="*/ 147 w 1186"/>
                <a:gd name="T3" fmla="*/ 113 h 456"/>
                <a:gd name="T4" fmla="*/ 0 w 1186"/>
                <a:gd name="T5" fmla="*/ 36 h 456"/>
                <a:gd name="T6" fmla="*/ 159 w 1186"/>
                <a:gd name="T7" fmla="*/ 0 h 456"/>
                <a:gd name="T8" fmla="*/ 297 w 1186"/>
                <a:gd name="T9" fmla="*/ 56 h 4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6"/>
                <a:gd name="T16" fmla="*/ 0 h 456"/>
                <a:gd name="T17" fmla="*/ 1186 w 1186"/>
                <a:gd name="T18" fmla="*/ 456 h 4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6" h="456">
                  <a:moveTo>
                    <a:pt x="1186" y="226"/>
                  </a:moveTo>
                  <a:lnTo>
                    <a:pt x="586" y="456"/>
                  </a:lnTo>
                  <a:lnTo>
                    <a:pt x="0" y="144"/>
                  </a:lnTo>
                  <a:lnTo>
                    <a:pt x="639" y="0"/>
                  </a:lnTo>
                  <a:lnTo>
                    <a:pt x="1186" y="226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2" name="Freeform 1454"/>
            <p:cNvSpPr>
              <a:spLocks/>
            </p:cNvSpPr>
            <p:nvPr/>
          </p:nvSpPr>
          <p:spPr bwMode="auto">
            <a:xfrm>
              <a:off x="177" y="2079"/>
              <a:ext cx="302" cy="260"/>
            </a:xfrm>
            <a:custGeom>
              <a:avLst/>
              <a:gdLst>
                <a:gd name="T0" fmla="*/ 150 w 605"/>
                <a:gd name="T1" fmla="*/ 130 h 522"/>
                <a:gd name="T2" fmla="*/ 11 w 605"/>
                <a:gd name="T3" fmla="*/ 45 h 522"/>
                <a:gd name="T4" fmla="*/ 6 w 605"/>
                <a:gd name="T5" fmla="*/ 37 h 522"/>
                <a:gd name="T6" fmla="*/ 3 w 605"/>
                <a:gd name="T7" fmla="*/ 30 h 522"/>
                <a:gd name="T8" fmla="*/ 0 w 605"/>
                <a:gd name="T9" fmla="*/ 23 h 522"/>
                <a:gd name="T10" fmla="*/ 0 w 605"/>
                <a:gd name="T11" fmla="*/ 17 h 522"/>
                <a:gd name="T12" fmla="*/ 0 w 605"/>
                <a:gd name="T13" fmla="*/ 11 h 522"/>
                <a:gd name="T14" fmla="*/ 0 w 605"/>
                <a:gd name="T15" fmla="*/ 6 h 522"/>
                <a:gd name="T16" fmla="*/ 1 w 605"/>
                <a:gd name="T17" fmla="*/ 3 h 522"/>
                <a:gd name="T18" fmla="*/ 2 w 605"/>
                <a:gd name="T19" fmla="*/ 0 h 522"/>
                <a:gd name="T20" fmla="*/ 151 w 605"/>
                <a:gd name="T21" fmla="*/ 79 h 522"/>
                <a:gd name="T22" fmla="*/ 147 w 605"/>
                <a:gd name="T23" fmla="*/ 84 h 522"/>
                <a:gd name="T24" fmla="*/ 145 w 605"/>
                <a:gd name="T25" fmla="*/ 90 h 522"/>
                <a:gd name="T26" fmla="*/ 144 w 605"/>
                <a:gd name="T27" fmla="*/ 97 h 522"/>
                <a:gd name="T28" fmla="*/ 144 w 605"/>
                <a:gd name="T29" fmla="*/ 104 h 522"/>
                <a:gd name="T30" fmla="*/ 145 w 605"/>
                <a:gd name="T31" fmla="*/ 111 h 522"/>
                <a:gd name="T32" fmla="*/ 146 w 605"/>
                <a:gd name="T33" fmla="*/ 117 h 522"/>
                <a:gd name="T34" fmla="*/ 148 w 605"/>
                <a:gd name="T35" fmla="*/ 124 h 522"/>
                <a:gd name="T36" fmla="*/ 150 w 605"/>
                <a:gd name="T37" fmla="*/ 130 h 5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5"/>
                <a:gd name="T58" fmla="*/ 0 h 522"/>
                <a:gd name="T59" fmla="*/ 605 w 605"/>
                <a:gd name="T60" fmla="*/ 522 h 52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5" h="522">
                  <a:moveTo>
                    <a:pt x="602" y="522"/>
                  </a:moveTo>
                  <a:lnTo>
                    <a:pt x="47" y="180"/>
                  </a:lnTo>
                  <a:lnTo>
                    <a:pt x="26" y="149"/>
                  </a:lnTo>
                  <a:lnTo>
                    <a:pt x="12" y="120"/>
                  </a:lnTo>
                  <a:lnTo>
                    <a:pt x="3" y="94"/>
                  </a:lnTo>
                  <a:lnTo>
                    <a:pt x="0" y="68"/>
                  </a:lnTo>
                  <a:lnTo>
                    <a:pt x="0" y="46"/>
                  </a:lnTo>
                  <a:lnTo>
                    <a:pt x="2" y="27"/>
                  </a:lnTo>
                  <a:lnTo>
                    <a:pt x="6" y="12"/>
                  </a:lnTo>
                  <a:lnTo>
                    <a:pt x="9" y="0"/>
                  </a:lnTo>
                  <a:lnTo>
                    <a:pt x="605" y="318"/>
                  </a:lnTo>
                  <a:lnTo>
                    <a:pt x="591" y="340"/>
                  </a:lnTo>
                  <a:lnTo>
                    <a:pt x="582" y="364"/>
                  </a:lnTo>
                  <a:lnTo>
                    <a:pt x="577" y="390"/>
                  </a:lnTo>
                  <a:lnTo>
                    <a:pt x="577" y="418"/>
                  </a:lnTo>
                  <a:lnTo>
                    <a:pt x="580" y="446"/>
                  </a:lnTo>
                  <a:lnTo>
                    <a:pt x="586" y="472"/>
                  </a:lnTo>
                  <a:lnTo>
                    <a:pt x="592" y="497"/>
                  </a:lnTo>
                  <a:lnTo>
                    <a:pt x="602" y="52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3" name="Freeform 1455"/>
            <p:cNvSpPr>
              <a:spLocks/>
            </p:cNvSpPr>
            <p:nvPr/>
          </p:nvSpPr>
          <p:spPr bwMode="auto">
            <a:xfrm>
              <a:off x="478" y="2125"/>
              <a:ext cx="351" cy="240"/>
            </a:xfrm>
            <a:custGeom>
              <a:avLst/>
              <a:gdLst>
                <a:gd name="T0" fmla="*/ 155 w 701"/>
                <a:gd name="T1" fmla="*/ 36 h 480"/>
                <a:gd name="T2" fmla="*/ 0 w 701"/>
                <a:gd name="T3" fmla="*/ 99 h 480"/>
                <a:gd name="T4" fmla="*/ 2 w 701"/>
                <a:gd name="T5" fmla="*/ 104 h 480"/>
                <a:gd name="T6" fmla="*/ 157 w 701"/>
                <a:gd name="T7" fmla="*/ 42 h 480"/>
                <a:gd name="T8" fmla="*/ 166 w 701"/>
                <a:gd name="T9" fmla="*/ 51 h 480"/>
                <a:gd name="T10" fmla="*/ 9 w 701"/>
                <a:gd name="T11" fmla="*/ 115 h 480"/>
                <a:gd name="T12" fmla="*/ 11 w 701"/>
                <a:gd name="T13" fmla="*/ 120 h 480"/>
                <a:gd name="T14" fmla="*/ 176 w 701"/>
                <a:gd name="T15" fmla="*/ 53 h 480"/>
                <a:gd name="T16" fmla="*/ 159 w 701"/>
                <a:gd name="T17" fmla="*/ 37 h 480"/>
                <a:gd name="T18" fmla="*/ 159 w 701"/>
                <a:gd name="T19" fmla="*/ 0 h 480"/>
                <a:gd name="T20" fmla="*/ 154 w 701"/>
                <a:gd name="T21" fmla="*/ 0 h 480"/>
                <a:gd name="T22" fmla="*/ 154 w 701"/>
                <a:gd name="T23" fmla="*/ 12 h 480"/>
                <a:gd name="T24" fmla="*/ 155 w 701"/>
                <a:gd name="T25" fmla="*/ 36 h 4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01"/>
                <a:gd name="T40" fmla="*/ 0 h 480"/>
                <a:gd name="T41" fmla="*/ 701 w 701"/>
                <a:gd name="T42" fmla="*/ 480 h 4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01" h="480">
                  <a:moveTo>
                    <a:pt x="617" y="144"/>
                  </a:moveTo>
                  <a:lnTo>
                    <a:pt x="0" y="394"/>
                  </a:lnTo>
                  <a:lnTo>
                    <a:pt x="6" y="416"/>
                  </a:lnTo>
                  <a:lnTo>
                    <a:pt x="626" y="165"/>
                  </a:lnTo>
                  <a:lnTo>
                    <a:pt x="663" y="201"/>
                  </a:lnTo>
                  <a:lnTo>
                    <a:pt x="33" y="459"/>
                  </a:lnTo>
                  <a:lnTo>
                    <a:pt x="41" y="480"/>
                  </a:lnTo>
                  <a:lnTo>
                    <a:pt x="701" y="209"/>
                  </a:lnTo>
                  <a:lnTo>
                    <a:pt x="636" y="148"/>
                  </a:lnTo>
                  <a:lnTo>
                    <a:pt x="634" y="0"/>
                  </a:lnTo>
                  <a:lnTo>
                    <a:pt x="615" y="0"/>
                  </a:lnTo>
                  <a:lnTo>
                    <a:pt x="616" y="46"/>
                  </a:lnTo>
                  <a:lnTo>
                    <a:pt x="617" y="1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4" name="Freeform 1456"/>
            <p:cNvSpPr>
              <a:spLocks/>
            </p:cNvSpPr>
            <p:nvPr/>
          </p:nvSpPr>
          <p:spPr bwMode="auto">
            <a:xfrm>
              <a:off x="430" y="1973"/>
              <a:ext cx="330" cy="151"/>
            </a:xfrm>
            <a:custGeom>
              <a:avLst/>
              <a:gdLst>
                <a:gd name="T0" fmla="*/ 10 w 659"/>
                <a:gd name="T1" fmla="*/ 38 h 301"/>
                <a:gd name="T2" fmla="*/ 2 w 659"/>
                <a:gd name="T3" fmla="*/ 48 h 301"/>
                <a:gd name="T4" fmla="*/ 0 w 659"/>
                <a:gd name="T5" fmla="*/ 61 h 301"/>
                <a:gd name="T6" fmla="*/ 2 w 659"/>
                <a:gd name="T7" fmla="*/ 70 h 301"/>
                <a:gd name="T8" fmla="*/ 2 w 659"/>
                <a:gd name="T9" fmla="*/ 76 h 301"/>
                <a:gd name="T10" fmla="*/ 164 w 659"/>
                <a:gd name="T11" fmla="*/ 34 h 301"/>
                <a:gd name="T12" fmla="*/ 165 w 659"/>
                <a:gd name="T13" fmla="*/ 0 h 301"/>
                <a:gd name="T14" fmla="*/ 10 w 659"/>
                <a:gd name="T15" fmla="*/ 38 h 3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59"/>
                <a:gd name="T25" fmla="*/ 0 h 301"/>
                <a:gd name="T26" fmla="*/ 659 w 659"/>
                <a:gd name="T27" fmla="*/ 301 h 3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59" h="301">
                  <a:moveTo>
                    <a:pt x="38" y="151"/>
                  </a:moveTo>
                  <a:lnTo>
                    <a:pt x="5" y="190"/>
                  </a:lnTo>
                  <a:lnTo>
                    <a:pt x="0" y="243"/>
                  </a:lnTo>
                  <a:lnTo>
                    <a:pt x="6" y="279"/>
                  </a:lnTo>
                  <a:lnTo>
                    <a:pt x="8" y="301"/>
                  </a:lnTo>
                  <a:lnTo>
                    <a:pt x="655" y="134"/>
                  </a:lnTo>
                  <a:lnTo>
                    <a:pt x="659" y="0"/>
                  </a:lnTo>
                  <a:lnTo>
                    <a:pt x="38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5" name="Freeform 1457"/>
            <p:cNvSpPr>
              <a:spLocks/>
            </p:cNvSpPr>
            <p:nvPr/>
          </p:nvSpPr>
          <p:spPr bwMode="auto">
            <a:xfrm>
              <a:off x="144" y="1832"/>
              <a:ext cx="654" cy="329"/>
            </a:xfrm>
            <a:custGeom>
              <a:avLst/>
              <a:gdLst>
                <a:gd name="T0" fmla="*/ 155 w 1308"/>
                <a:gd name="T1" fmla="*/ 110 h 658"/>
                <a:gd name="T2" fmla="*/ 327 w 1308"/>
                <a:gd name="T3" fmla="*/ 68 h 658"/>
                <a:gd name="T4" fmla="*/ 180 w 1308"/>
                <a:gd name="T5" fmla="*/ 0 h 658"/>
                <a:gd name="T6" fmla="*/ 6 w 1308"/>
                <a:gd name="T7" fmla="*/ 21 h 658"/>
                <a:gd name="T8" fmla="*/ 5 w 1308"/>
                <a:gd name="T9" fmla="*/ 21 h 658"/>
                <a:gd name="T10" fmla="*/ 5 w 1308"/>
                <a:gd name="T11" fmla="*/ 24 h 658"/>
                <a:gd name="T12" fmla="*/ 3 w 1308"/>
                <a:gd name="T13" fmla="*/ 29 h 658"/>
                <a:gd name="T14" fmla="*/ 1 w 1308"/>
                <a:gd name="T15" fmla="*/ 35 h 658"/>
                <a:gd name="T16" fmla="*/ 0 w 1308"/>
                <a:gd name="T17" fmla="*/ 42 h 658"/>
                <a:gd name="T18" fmla="*/ 1 w 1308"/>
                <a:gd name="T19" fmla="*/ 50 h 658"/>
                <a:gd name="T20" fmla="*/ 5 w 1308"/>
                <a:gd name="T21" fmla="*/ 60 h 658"/>
                <a:gd name="T22" fmla="*/ 10 w 1308"/>
                <a:gd name="T23" fmla="*/ 70 h 658"/>
                <a:gd name="T24" fmla="*/ 10 w 1308"/>
                <a:gd name="T25" fmla="*/ 71 h 658"/>
                <a:gd name="T26" fmla="*/ 10 w 1308"/>
                <a:gd name="T27" fmla="*/ 71 h 658"/>
                <a:gd name="T28" fmla="*/ 10 w 1308"/>
                <a:gd name="T29" fmla="*/ 71 h 658"/>
                <a:gd name="T30" fmla="*/ 153 w 1308"/>
                <a:gd name="T31" fmla="*/ 165 h 658"/>
                <a:gd name="T32" fmla="*/ 154 w 1308"/>
                <a:gd name="T33" fmla="*/ 163 h 658"/>
                <a:gd name="T34" fmla="*/ 152 w 1308"/>
                <a:gd name="T35" fmla="*/ 158 h 658"/>
                <a:gd name="T36" fmla="*/ 152 w 1308"/>
                <a:gd name="T37" fmla="*/ 158 h 658"/>
                <a:gd name="T38" fmla="*/ 152 w 1308"/>
                <a:gd name="T39" fmla="*/ 158 h 658"/>
                <a:gd name="T40" fmla="*/ 151 w 1308"/>
                <a:gd name="T41" fmla="*/ 156 h 658"/>
                <a:gd name="T42" fmla="*/ 150 w 1308"/>
                <a:gd name="T43" fmla="*/ 152 h 658"/>
                <a:gd name="T44" fmla="*/ 148 w 1308"/>
                <a:gd name="T45" fmla="*/ 146 h 658"/>
                <a:gd name="T46" fmla="*/ 147 w 1308"/>
                <a:gd name="T47" fmla="*/ 139 h 658"/>
                <a:gd name="T48" fmla="*/ 146 w 1308"/>
                <a:gd name="T49" fmla="*/ 131 h 658"/>
                <a:gd name="T50" fmla="*/ 147 w 1308"/>
                <a:gd name="T51" fmla="*/ 123 h 658"/>
                <a:gd name="T52" fmla="*/ 150 w 1308"/>
                <a:gd name="T53" fmla="*/ 116 h 658"/>
                <a:gd name="T54" fmla="*/ 155 w 1308"/>
                <a:gd name="T55" fmla="*/ 110 h 65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08"/>
                <a:gd name="T85" fmla="*/ 0 h 658"/>
                <a:gd name="T86" fmla="*/ 1308 w 1308"/>
                <a:gd name="T87" fmla="*/ 658 h 65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08" h="658">
                  <a:moveTo>
                    <a:pt x="620" y="443"/>
                  </a:moveTo>
                  <a:lnTo>
                    <a:pt x="1308" y="272"/>
                  </a:lnTo>
                  <a:lnTo>
                    <a:pt x="722" y="0"/>
                  </a:lnTo>
                  <a:lnTo>
                    <a:pt x="26" y="81"/>
                  </a:lnTo>
                  <a:lnTo>
                    <a:pt x="23" y="86"/>
                  </a:lnTo>
                  <a:lnTo>
                    <a:pt x="17" y="98"/>
                  </a:lnTo>
                  <a:lnTo>
                    <a:pt x="9" y="116"/>
                  </a:lnTo>
                  <a:lnTo>
                    <a:pt x="3" y="140"/>
                  </a:lnTo>
                  <a:lnTo>
                    <a:pt x="0" y="170"/>
                  </a:lnTo>
                  <a:lnTo>
                    <a:pt x="4" y="203"/>
                  </a:lnTo>
                  <a:lnTo>
                    <a:pt x="17" y="240"/>
                  </a:lnTo>
                  <a:lnTo>
                    <a:pt x="41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3" y="282"/>
                  </a:lnTo>
                  <a:lnTo>
                    <a:pt x="612" y="658"/>
                  </a:lnTo>
                  <a:lnTo>
                    <a:pt x="615" y="649"/>
                  </a:lnTo>
                  <a:lnTo>
                    <a:pt x="608" y="629"/>
                  </a:lnTo>
                  <a:lnTo>
                    <a:pt x="604" y="622"/>
                  </a:lnTo>
                  <a:lnTo>
                    <a:pt x="599" y="606"/>
                  </a:lnTo>
                  <a:lnTo>
                    <a:pt x="591" y="582"/>
                  </a:lnTo>
                  <a:lnTo>
                    <a:pt x="585" y="553"/>
                  </a:lnTo>
                  <a:lnTo>
                    <a:pt x="581" y="523"/>
                  </a:lnTo>
                  <a:lnTo>
                    <a:pt x="585" y="492"/>
                  </a:lnTo>
                  <a:lnTo>
                    <a:pt x="597" y="465"/>
                  </a:lnTo>
                  <a:lnTo>
                    <a:pt x="620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6" name="Freeform 1458"/>
            <p:cNvSpPr>
              <a:spLocks/>
            </p:cNvSpPr>
            <p:nvPr/>
          </p:nvSpPr>
          <p:spPr bwMode="auto">
            <a:xfrm>
              <a:off x="430" y="1973"/>
              <a:ext cx="330" cy="151"/>
            </a:xfrm>
            <a:custGeom>
              <a:avLst/>
              <a:gdLst>
                <a:gd name="T0" fmla="*/ 10 w 659"/>
                <a:gd name="T1" fmla="*/ 38 h 301"/>
                <a:gd name="T2" fmla="*/ 2 w 659"/>
                <a:gd name="T3" fmla="*/ 48 h 301"/>
                <a:gd name="T4" fmla="*/ 0 w 659"/>
                <a:gd name="T5" fmla="*/ 61 h 301"/>
                <a:gd name="T6" fmla="*/ 2 w 659"/>
                <a:gd name="T7" fmla="*/ 70 h 301"/>
                <a:gd name="T8" fmla="*/ 2 w 659"/>
                <a:gd name="T9" fmla="*/ 76 h 301"/>
                <a:gd name="T10" fmla="*/ 164 w 659"/>
                <a:gd name="T11" fmla="*/ 34 h 301"/>
                <a:gd name="T12" fmla="*/ 165 w 659"/>
                <a:gd name="T13" fmla="*/ 0 h 301"/>
                <a:gd name="T14" fmla="*/ 10 w 659"/>
                <a:gd name="T15" fmla="*/ 38 h 3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59"/>
                <a:gd name="T25" fmla="*/ 0 h 301"/>
                <a:gd name="T26" fmla="*/ 659 w 659"/>
                <a:gd name="T27" fmla="*/ 301 h 3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59" h="301">
                  <a:moveTo>
                    <a:pt x="38" y="151"/>
                  </a:moveTo>
                  <a:lnTo>
                    <a:pt x="5" y="190"/>
                  </a:lnTo>
                  <a:lnTo>
                    <a:pt x="0" y="243"/>
                  </a:lnTo>
                  <a:lnTo>
                    <a:pt x="6" y="279"/>
                  </a:lnTo>
                  <a:lnTo>
                    <a:pt x="8" y="301"/>
                  </a:lnTo>
                  <a:lnTo>
                    <a:pt x="655" y="134"/>
                  </a:lnTo>
                  <a:lnTo>
                    <a:pt x="659" y="0"/>
                  </a:lnTo>
                  <a:lnTo>
                    <a:pt x="38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7" name="Freeform 1459"/>
            <p:cNvSpPr>
              <a:spLocks/>
            </p:cNvSpPr>
            <p:nvPr/>
          </p:nvSpPr>
          <p:spPr bwMode="auto">
            <a:xfrm>
              <a:off x="434" y="2042"/>
              <a:ext cx="349" cy="113"/>
            </a:xfrm>
            <a:custGeom>
              <a:avLst/>
              <a:gdLst>
                <a:gd name="T0" fmla="*/ 0 w 698"/>
                <a:gd name="T1" fmla="*/ 43 h 225"/>
                <a:gd name="T2" fmla="*/ 7 w 698"/>
                <a:gd name="T3" fmla="*/ 57 h 225"/>
                <a:gd name="T4" fmla="*/ 175 w 698"/>
                <a:gd name="T5" fmla="*/ 13 h 225"/>
                <a:gd name="T6" fmla="*/ 161 w 698"/>
                <a:gd name="T7" fmla="*/ 0 h 225"/>
                <a:gd name="T8" fmla="*/ 0 w 698"/>
                <a:gd name="T9" fmla="*/ 43 h 2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8"/>
                <a:gd name="T16" fmla="*/ 0 h 225"/>
                <a:gd name="T17" fmla="*/ 698 w 698"/>
                <a:gd name="T18" fmla="*/ 225 h 2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8" h="225">
                  <a:moveTo>
                    <a:pt x="0" y="171"/>
                  </a:moveTo>
                  <a:lnTo>
                    <a:pt x="29" y="225"/>
                  </a:lnTo>
                  <a:lnTo>
                    <a:pt x="698" y="50"/>
                  </a:lnTo>
                  <a:lnTo>
                    <a:pt x="644" y="0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8" name="Freeform 1460"/>
            <p:cNvSpPr>
              <a:spLocks/>
            </p:cNvSpPr>
            <p:nvPr/>
          </p:nvSpPr>
          <p:spPr bwMode="auto">
            <a:xfrm>
              <a:off x="144" y="1832"/>
              <a:ext cx="654" cy="329"/>
            </a:xfrm>
            <a:custGeom>
              <a:avLst/>
              <a:gdLst>
                <a:gd name="T0" fmla="*/ 155 w 1308"/>
                <a:gd name="T1" fmla="*/ 110 h 658"/>
                <a:gd name="T2" fmla="*/ 327 w 1308"/>
                <a:gd name="T3" fmla="*/ 68 h 658"/>
                <a:gd name="T4" fmla="*/ 180 w 1308"/>
                <a:gd name="T5" fmla="*/ 0 h 658"/>
                <a:gd name="T6" fmla="*/ 6 w 1308"/>
                <a:gd name="T7" fmla="*/ 21 h 658"/>
                <a:gd name="T8" fmla="*/ 5 w 1308"/>
                <a:gd name="T9" fmla="*/ 21 h 658"/>
                <a:gd name="T10" fmla="*/ 5 w 1308"/>
                <a:gd name="T11" fmla="*/ 24 h 658"/>
                <a:gd name="T12" fmla="*/ 3 w 1308"/>
                <a:gd name="T13" fmla="*/ 29 h 658"/>
                <a:gd name="T14" fmla="*/ 1 w 1308"/>
                <a:gd name="T15" fmla="*/ 35 h 658"/>
                <a:gd name="T16" fmla="*/ 0 w 1308"/>
                <a:gd name="T17" fmla="*/ 42 h 658"/>
                <a:gd name="T18" fmla="*/ 1 w 1308"/>
                <a:gd name="T19" fmla="*/ 50 h 658"/>
                <a:gd name="T20" fmla="*/ 5 w 1308"/>
                <a:gd name="T21" fmla="*/ 60 h 658"/>
                <a:gd name="T22" fmla="*/ 10 w 1308"/>
                <a:gd name="T23" fmla="*/ 70 h 658"/>
                <a:gd name="T24" fmla="*/ 10 w 1308"/>
                <a:gd name="T25" fmla="*/ 71 h 658"/>
                <a:gd name="T26" fmla="*/ 10 w 1308"/>
                <a:gd name="T27" fmla="*/ 71 h 658"/>
                <a:gd name="T28" fmla="*/ 10 w 1308"/>
                <a:gd name="T29" fmla="*/ 71 h 658"/>
                <a:gd name="T30" fmla="*/ 153 w 1308"/>
                <a:gd name="T31" fmla="*/ 165 h 658"/>
                <a:gd name="T32" fmla="*/ 154 w 1308"/>
                <a:gd name="T33" fmla="*/ 163 h 658"/>
                <a:gd name="T34" fmla="*/ 152 w 1308"/>
                <a:gd name="T35" fmla="*/ 158 h 658"/>
                <a:gd name="T36" fmla="*/ 152 w 1308"/>
                <a:gd name="T37" fmla="*/ 158 h 658"/>
                <a:gd name="T38" fmla="*/ 152 w 1308"/>
                <a:gd name="T39" fmla="*/ 158 h 658"/>
                <a:gd name="T40" fmla="*/ 151 w 1308"/>
                <a:gd name="T41" fmla="*/ 156 h 658"/>
                <a:gd name="T42" fmla="*/ 150 w 1308"/>
                <a:gd name="T43" fmla="*/ 152 h 658"/>
                <a:gd name="T44" fmla="*/ 148 w 1308"/>
                <a:gd name="T45" fmla="*/ 146 h 658"/>
                <a:gd name="T46" fmla="*/ 147 w 1308"/>
                <a:gd name="T47" fmla="*/ 139 h 658"/>
                <a:gd name="T48" fmla="*/ 146 w 1308"/>
                <a:gd name="T49" fmla="*/ 131 h 658"/>
                <a:gd name="T50" fmla="*/ 147 w 1308"/>
                <a:gd name="T51" fmla="*/ 123 h 658"/>
                <a:gd name="T52" fmla="*/ 150 w 1308"/>
                <a:gd name="T53" fmla="*/ 116 h 658"/>
                <a:gd name="T54" fmla="*/ 155 w 1308"/>
                <a:gd name="T55" fmla="*/ 110 h 65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08"/>
                <a:gd name="T85" fmla="*/ 0 h 658"/>
                <a:gd name="T86" fmla="*/ 1308 w 1308"/>
                <a:gd name="T87" fmla="*/ 658 h 65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08" h="658">
                  <a:moveTo>
                    <a:pt x="620" y="443"/>
                  </a:moveTo>
                  <a:lnTo>
                    <a:pt x="1308" y="272"/>
                  </a:lnTo>
                  <a:lnTo>
                    <a:pt x="722" y="0"/>
                  </a:lnTo>
                  <a:lnTo>
                    <a:pt x="26" y="81"/>
                  </a:lnTo>
                  <a:lnTo>
                    <a:pt x="23" y="86"/>
                  </a:lnTo>
                  <a:lnTo>
                    <a:pt x="17" y="98"/>
                  </a:lnTo>
                  <a:lnTo>
                    <a:pt x="9" y="116"/>
                  </a:lnTo>
                  <a:lnTo>
                    <a:pt x="3" y="140"/>
                  </a:lnTo>
                  <a:lnTo>
                    <a:pt x="0" y="170"/>
                  </a:lnTo>
                  <a:lnTo>
                    <a:pt x="4" y="203"/>
                  </a:lnTo>
                  <a:lnTo>
                    <a:pt x="17" y="240"/>
                  </a:lnTo>
                  <a:lnTo>
                    <a:pt x="41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3" y="282"/>
                  </a:lnTo>
                  <a:lnTo>
                    <a:pt x="612" y="658"/>
                  </a:lnTo>
                  <a:lnTo>
                    <a:pt x="615" y="649"/>
                  </a:lnTo>
                  <a:lnTo>
                    <a:pt x="608" y="629"/>
                  </a:lnTo>
                  <a:lnTo>
                    <a:pt x="604" y="622"/>
                  </a:lnTo>
                  <a:lnTo>
                    <a:pt x="599" y="606"/>
                  </a:lnTo>
                  <a:lnTo>
                    <a:pt x="591" y="582"/>
                  </a:lnTo>
                  <a:lnTo>
                    <a:pt x="585" y="553"/>
                  </a:lnTo>
                  <a:lnTo>
                    <a:pt x="581" y="523"/>
                  </a:lnTo>
                  <a:lnTo>
                    <a:pt x="585" y="492"/>
                  </a:lnTo>
                  <a:lnTo>
                    <a:pt x="597" y="465"/>
                  </a:lnTo>
                  <a:lnTo>
                    <a:pt x="620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9" name="Freeform 1461"/>
            <p:cNvSpPr>
              <a:spLocks/>
            </p:cNvSpPr>
            <p:nvPr/>
          </p:nvSpPr>
          <p:spPr bwMode="auto">
            <a:xfrm>
              <a:off x="179" y="1843"/>
              <a:ext cx="584" cy="199"/>
            </a:xfrm>
            <a:custGeom>
              <a:avLst/>
              <a:gdLst>
                <a:gd name="T0" fmla="*/ 292 w 1167"/>
                <a:gd name="T1" fmla="*/ 61 h 397"/>
                <a:gd name="T2" fmla="*/ 138 w 1167"/>
                <a:gd name="T3" fmla="*/ 100 h 397"/>
                <a:gd name="T4" fmla="*/ 0 w 1167"/>
                <a:gd name="T5" fmla="*/ 20 h 397"/>
                <a:gd name="T6" fmla="*/ 162 w 1167"/>
                <a:gd name="T7" fmla="*/ 0 h 397"/>
                <a:gd name="T8" fmla="*/ 292 w 1167"/>
                <a:gd name="T9" fmla="*/ 61 h 3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7"/>
                <a:gd name="T16" fmla="*/ 0 h 397"/>
                <a:gd name="T17" fmla="*/ 1167 w 1167"/>
                <a:gd name="T18" fmla="*/ 397 h 3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7" h="397">
                  <a:moveTo>
                    <a:pt x="1167" y="243"/>
                  </a:moveTo>
                  <a:lnTo>
                    <a:pt x="551" y="397"/>
                  </a:lnTo>
                  <a:lnTo>
                    <a:pt x="0" y="78"/>
                  </a:lnTo>
                  <a:lnTo>
                    <a:pt x="646" y="0"/>
                  </a:lnTo>
                  <a:lnTo>
                    <a:pt x="1167" y="24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0" name="Freeform 1462"/>
            <p:cNvSpPr>
              <a:spLocks/>
            </p:cNvSpPr>
            <p:nvPr/>
          </p:nvSpPr>
          <p:spPr bwMode="auto">
            <a:xfrm>
              <a:off x="154" y="1885"/>
              <a:ext cx="288" cy="252"/>
            </a:xfrm>
            <a:custGeom>
              <a:avLst/>
              <a:gdLst>
                <a:gd name="T0" fmla="*/ 139 w 576"/>
                <a:gd name="T1" fmla="*/ 126 h 503"/>
                <a:gd name="T2" fmla="*/ 9 w 576"/>
                <a:gd name="T3" fmla="*/ 39 h 503"/>
                <a:gd name="T4" fmla="*/ 5 w 576"/>
                <a:gd name="T5" fmla="*/ 33 h 503"/>
                <a:gd name="T6" fmla="*/ 1 w 576"/>
                <a:gd name="T7" fmla="*/ 26 h 503"/>
                <a:gd name="T8" fmla="*/ 1 w 576"/>
                <a:gd name="T9" fmla="*/ 20 h 503"/>
                <a:gd name="T10" fmla="*/ 0 w 576"/>
                <a:gd name="T11" fmla="*/ 15 h 503"/>
                <a:gd name="T12" fmla="*/ 1 w 576"/>
                <a:gd name="T13" fmla="*/ 10 h 503"/>
                <a:gd name="T14" fmla="*/ 1 w 576"/>
                <a:gd name="T15" fmla="*/ 6 h 503"/>
                <a:gd name="T16" fmla="*/ 3 w 576"/>
                <a:gd name="T17" fmla="*/ 3 h 503"/>
                <a:gd name="T18" fmla="*/ 4 w 576"/>
                <a:gd name="T19" fmla="*/ 0 h 503"/>
                <a:gd name="T20" fmla="*/ 144 w 576"/>
                <a:gd name="T21" fmla="*/ 81 h 503"/>
                <a:gd name="T22" fmla="*/ 140 w 576"/>
                <a:gd name="T23" fmla="*/ 86 h 503"/>
                <a:gd name="T24" fmla="*/ 138 w 576"/>
                <a:gd name="T25" fmla="*/ 91 h 503"/>
                <a:gd name="T26" fmla="*/ 136 w 576"/>
                <a:gd name="T27" fmla="*/ 97 h 503"/>
                <a:gd name="T28" fmla="*/ 135 w 576"/>
                <a:gd name="T29" fmla="*/ 103 h 503"/>
                <a:gd name="T30" fmla="*/ 135 w 576"/>
                <a:gd name="T31" fmla="*/ 109 h 503"/>
                <a:gd name="T32" fmla="*/ 136 w 576"/>
                <a:gd name="T33" fmla="*/ 115 h 503"/>
                <a:gd name="T34" fmla="*/ 137 w 576"/>
                <a:gd name="T35" fmla="*/ 121 h 503"/>
                <a:gd name="T36" fmla="*/ 139 w 576"/>
                <a:gd name="T37" fmla="*/ 126 h 50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76"/>
                <a:gd name="T58" fmla="*/ 0 h 503"/>
                <a:gd name="T59" fmla="*/ 576 w 576"/>
                <a:gd name="T60" fmla="*/ 503 h 50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76" h="503">
                  <a:moveTo>
                    <a:pt x="555" y="503"/>
                  </a:moveTo>
                  <a:lnTo>
                    <a:pt x="36" y="156"/>
                  </a:lnTo>
                  <a:lnTo>
                    <a:pt x="17" y="129"/>
                  </a:lnTo>
                  <a:lnTo>
                    <a:pt x="6" y="102"/>
                  </a:lnTo>
                  <a:lnTo>
                    <a:pt x="1" y="78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6" y="22"/>
                  </a:lnTo>
                  <a:lnTo>
                    <a:pt x="12" y="9"/>
                  </a:lnTo>
                  <a:lnTo>
                    <a:pt x="16" y="0"/>
                  </a:lnTo>
                  <a:lnTo>
                    <a:pt x="576" y="324"/>
                  </a:lnTo>
                  <a:lnTo>
                    <a:pt x="560" y="343"/>
                  </a:lnTo>
                  <a:lnTo>
                    <a:pt x="549" y="362"/>
                  </a:lnTo>
                  <a:lnTo>
                    <a:pt x="542" y="385"/>
                  </a:lnTo>
                  <a:lnTo>
                    <a:pt x="540" y="409"/>
                  </a:lnTo>
                  <a:lnTo>
                    <a:pt x="540" y="434"/>
                  </a:lnTo>
                  <a:lnTo>
                    <a:pt x="543" y="458"/>
                  </a:lnTo>
                  <a:lnTo>
                    <a:pt x="548" y="481"/>
                  </a:lnTo>
                  <a:lnTo>
                    <a:pt x="555" y="50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1" name="Freeform 1463"/>
            <p:cNvSpPr>
              <a:spLocks/>
            </p:cNvSpPr>
            <p:nvPr/>
          </p:nvSpPr>
          <p:spPr bwMode="auto">
            <a:xfrm>
              <a:off x="434" y="1973"/>
              <a:ext cx="357" cy="188"/>
            </a:xfrm>
            <a:custGeom>
              <a:avLst/>
              <a:gdLst>
                <a:gd name="T0" fmla="*/ 159 w 716"/>
                <a:gd name="T1" fmla="*/ 33 h 375"/>
                <a:gd name="T2" fmla="*/ 0 w 716"/>
                <a:gd name="T3" fmla="*/ 74 h 375"/>
                <a:gd name="T4" fmla="*/ 1 w 716"/>
                <a:gd name="T5" fmla="*/ 79 h 375"/>
                <a:gd name="T6" fmla="*/ 160 w 716"/>
                <a:gd name="T7" fmla="*/ 37 h 375"/>
                <a:gd name="T8" fmla="*/ 169 w 716"/>
                <a:gd name="T9" fmla="*/ 46 h 375"/>
                <a:gd name="T10" fmla="*/ 7 w 716"/>
                <a:gd name="T11" fmla="*/ 89 h 375"/>
                <a:gd name="T12" fmla="*/ 8 w 716"/>
                <a:gd name="T13" fmla="*/ 94 h 375"/>
                <a:gd name="T14" fmla="*/ 178 w 716"/>
                <a:gd name="T15" fmla="*/ 49 h 375"/>
                <a:gd name="T16" fmla="*/ 163 w 716"/>
                <a:gd name="T17" fmla="*/ 34 h 375"/>
                <a:gd name="T18" fmla="*/ 166 w 716"/>
                <a:gd name="T19" fmla="*/ 1 h 375"/>
                <a:gd name="T20" fmla="*/ 161 w 716"/>
                <a:gd name="T21" fmla="*/ 0 h 375"/>
                <a:gd name="T22" fmla="*/ 160 w 716"/>
                <a:gd name="T23" fmla="*/ 11 h 375"/>
                <a:gd name="T24" fmla="*/ 159 w 716"/>
                <a:gd name="T25" fmla="*/ 33 h 3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16"/>
                <a:gd name="T40" fmla="*/ 0 h 375"/>
                <a:gd name="T41" fmla="*/ 716 w 716"/>
                <a:gd name="T42" fmla="*/ 375 h 37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16" h="375">
                  <a:moveTo>
                    <a:pt x="637" y="129"/>
                  </a:moveTo>
                  <a:lnTo>
                    <a:pt x="0" y="295"/>
                  </a:lnTo>
                  <a:lnTo>
                    <a:pt x="5" y="315"/>
                  </a:lnTo>
                  <a:lnTo>
                    <a:pt x="643" y="148"/>
                  </a:lnTo>
                  <a:lnTo>
                    <a:pt x="678" y="184"/>
                  </a:lnTo>
                  <a:lnTo>
                    <a:pt x="28" y="355"/>
                  </a:lnTo>
                  <a:lnTo>
                    <a:pt x="32" y="375"/>
                  </a:lnTo>
                  <a:lnTo>
                    <a:pt x="716" y="194"/>
                  </a:lnTo>
                  <a:lnTo>
                    <a:pt x="656" y="133"/>
                  </a:lnTo>
                  <a:lnTo>
                    <a:pt x="665" y="2"/>
                  </a:lnTo>
                  <a:lnTo>
                    <a:pt x="647" y="0"/>
                  </a:lnTo>
                  <a:lnTo>
                    <a:pt x="644" y="41"/>
                  </a:lnTo>
                  <a:lnTo>
                    <a:pt x="637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2" name="Freeform 1464"/>
            <p:cNvSpPr>
              <a:spLocks/>
            </p:cNvSpPr>
            <p:nvPr/>
          </p:nvSpPr>
          <p:spPr bwMode="auto">
            <a:xfrm>
              <a:off x="488" y="1756"/>
              <a:ext cx="311" cy="194"/>
            </a:xfrm>
            <a:custGeom>
              <a:avLst/>
              <a:gdLst>
                <a:gd name="T0" fmla="*/ 7 w 623"/>
                <a:gd name="T1" fmla="*/ 55 h 389"/>
                <a:gd name="T2" fmla="*/ 0 w 623"/>
                <a:gd name="T3" fmla="*/ 66 h 389"/>
                <a:gd name="T4" fmla="*/ 0 w 623"/>
                <a:gd name="T5" fmla="*/ 81 h 389"/>
                <a:gd name="T6" fmla="*/ 2 w 623"/>
                <a:gd name="T7" fmla="*/ 91 h 389"/>
                <a:gd name="T8" fmla="*/ 3 w 623"/>
                <a:gd name="T9" fmla="*/ 97 h 389"/>
                <a:gd name="T10" fmla="*/ 155 w 623"/>
                <a:gd name="T11" fmla="*/ 36 h 389"/>
                <a:gd name="T12" fmla="*/ 153 w 623"/>
                <a:gd name="T13" fmla="*/ 0 h 389"/>
                <a:gd name="T14" fmla="*/ 7 w 623"/>
                <a:gd name="T15" fmla="*/ 55 h 3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23"/>
                <a:gd name="T25" fmla="*/ 0 h 389"/>
                <a:gd name="T26" fmla="*/ 623 w 623"/>
                <a:gd name="T27" fmla="*/ 389 h 3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23" h="389">
                  <a:moveTo>
                    <a:pt x="29" y="221"/>
                  </a:moveTo>
                  <a:lnTo>
                    <a:pt x="0" y="266"/>
                  </a:lnTo>
                  <a:lnTo>
                    <a:pt x="2" y="326"/>
                  </a:lnTo>
                  <a:lnTo>
                    <a:pt x="11" y="365"/>
                  </a:lnTo>
                  <a:lnTo>
                    <a:pt x="15" y="389"/>
                  </a:lnTo>
                  <a:lnTo>
                    <a:pt x="623" y="145"/>
                  </a:lnTo>
                  <a:lnTo>
                    <a:pt x="615" y="0"/>
                  </a:lnTo>
                  <a:lnTo>
                    <a:pt x="29" y="2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3" name="Freeform 1465"/>
            <p:cNvSpPr>
              <a:spLocks/>
            </p:cNvSpPr>
            <p:nvPr/>
          </p:nvSpPr>
          <p:spPr bwMode="auto">
            <a:xfrm>
              <a:off x="496" y="1830"/>
              <a:ext cx="330" cy="153"/>
            </a:xfrm>
            <a:custGeom>
              <a:avLst/>
              <a:gdLst>
                <a:gd name="T0" fmla="*/ 0 w 662"/>
                <a:gd name="T1" fmla="*/ 63 h 305"/>
                <a:gd name="T2" fmla="*/ 8 w 662"/>
                <a:gd name="T3" fmla="*/ 77 h 305"/>
                <a:gd name="T4" fmla="*/ 165 w 662"/>
                <a:gd name="T5" fmla="*/ 13 h 305"/>
                <a:gd name="T6" fmla="*/ 150 w 662"/>
                <a:gd name="T7" fmla="*/ 0 h 305"/>
                <a:gd name="T8" fmla="*/ 0 w 662"/>
                <a:gd name="T9" fmla="*/ 63 h 3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2"/>
                <a:gd name="T16" fmla="*/ 0 h 305"/>
                <a:gd name="T17" fmla="*/ 662 w 662"/>
                <a:gd name="T18" fmla="*/ 305 h 3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2" h="305">
                  <a:moveTo>
                    <a:pt x="0" y="250"/>
                  </a:moveTo>
                  <a:lnTo>
                    <a:pt x="33" y="305"/>
                  </a:lnTo>
                  <a:lnTo>
                    <a:pt x="662" y="51"/>
                  </a:lnTo>
                  <a:lnTo>
                    <a:pt x="604" y="0"/>
                  </a:lnTo>
                  <a:lnTo>
                    <a:pt x="0" y="25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4" name="Freeform 1466"/>
            <p:cNvSpPr>
              <a:spLocks/>
            </p:cNvSpPr>
            <p:nvPr/>
          </p:nvSpPr>
          <p:spPr bwMode="auto">
            <a:xfrm>
              <a:off x="193" y="1624"/>
              <a:ext cx="639" cy="365"/>
            </a:xfrm>
            <a:custGeom>
              <a:avLst/>
              <a:gdLst>
                <a:gd name="T0" fmla="*/ 157 w 1279"/>
                <a:gd name="T1" fmla="*/ 123 h 731"/>
                <a:gd name="T2" fmla="*/ 319 w 1279"/>
                <a:gd name="T3" fmla="*/ 62 h 731"/>
                <a:gd name="T4" fmla="*/ 170 w 1279"/>
                <a:gd name="T5" fmla="*/ 0 h 731"/>
                <a:gd name="T6" fmla="*/ 4 w 1279"/>
                <a:gd name="T7" fmla="*/ 37 h 731"/>
                <a:gd name="T8" fmla="*/ 3 w 1279"/>
                <a:gd name="T9" fmla="*/ 39 h 731"/>
                <a:gd name="T10" fmla="*/ 2 w 1279"/>
                <a:gd name="T11" fmla="*/ 42 h 731"/>
                <a:gd name="T12" fmla="*/ 1 w 1279"/>
                <a:gd name="T13" fmla="*/ 47 h 731"/>
                <a:gd name="T14" fmla="*/ 0 w 1279"/>
                <a:gd name="T15" fmla="*/ 54 h 731"/>
                <a:gd name="T16" fmla="*/ 0 w 1279"/>
                <a:gd name="T17" fmla="*/ 62 h 731"/>
                <a:gd name="T18" fmla="*/ 2 w 1279"/>
                <a:gd name="T19" fmla="*/ 72 h 731"/>
                <a:gd name="T20" fmla="*/ 6 w 1279"/>
                <a:gd name="T21" fmla="*/ 82 h 731"/>
                <a:gd name="T22" fmla="*/ 13 w 1279"/>
                <a:gd name="T23" fmla="*/ 92 h 731"/>
                <a:gd name="T24" fmla="*/ 13 w 1279"/>
                <a:gd name="T25" fmla="*/ 92 h 731"/>
                <a:gd name="T26" fmla="*/ 13 w 1279"/>
                <a:gd name="T27" fmla="*/ 92 h 731"/>
                <a:gd name="T28" fmla="*/ 13 w 1279"/>
                <a:gd name="T29" fmla="*/ 93 h 731"/>
                <a:gd name="T30" fmla="*/ 13 w 1279"/>
                <a:gd name="T31" fmla="*/ 93 h 731"/>
                <a:gd name="T32" fmla="*/ 13 w 1279"/>
                <a:gd name="T33" fmla="*/ 93 h 731"/>
                <a:gd name="T34" fmla="*/ 13 w 1279"/>
                <a:gd name="T35" fmla="*/ 93 h 731"/>
                <a:gd name="T36" fmla="*/ 161 w 1279"/>
                <a:gd name="T37" fmla="*/ 182 h 731"/>
                <a:gd name="T38" fmla="*/ 161 w 1279"/>
                <a:gd name="T39" fmla="*/ 180 h 731"/>
                <a:gd name="T40" fmla="*/ 159 w 1279"/>
                <a:gd name="T41" fmla="*/ 175 h 731"/>
                <a:gd name="T42" fmla="*/ 159 w 1279"/>
                <a:gd name="T43" fmla="*/ 175 h 731"/>
                <a:gd name="T44" fmla="*/ 159 w 1279"/>
                <a:gd name="T45" fmla="*/ 174 h 731"/>
                <a:gd name="T46" fmla="*/ 158 w 1279"/>
                <a:gd name="T47" fmla="*/ 173 h 731"/>
                <a:gd name="T48" fmla="*/ 156 w 1279"/>
                <a:gd name="T49" fmla="*/ 169 h 731"/>
                <a:gd name="T50" fmla="*/ 154 w 1279"/>
                <a:gd name="T51" fmla="*/ 162 h 731"/>
                <a:gd name="T52" fmla="*/ 151 w 1279"/>
                <a:gd name="T53" fmla="*/ 154 h 731"/>
                <a:gd name="T54" fmla="*/ 150 w 1279"/>
                <a:gd name="T55" fmla="*/ 146 h 731"/>
                <a:gd name="T56" fmla="*/ 150 w 1279"/>
                <a:gd name="T57" fmla="*/ 138 h 731"/>
                <a:gd name="T58" fmla="*/ 152 w 1279"/>
                <a:gd name="T59" fmla="*/ 130 h 731"/>
                <a:gd name="T60" fmla="*/ 157 w 1279"/>
                <a:gd name="T61" fmla="*/ 123 h 73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279"/>
                <a:gd name="T94" fmla="*/ 0 h 731"/>
                <a:gd name="T95" fmla="*/ 1279 w 1279"/>
                <a:gd name="T96" fmla="*/ 731 h 73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279" h="731">
                  <a:moveTo>
                    <a:pt x="629" y="495"/>
                  </a:moveTo>
                  <a:lnTo>
                    <a:pt x="1279" y="248"/>
                  </a:lnTo>
                  <a:lnTo>
                    <a:pt x="681" y="0"/>
                  </a:lnTo>
                  <a:lnTo>
                    <a:pt x="16" y="150"/>
                  </a:lnTo>
                  <a:lnTo>
                    <a:pt x="14" y="156"/>
                  </a:lnTo>
                  <a:lnTo>
                    <a:pt x="8" y="169"/>
                  </a:lnTo>
                  <a:lnTo>
                    <a:pt x="4" y="190"/>
                  </a:lnTo>
                  <a:lnTo>
                    <a:pt x="0" y="219"/>
                  </a:lnTo>
                  <a:lnTo>
                    <a:pt x="0" y="251"/>
                  </a:lnTo>
                  <a:lnTo>
                    <a:pt x="8" y="289"/>
                  </a:lnTo>
                  <a:lnTo>
                    <a:pt x="26" y="329"/>
                  </a:lnTo>
                  <a:lnTo>
                    <a:pt x="53" y="371"/>
                  </a:lnTo>
                  <a:lnTo>
                    <a:pt x="54" y="371"/>
                  </a:lnTo>
                  <a:lnTo>
                    <a:pt x="54" y="372"/>
                  </a:lnTo>
                  <a:lnTo>
                    <a:pt x="644" y="731"/>
                  </a:lnTo>
                  <a:lnTo>
                    <a:pt x="646" y="721"/>
                  </a:lnTo>
                  <a:lnTo>
                    <a:pt x="636" y="700"/>
                  </a:lnTo>
                  <a:lnTo>
                    <a:pt x="636" y="699"/>
                  </a:lnTo>
                  <a:lnTo>
                    <a:pt x="633" y="692"/>
                  </a:lnTo>
                  <a:lnTo>
                    <a:pt x="625" y="676"/>
                  </a:lnTo>
                  <a:lnTo>
                    <a:pt x="616" y="650"/>
                  </a:lnTo>
                  <a:lnTo>
                    <a:pt x="606" y="619"/>
                  </a:lnTo>
                  <a:lnTo>
                    <a:pt x="601" y="586"/>
                  </a:lnTo>
                  <a:lnTo>
                    <a:pt x="601" y="553"/>
                  </a:lnTo>
                  <a:lnTo>
                    <a:pt x="610" y="521"/>
                  </a:lnTo>
                  <a:lnTo>
                    <a:pt x="629" y="4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5" name="Freeform 1467"/>
            <p:cNvSpPr>
              <a:spLocks/>
            </p:cNvSpPr>
            <p:nvPr/>
          </p:nvSpPr>
          <p:spPr bwMode="auto">
            <a:xfrm>
              <a:off x="224" y="1637"/>
              <a:ext cx="574" cy="221"/>
            </a:xfrm>
            <a:custGeom>
              <a:avLst/>
              <a:gdLst>
                <a:gd name="T0" fmla="*/ 287 w 1148"/>
                <a:gd name="T1" fmla="*/ 55 h 443"/>
                <a:gd name="T2" fmla="*/ 142 w 1148"/>
                <a:gd name="T3" fmla="*/ 110 h 443"/>
                <a:gd name="T4" fmla="*/ 0 w 1148"/>
                <a:gd name="T5" fmla="*/ 35 h 443"/>
                <a:gd name="T6" fmla="*/ 154 w 1148"/>
                <a:gd name="T7" fmla="*/ 0 h 443"/>
                <a:gd name="T8" fmla="*/ 287 w 1148"/>
                <a:gd name="T9" fmla="*/ 55 h 4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8"/>
                <a:gd name="T16" fmla="*/ 0 h 443"/>
                <a:gd name="T17" fmla="*/ 1148 w 1148"/>
                <a:gd name="T18" fmla="*/ 443 h 4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8" h="443">
                  <a:moveTo>
                    <a:pt x="1148" y="220"/>
                  </a:moveTo>
                  <a:lnTo>
                    <a:pt x="567" y="443"/>
                  </a:lnTo>
                  <a:lnTo>
                    <a:pt x="0" y="140"/>
                  </a:lnTo>
                  <a:lnTo>
                    <a:pt x="619" y="0"/>
                  </a:lnTo>
                  <a:lnTo>
                    <a:pt x="1148" y="22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6" name="Freeform 1468"/>
            <p:cNvSpPr>
              <a:spLocks/>
            </p:cNvSpPr>
            <p:nvPr/>
          </p:nvSpPr>
          <p:spPr bwMode="auto">
            <a:xfrm>
              <a:off x="203" y="1712"/>
              <a:ext cx="293" cy="252"/>
            </a:xfrm>
            <a:custGeom>
              <a:avLst/>
              <a:gdLst>
                <a:gd name="T0" fmla="*/ 146 w 585"/>
                <a:gd name="T1" fmla="*/ 126 h 504"/>
                <a:gd name="T2" fmla="*/ 12 w 585"/>
                <a:gd name="T3" fmla="*/ 44 h 504"/>
                <a:gd name="T4" fmla="*/ 6 w 585"/>
                <a:gd name="T5" fmla="*/ 36 h 504"/>
                <a:gd name="T6" fmla="*/ 3 w 585"/>
                <a:gd name="T7" fmla="*/ 30 h 504"/>
                <a:gd name="T8" fmla="*/ 1 w 585"/>
                <a:gd name="T9" fmla="*/ 23 h 504"/>
                <a:gd name="T10" fmla="*/ 0 w 585"/>
                <a:gd name="T11" fmla="*/ 17 h 504"/>
                <a:gd name="T12" fmla="*/ 0 w 585"/>
                <a:gd name="T13" fmla="*/ 11 h 504"/>
                <a:gd name="T14" fmla="*/ 1 w 585"/>
                <a:gd name="T15" fmla="*/ 7 h 504"/>
                <a:gd name="T16" fmla="*/ 2 w 585"/>
                <a:gd name="T17" fmla="*/ 3 h 504"/>
                <a:gd name="T18" fmla="*/ 3 w 585"/>
                <a:gd name="T19" fmla="*/ 0 h 504"/>
                <a:gd name="T20" fmla="*/ 147 w 585"/>
                <a:gd name="T21" fmla="*/ 77 h 504"/>
                <a:gd name="T22" fmla="*/ 143 w 585"/>
                <a:gd name="T23" fmla="*/ 83 h 504"/>
                <a:gd name="T24" fmla="*/ 141 w 585"/>
                <a:gd name="T25" fmla="*/ 89 h 504"/>
                <a:gd name="T26" fmla="*/ 140 w 585"/>
                <a:gd name="T27" fmla="*/ 95 h 504"/>
                <a:gd name="T28" fmla="*/ 140 w 585"/>
                <a:gd name="T29" fmla="*/ 101 h 504"/>
                <a:gd name="T30" fmla="*/ 141 w 585"/>
                <a:gd name="T31" fmla="*/ 108 h 504"/>
                <a:gd name="T32" fmla="*/ 142 w 585"/>
                <a:gd name="T33" fmla="*/ 115 h 504"/>
                <a:gd name="T34" fmla="*/ 144 w 585"/>
                <a:gd name="T35" fmla="*/ 121 h 504"/>
                <a:gd name="T36" fmla="*/ 146 w 585"/>
                <a:gd name="T37" fmla="*/ 126 h 50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85"/>
                <a:gd name="T58" fmla="*/ 0 h 504"/>
                <a:gd name="T59" fmla="*/ 585 w 585"/>
                <a:gd name="T60" fmla="*/ 504 h 50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85" h="504">
                  <a:moveTo>
                    <a:pt x="583" y="504"/>
                  </a:moveTo>
                  <a:lnTo>
                    <a:pt x="45" y="174"/>
                  </a:lnTo>
                  <a:lnTo>
                    <a:pt x="24" y="144"/>
                  </a:lnTo>
                  <a:lnTo>
                    <a:pt x="10" y="117"/>
                  </a:lnTo>
                  <a:lnTo>
                    <a:pt x="2" y="90"/>
                  </a:lnTo>
                  <a:lnTo>
                    <a:pt x="0" y="66"/>
                  </a:lnTo>
                  <a:lnTo>
                    <a:pt x="0" y="44"/>
                  </a:lnTo>
                  <a:lnTo>
                    <a:pt x="2" y="26"/>
                  </a:lnTo>
                  <a:lnTo>
                    <a:pt x="6" y="11"/>
                  </a:lnTo>
                  <a:lnTo>
                    <a:pt x="9" y="0"/>
                  </a:lnTo>
                  <a:lnTo>
                    <a:pt x="585" y="308"/>
                  </a:lnTo>
                  <a:lnTo>
                    <a:pt x="572" y="330"/>
                  </a:lnTo>
                  <a:lnTo>
                    <a:pt x="562" y="353"/>
                  </a:lnTo>
                  <a:lnTo>
                    <a:pt x="559" y="378"/>
                  </a:lnTo>
                  <a:lnTo>
                    <a:pt x="559" y="404"/>
                  </a:lnTo>
                  <a:lnTo>
                    <a:pt x="561" y="431"/>
                  </a:lnTo>
                  <a:lnTo>
                    <a:pt x="567" y="457"/>
                  </a:lnTo>
                  <a:lnTo>
                    <a:pt x="574" y="481"/>
                  </a:lnTo>
                  <a:lnTo>
                    <a:pt x="583" y="50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7" name="Freeform 1469"/>
            <p:cNvSpPr>
              <a:spLocks/>
            </p:cNvSpPr>
            <p:nvPr/>
          </p:nvSpPr>
          <p:spPr bwMode="auto">
            <a:xfrm>
              <a:off x="495" y="1757"/>
              <a:ext cx="339" cy="232"/>
            </a:xfrm>
            <a:custGeom>
              <a:avLst/>
              <a:gdLst>
                <a:gd name="T0" fmla="*/ 149 w 680"/>
                <a:gd name="T1" fmla="*/ 34 h 465"/>
                <a:gd name="T2" fmla="*/ 0 w 680"/>
                <a:gd name="T3" fmla="*/ 95 h 465"/>
                <a:gd name="T4" fmla="*/ 1 w 680"/>
                <a:gd name="T5" fmla="*/ 100 h 465"/>
                <a:gd name="T6" fmla="*/ 151 w 680"/>
                <a:gd name="T7" fmla="*/ 39 h 465"/>
                <a:gd name="T8" fmla="*/ 160 w 680"/>
                <a:gd name="T9" fmla="*/ 48 h 465"/>
                <a:gd name="T10" fmla="*/ 8 w 680"/>
                <a:gd name="T11" fmla="*/ 111 h 465"/>
                <a:gd name="T12" fmla="*/ 10 w 680"/>
                <a:gd name="T13" fmla="*/ 116 h 465"/>
                <a:gd name="T14" fmla="*/ 169 w 680"/>
                <a:gd name="T15" fmla="*/ 50 h 465"/>
                <a:gd name="T16" fmla="*/ 154 w 680"/>
                <a:gd name="T17" fmla="*/ 35 h 465"/>
                <a:gd name="T18" fmla="*/ 153 w 680"/>
                <a:gd name="T19" fmla="*/ 0 h 465"/>
                <a:gd name="T20" fmla="*/ 149 w 680"/>
                <a:gd name="T21" fmla="*/ 0 h 465"/>
                <a:gd name="T22" fmla="*/ 149 w 680"/>
                <a:gd name="T23" fmla="*/ 11 h 465"/>
                <a:gd name="T24" fmla="*/ 149 w 680"/>
                <a:gd name="T25" fmla="*/ 34 h 4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0"/>
                <a:gd name="T40" fmla="*/ 0 h 465"/>
                <a:gd name="T41" fmla="*/ 680 w 680"/>
                <a:gd name="T42" fmla="*/ 465 h 46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80" h="465">
                  <a:moveTo>
                    <a:pt x="599" y="139"/>
                  </a:moveTo>
                  <a:lnTo>
                    <a:pt x="0" y="381"/>
                  </a:lnTo>
                  <a:lnTo>
                    <a:pt x="7" y="402"/>
                  </a:lnTo>
                  <a:lnTo>
                    <a:pt x="606" y="159"/>
                  </a:lnTo>
                  <a:lnTo>
                    <a:pt x="643" y="193"/>
                  </a:lnTo>
                  <a:lnTo>
                    <a:pt x="33" y="444"/>
                  </a:lnTo>
                  <a:lnTo>
                    <a:pt x="40" y="465"/>
                  </a:lnTo>
                  <a:lnTo>
                    <a:pt x="680" y="201"/>
                  </a:lnTo>
                  <a:lnTo>
                    <a:pt x="617" y="142"/>
                  </a:lnTo>
                  <a:lnTo>
                    <a:pt x="614" y="0"/>
                  </a:lnTo>
                  <a:lnTo>
                    <a:pt x="597" y="0"/>
                  </a:lnTo>
                  <a:lnTo>
                    <a:pt x="597" y="44"/>
                  </a:lnTo>
                  <a:lnTo>
                    <a:pt x="599" y="1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8" name="Freeform 1470"/>
            <p:cNvSpPr>
              <a:spLocks/>
            </p:cNvSpPr>
            <p:nvPr/>
          </p:nvSpPr>
          <p:spPr bwMode="auto">
            <a:xfrm>
              <a:off x="442" y="1589"/>
              <a:ext cx="323" cy="148"/>
            </a:xfrm>
            <a:custGeom>
              <a:avLst/>
              <a:gdLst>
                <a:gd name="T0" fmla="*/ 9 w 647"/>
                <a:gd name="T1" fmla="*/ 37 h 296"/>
                <a:gd name="T2" fmla="*/ 1 w 647"/>
                <a:gd name="T3" fmla="*/ 46 h 296"/>
                <a:gd name="T4" fmla="*/ 0 w 647"/>
                <a:gd name="T5" fmla="*/ 59 h 296"/>
                <a:gd name="T6" fmla="*/ 1 w 647"/>
                <a:gd name="T7" fmla="*/ 69 h 296"/>
                <a:gd name="T8" fmla="*/ 2 w 647"/>
                <a:gd name="T9" fmla="*/ 74 h 296"/>
                <a:gd name="T10" fmla="*/ 160 w 647"/>
                <a:gd name="T11" fmla="*/ 33 h 296"/>
                <a:gd name="T12" fmla="*/ 161 w 647"/>
                <a:gd name="T13" fmla="*/ 0 h 296"/>
                <a:gd name="T14" fmla="*/ 9 w 647"/>
                <a:gd name="T15" fmla="*/ 37 h 2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47"/>
                <a:gd name="T25" fmla="*/ 0 h 296"/>
                <a:gd name="T26" fmla="*/ 647 w 647"/>
                <a:gd name="T27" fmla="*/ 296 h 2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47" h="296">
                  <a:moveTo>
                    <a:pt x="38" y="149"/>
                  </a:moveTo>
                  <a:lnTo>
                    <a:pt x="5" y="185"/>
                  </a:lnTo>
                  <a:lnTo>
                    <a:pt x="0" y="238"/>
                  </a:lnTo>
                  <a:lnTo>
                    <a:pt x="7" y="274"/>
                  </a:lnTo>
                  <a:lnTo>
                    <a:pt x="9" y="296"/>
                  </a:lnTo>
                  <a:lnTo>
                    <a:pt x="642" y="131"/>
                  </a:lnTo>
                  <a:lnTo>
                    <a:pt x="647" y="0"/>
                  </a:lnTo>
                  <a:lnTo>
                    <a:pt x="38" y="1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9" name="Freeform 1471"/>
            <p:cNvSpPr>
              <a:spLocks/>
            </p:cNvSpPr>
            <p:nvPr/>
          </p:nvSpPr>
          <p:spPr bwMode="auto">
            <a:xfrm>
              <a:off x="446" y="1656"/>
              <a:ext cx="342" cy="111"/>
            </a:xfrm>
            <a:custGeom>
              <a:avLst/>
              <a:gdLst>
                <a:gd name="T0" fmla="*/ 0 w 685"/>
                <a:gd name="T1" fmla="*/ 43 h 221"/>
                <a:gd name="T2" fmla="*/ 7 w 685"/>
                <a:gd name="T3" fmla="*/ 56 h 221"/>
                <a:gd name="T4" fmla="*/ 171 w 685"/>
                <a:gd name="T5" fmla="*/ 13 h 221"/>
                <a:gd name="T6" fmla="*/ 157 w 685"/>
                <a:gd name="T7" fmla="*/ 0 h 221"/>
                <a:gd name="T8" fmla="*/ 0 w 685"/>
                <a:gd name="T9" fmla="*/ 43 h 2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5"/>
                <a:gd name="T16" fmla="*/ 0 h 221"/>
                <a:gd name="T17" fmla="*/ 685 w 685"/>
                <a:gd name="T18" fmla="*/ 221 h 2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5" h="221">
                  <a:moveTo>
                    <a:pt x="0" y="169"/>
                  </a:moveTo>
                  <a:lnTo>
                    <a:pt x="29" y="221"/>
                  </a:lnTo>
                  <a:lnTo>
                    <a:pt x="685" y="50"/>
                  </a:lnTo>
                  <a:lnTo>
                    <a:pt x="631" y="0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0" name="Freeform 1472"/>
            <p:cNvSpPr>
              <a:spLocks/>
            </p:cNvSpPr>
            <p:nvPr/>
          </p:nvSpPr>
          <p:spPr bwMode="auto">
            <a:xfrm>
              <a:off x="162" y="1450"/>
              <a:ext cx="640" cy="323"/>
            </a:xfrm>
            <a:custGeom>
              <a:avLst/>
              <a:gdLst>
                <a:gd name="T0" fmla="*/ 152 w 1281"/>
                <a:gd name="T1" fmla="*/ 109 h 644"/>
                <a:gd name="T2" fmla="*/ 320 w 1281"/>
                <a:gd name="T3" fmla="*/ 67 h 644"/>
                <a:gd name="T4" fmla="*/ 176 w 1281"/>
                <a:gd name="T5" fmla="*/ 0 h 644"/>
                <a:gd name="T6" fmla="*/ 6 w 1281"/>
                <a:gd name="T7" fmla="*/ 21 h 644"/>
                <a:gd name="T8" fmla="*/ 5 w 1281"/>
                <a:gd name="T9" fmla="*/ 21 h 644"/>
                <a:gd name="T10" fmla="*/ 4 w 1281"/>
                <a:gd name="T11" fmla="*/ 24 h 644"/>
                <a:gd name="T12" fmla="*/ 2 w 1281"/>
                <a:gd name="T13" fmla="*/ 29 h 644"/>
                <a:gd name="T14" fmla="*/ 0 w 1281"/>
                <a:gd name="T15" fmla="*/ 35 h 644"/>
                <a:gd name="T16" fmla="*/ 0 w 1281"/>
                <a:gd name="T17" fmla="*/ 42 h 644"/>
                <a:gd name="T18" fmla="*/ 1 w 1281"/>
                <a:gd name="T19" fmla="*/ 50 h 644"/>
                <a:gd name="T20" fmla="*/ 4 w 1281"/>
                <a:gd name="T21" fmla="*/ 59 h 644"/>
                <a:gd name="T22" fmla="*/ 9 w 1281"/>
                <a:gd name="T23" fmla="*/ 69 h 644"/>
                <a:gd name="T24" fmla="*/ 9 w 1281"/>
                <a:gd name="T25" fmla="*/ 69 h 644"/>
                <a:gd name="T26" fmla="*/ 10 w 1281"/>
                <a:gd name="T27" fmla="*/ 69 h 644"/>
                <a:gd name="T28" fmla="*/ 10 w 1281"/>
                <a:gd name="T29" fmla="*/ 69 h 644"/>
                <a:gd name="T30" fmla="*/ 10 w 1281"/>
                <a:gd name="T31" fmla="*/ 69 h 644"/>
                <a:gd name="T32" fmla="*/ 10 w 1281"/>
                <a:gd name="T33" fmla="*/ 69 h 644"/>
                <a:gd name="T34" fmla="*/ 10 w 1281"/>
                <a:gd name="T35" fmla="*/ 69 h 644"/>
                <a:gd name="T36" fmla="*/ 150 w 1281"/>
                <a:gd name="T37" fmla="*/ 162 h 644"/>
                <a:gd name="T38" fmla="*/ 150 w 1281"/>
                <a:gd name="T39" fmla="*/ 160 h 644"/>
                <a:gd name="T40" fmla="*/ 148 w 1281"/>
                <a:gd name="T41" fmla="*/ 155 h 644"/>
                <a:gd name="T42" fmla="*/ 148 w 1281"/>
                <a:gd name="T43" fmla="*/ 155 h 644"/>
                <a:gd name="T44" fmla="*/ 148 w 1281"/>
                <a:gd name="T45" fmla="*/ 155 h 644"/>
                <a:gd name="T46" fmla="*/ 148 w 1281"/>
                <a:gd name="T47" fmla="*/ 153 h 644"/>
                <a:gd name="T48" fmla="*/ 146 w 1281"/>
                <a:gd name="T49" fmla="*/ 149 h 644"/>
                <a:gd name="T50" fmla="*/ 144 w 1281"/>
                <a:gd name="T51" fmla="*/ 143 h 644"/>
                <a:gd name="T52" fmla="*/ 143 w 1281"/>
                <a:gd name="T53" fmla="*/ 136 h 644"/>
                <a:gd name="T54" fmla="*/ 142 w 1281"/>
                <a:gd name="T55" fmla="*/ 129 h 644"/>
                <a:gd name="T56" fmla="*/ 143 w 1281"/>
                <a:gd name="T57" fmla="*/ 121 h 644"/>
                <a:gd name="T58" fmla="*/ 146 w 1281"/>
                <a:gd name="T59" fmla="*/ 115 h 644"/>
                <a:gd name="T60" fmla="*/ 152 w 1281"/>
                <a:gd name="T61" fmla="*/ 109 h 6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281"/>
                <a:gd name="T94" fmla="*/ 0 h 644"/>
                <a:gd name="T95" fmla="*/ 1281 w 1281"/>
                <a:gd name="T96" fmla="*/ 644 h 6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281" h="644">
                  <a:moveTo>
                    <a:pt x="608" y="434"/>
                  </a:moveTo>
                  <a:lnTo>
                    <a:pt x="1281" y="267"/>
                  </a:lnTo>
                  <a:lnTo>
                    <a:pt x="705" y="0"/>
                  </a:lnTo>
                  <a:lnTo>
                    <a:pt x="26" y="81"/>
                  </a:lnTo>
                  <a:lnTo>
                    <a:pt x="22" y="84"/>
                  </a:lnTo>
                  <a:lnTo>
                    <a:pt x="16" y="95"/>
                  </a:lnTo>
                  <a:lnTo>
                    <a:pt x="8" y="114"/>
                  </a:lnTo>
                  <a:lnTo>
                    <a:pt x="3" y="138"/>
                  </a:lnTo>
                  <a:lnTo>
                    <a:pt x="0" y="167"/>
                  </a:lnTo>
                  <a:lnTo>
                    <a:pt x="4" y="200"/>
                  </a:lnTo>
                  <a:lnTo>
                    <a:pt x="16" y="236"/>
                  </a:lnTo>
                  <a:lnTo>
                    <a:pt x="39" y="275"/>
                  </a:lnTo>
                  <a:lnTo>
                    <a:pt x="41" y="275"/>
                  </a:lnTo>
                  <a:lnTo>
                    <a:pt x="41" y="276"/>
                  </a:lnTo>
                  <a:lnTo>
                    <a:pt x="42" y="276"/>
                  </a:lnTo>
                  <a:lnTo>
                    <a:pt x="600" y="644"/>
                  </a:lnTo>
                  <a:lnTo>
                    <a:pt x="602" y="636"/>
                  </a:lnTo>
                  <a:lnTo>
                    <a:pt x="595" y="617"/>
                  </a:lnTo>
                  <a:lnTo>
                    <a:pt x="594" y="616"/>
                  </a:lnTo>
                  <a:lnTo>
                    <a:pt x="592" y="610"/>
                  </a:lnTo>
                  <a:lnTo>
                    <a:pt x="585" y="594"/>
                  </a:lnTo>
                  <a:lnTo>
                    <a:pt x="578" y="571"/>
                  </a:lnTo>
                  <a:lnTo>
                    <a:pt x="572" y="543"/>
                  </a:lnTo>
                  <a:lnTo>
                    <a:pt x="570" y="513"/>
                  </a:lnTo>
                  <a:lnTo>
                    <a:pt x="573" y="483"/>
                  </a:lnTo>
                  <a:lnTo>
                    <a:pt x="585" y="456"/>
                  </a:lnTo>
                  <a:lnTo>
                    <a:pt x="608" y="4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1" name="Freeform 1473"/>
            <p:cNvSpPr>
              <a:spLocks/>
            </p:cNvSpPr>
            <p:nvPr/>
          </p:nvSpPr>
          <p:spPr bwMode="auto">
            <a:xfrm>
              <a:off x="197" y="1462"/>
              <a:ext cx="571" cy="194"/>
            </a:xfrm>
            <a:custGeom>
              <a:avLst/>
              <a:gdLst>
                <a:gd name="T0" fmla="*/ 285 w 1143"/>
                <a:gd name="T1" fmla="*/ 59 h 389"/>
                <a:gd name="T2" fmla="*/ 135 w 1143"/>
                <a:gd name="T3" fmla="*/ 97 h 389"/>
                <a:gd name="T4" fmla="*/ 0 w 1143"/>
                <a:gd name="T5" fmla="*/ 19 h 389"/>
                <a:gd name="T6" fmla="*/ 158 w 1143"/>
                <a:gd name="T7" fmla="*/ 0 h 389"/>
                <a:gd name="T8" fmla="*/ 285 w 1143"/>
                <a:gd name="T9" fmla="*/ 59 h 3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3"/>
                <a:gd name="T16" fmla="*/ 0 h 389"/>
                <a:gd name="T17" fmla="*/ 1143 w 1143"/>
                <a:gd name="T18" fmla="*/ 389 h 3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3" h="389">
                  <a:moveTo>
                    <a:pt x="1143" y="237"/>
                  </a:moveTo>
                  <a:lnTo>
                    <a:pt x="540" y="389"/>
                  </a:lnTo>
                  <a:lnTo>
                    <a:pt x="0" y="76"/>
                  </a:lnTo>
                  <a:lnTo>
                    <a:pt x="633" y="0"/>
                  </a:lnTo>
                  <a:lnTo>
                    <a:pt x="1143" y="237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2" name="Freeform 1474"/>
            <p:cNvSpPr>
              <a:spLocks/>
            </p:cNvSpPr>
            <p:nvPr/>
          </p:nvSpPr>
          <p:spPr bwMode="auto">
            <a:xfrm>
              <a:off x="172" y="1503"/>
              <a:ext cx="282" cy="246"/>
            </a:xfrm>
            <a:custGeom>
              <a:avLst/>
              <a:gdLst>
                <a:gd name="T0" fmla="*/ 136 w 565"/>
                <a:gd name="T1" fmla="*/ 123 h 492"/>
                <a:gd name="T2" fmla="*/ 8 w 565"/>
                <a:gd name="T3" fmla="*/ 39 h 492"/>
                <a:gd name="T4" fmla="*/ 4 w 565"/>
                <a:gd name="T5" fmla="*/ 31 h 492"/>
                <a:gd name="T6" fmla="*/ 1 w 565"/>
                <a:gd name="T7" fmla="*/ 26 h 492"/>
                <a:gd name="T8" fmla="*/ 0 w 565"/>
                <a:gd name="T9" fmla="*/ 20 h 492"/>
                <a:gd name="T10" fmla="*/ 0 w 565"/>
                <a:gd name="T11" fmla="*/ 14 h 492"/>
                <a:gd name="T12" fmla="*/ 0 w 565"/>
                <a:gd name="T13" fmla="*/ 10 h 492"/>
                <a:gd name="T14" fmla="*/ 1 w 565"/>
                <a:gd name="T15" fmla="*/ 6 h 492"/>
                <a:gd name="T16" fmla="*/ 2 w 565"/>
                <a:gd name="T17" fmla="*/ 3 h 492"/>
                <a:gd name="T18" fmla="*/ 4 w 565"/>
                <a:gd name="T19" fmla="*/ 0 h 492"/>
                <a:gd name="T20" fmla="*/ 141 w 565"/>
                <a:gd name="T21" fmla="*/ 80 h 492"/>
                <a:gd name="T22" fmla="*/ 137 w 565"/>
                <a:gd name="T23" fmla="*/ 84 h 492"/>
                <a:gd name="T24" fmla="*/ 134 w 565"/>
                <a:gd name="T25" fmla="*/ 89 h 492"/>
                <a:gd name="T26" fmla="*/ 132 w 565"/>
                <a:gd name="T27" fmla="*/ 95 h 492"/>
                <a:gd name="T28" fmla="*/ 132 w 565"/>
                <a:gd name="T29" fmla="*/ 101 h 492"/>
                <a:gd name="T30" fmla="*/ 132 w 565"/>
                <a:gd name="T31" fmla="*/ 106 h 492"/>
                <a:gd name="T32" fmla="*/ 133 w 565"/>
                <a:gd name="T33" fmla="*/ 112 h 492"/>
                <a:gd name="T34" fmla="*/ 134 w 565"/>
                <a:gd name="T35" fmla="*/ 118 h 492"/>
                <a:gd name="T36" fmla="*/ 136 w 565"/>
                <a:gd name="T37" fmla="*/ 123 h 4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65"/>
                <a:gd name="T58" fmla="*/ 0 h 492"/>
                <a:gd name="T59" fmla="*/ 565 w 565"/>
                <a:gd name="T60" fmla="*/ 492 h 49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65" h="492">
                  <a:moveTo>
                    <a:pt x="544" y="492"/>
                  </a:moveTo>
                  <a:lnTo>
                    <a:pt x="34" y="154"/>
                  </a:lnTo>
                  <a:lnTo>
                    <a:pt x="17" y="126"/>
                  </a:lnTo>
                  <a:lnTo>
                    <a:pt x="7" y="101"/>
                  </a:lnTo>
                  <a:lnTo>
                    <a:pt x="1" y="78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7" y="22"/>
                  </a:lnTo>
                  <a:lnTo>
                    <a:pt x="11" y="9"/>
                  </a:lnTo>
                  <a:lnTo>
                    <a:pt x="16" y="0"/>
                  </a:lnTo>
                  <a:lnTo>
                    <a:pt x="565" y="318"/>
                  </a:lnTo>
                  <a:lnTo>
                    <a:pt x="549" y="336"/>
                  </a:lnTo>
                  <a:lnTo>
                    <a:pt x="538" y="356"/>
                  </a:lnTo>
                  <a:lnTo>
                    <a:pt x="531" y="378"/>
                  </a:lnTo>
                  <a:lnTo>
                    <a:pt x="529" y="401"/>
                  </a:lnTo>
                  <a:lnTo>
                    <a:pt x="529" y="424"/>
                  </a:lnTo>
                  <a:lnTo>
                    <a:pt x="532" y="448"/>
                  </a:lnTo>
                  <a:lnTo>
                    <a:pt x="537" y="471"/>
                  </a:lnTo>
                  <a:lnTo>
                    <a:pt x="544" y="492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3" name="Freeform 1475"/>
            <p:cNvSpPr>
              <a:spLocks/>
            </p:cNvSpPr>
            <p:nvPr/>
          </p:nvSpPr>
          <p:spPr bwMode="auto">
            <a:xfrm>
              <a:off x="446" y="1589"/>
              <a:ext cx="350" cy="184"/>
            </a:xfrm>
            <a:custGeom>
              <a:avLst/>
              <a:gdLst>
                <a:gd name="T0" fmla="*/ 156 w 701"/>
                <a:gd name="T1" fmla="*/ 26 h 367"/>
                <a:gd name="T2" fmla="*/ 156 w 701"/>
                <a:gd name="T3" fmla="*/ 32 h 367"/>
                <a:gd name="T4" fmla="*/ 0 w 701"/>
                <a:gd name="T5" fmla="*/ 73 h 367"/>
                <a:gd name="T6" fmla="*/ 1 w 701"/>
                <a:gd name="T7" fmla="*/ 78 h 367"/>
                <a:gd name="T8" fmla="*/ 157 w 701"/>
                <a:gd name="T9" fmla="*/ 37 h 367"/>
                <a:gd name="T10" fmla="*/ 166 w 701"/>
                <a:gd name="T11" fmla="*/ 45 h 367"/>
                <a:gd name="T12" fmla="*/ 7 w 701"/>
                <a:gd name="T13" fmla="*/ 88 h 367"/>
                <a:gd name="T14" fmla="*/ 8 w 701"/>
                <a:gd name="T15" fmla="*/ 92 h 367"/>
                <a:gd name="T16" fmla="*/ 175 w 701"/>
                <a:gd name="T17" fmla="*/ 48 h 367"/>
                <a:gd name="T18" fmla="*/ 160 w 701"/>
                <a:gd name="T19" fmla="*/ 33 h 367"/>
                <a:gd name="T20" fmla="*/ 162 w 701"/>
                <a:gd name="T21" fmla="*/ 1 h 367"/>
                <a:gd name="T22" fmla="*/ 158 w 701"/>
                <a:gd name="T23" fmla="*/ 0 h 367"/>
                <a:gd name="T24" fmla="*/ 157 w 701"/>
                <a:gd name="T25" fmla="*/ 11 h 367"/>
                <a:gd name="T26" fmla="*/ 156 w 701"/>
                <a:gd name="T27" fmla="*/ 26 h 3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01"/>
                <a:gd name="T43" fmla="*/ 0 h 367"/>
                <a:gd name="T44" fmla="*/ 701 w 701"/>
                <a:gd name="T45" fmla="*/ 367 h 36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01" h="367">
                  <a:moveTo>
                    <a:pt x="626" y="104"/>
                  </a:moveTo>
                  <a:lnTo>
                    <a:pt x="625" y="127"/>
                  </a:lnTo>
                  <a:lnTo>
                    <a:pt x="0" y="289"/>
                  </a:lnTo>
                  <a:lnTo>
                    <a:pt x="5" y="309"/>
                  </a:lnTo>
                  <a:lnTo>
                    <a:pt x="631" y="146"/>
                  </a:lnTo>
                  <a:lnTo>
                    <a:pt x="664" y="180"/>
                  </a:lnTo>
                  <a:lnTo>
                    <a:pt x="28" y="349"/>
                  </a:lnTo>
                  <a:lnTo>
                    <a:pt x="33" y="367"/>
                  </a:lnTo>
                  <a:lnTo>
                    <a:pt x="701" y="190"/>
                  </a:lnTo>
                  <a:lnTo>
                    <a:pt x="642" y="131"/>
                  </a:lnTo>
                  <a:lnTo>
                    <a:pt x="651" y="3"/>
                  </a:lnTo>
                  <a:lnTo>
                    <a:pt x="634" y="0"/>
                  </a:lnTo>
                  <a:lnTo>
                    <a:pt x="631" y="41"/>
                  </a:lnTo>
                  <a:lnTo>
                    <a:pt x="626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4" name="Freeform 1476"/>
            <p:cNvSpPr>
              <a:spLocks/>
            </p:cNvSpPr>
            <p:nvPr/>
          </p:nvSpPr>
          <p:spPr bwMode="auto">
            <a:xfrm>
              <a:off x="480" y="1376"/>
              <a:ext cx="301" cy="188"/>
            </a:xfrm>
            <a:custGeom>
              <a:avLst/>
              <a:gdLst>
                <a:gd name="T0" fmla="*/ 7 w 603"/>
                <a:gd name="T1" fmla="*/ 53 h 376"/>
                <a:gd name="T2" fmla="*/ 0 w 603"/>
                <a:gd name="T3" fmla="*/ 64 h 376"/>
                <a:gd name="T4" fmla="*/ 0 w 603"/>
                <a:gd name="T5" fmla="*/ 79 h 376"/>
                <a:gd name="T6" fmla="*/ 2 w 603"/>
                <a:gd name="T7" fmla="*/ 89 h 376"/>
                <a:gd name="T8" fmla="*/ 3 w 603"/>
                <a:gd name="T9" fmla="*/ 94 h 376"/>
                <a:gd name="T10" fmla="*/ 150 w 603"/>
                <a:gd name="T11" fmla="*/ 35 h 376"/>
                <a:gd name="T12" fmla="*/ 148 w 603"/>
                <a:gd name="T13" fmla="*/ 0 h 376"/>
                <a:gd name="T14" fmla="*/ 7 w 603"/>
                <a:gd name="T15" fmla="*/ 53 h 37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376"/>
                <a:gd name="T26" fmla="*/ 603 w 603"/>
                <a:gd name="T27" fmla="*/ 376 h 37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376">
                  <a:moveTo>
                    <a:pt x="28" y="212"/>
                  </a:moveTo>
                  <a:lnTo>
                    <a:pt x="0" y="256"/>
                  </a:lnTo>
                  <a:lnTo>
                    <a:pt x="1" y="314"/>
                  </a:lnTo>
                  <a:lnTo>
                    <a:pt x="11" y="353"/>
                  </a:lnTo>
                  <a:lnTo>
                    <a:pt x="14" y="376"/>
                  </a:lnTo>
                  <a:lnTo>
                    <a:pt x="603" y="139"/>
                  </a:lnTo>
                  <a:lnTo>
                    <a:pt x="595" y="0"/>
                  </a:lnTo>
                  <a:lnTo>
                    <a:pt x="28" y="2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5" name="Freeform 1477"/>
            <p:cNvSpPr>
              <a:spLocks/>
            </p:cNvSpPr>
            <p:nvPr/>
          </p:nvSpPr>
          <p:spPr bwMode="auto">
            <a:xfrm>
              <a:off x="487" y="1448"/>
              <a:ext cx="320" cy="147"/>
            </a:xfrm>
            <a:custGeom>
              <a:avLst/>
              <a:gdLst>
                <a:gd name="T0" fmla="*/ 0 w 641"/>
                <a:gd name="T1" fmla="*/ 60 h 296"/>
                <a:gd name="T2" fmla="*/ 8 w 641"/>
                <a:gd name="T3" fmla="*/ 73 h 296"/>
                <a:gd name="T4" fmla="*/ 160 w 641"/>
                <a:gd name="T5" fmla="*/ 12 h 296"/>
                <a:gd name="T6" fmla="*/ 146 w 641"/>
                <a:gd name="T7" fmla="*/ 0 h 296"/>
                <a:gd name="T8" fmla="*/ 0 w 641"/>
                <a:gd name="T9" fmla="*/ 60 h 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1"/>
                <a:gd name="T16" fmla="*/ 0 h 296"/>
                <a:gd name="T17" fmla="*/ 641 w 641"/>
                <a:gd name="T18" fmla="*/ 296 h 2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1" h="296">
                  <a:moveTo>
                    <a:pt x="0" y="242"/>
                  </a:moveTo>
                  <a:lnTo>
                    <a:pt x="32" y="296"/>
                  </a:lnTo>
                  <a:lnTo>
                    <a:pt x="641" y="49"/>
                  </a:lnTo>
                  <a:lnTo>
                    <a:pt x="586" y="0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6" name="Freeform 1478"/>
            <p:cNvSpPr>
              <a:spLocks/>
            </p:cNvSpPr>
            <p:nvPr/>
          </p:nvSpPr>
          <p:spPr bwMode="auto">
            <a:xfrm>
              <a:off x="193" y="1248"/>
              <a:ext cx="619" cy="353"/>
            </a:xfrm>
            <a:custGeom>
              <a:avLst/>
              <a:gdLst>
                <a:gd name="T0" fmla="*/ 153 w 1238"/>
                <a:gd name="T1" fmla="*/ 119 h 706"/>
                <a:gd name="T2" fmla="*/ 310 w 1238"/>
                <a:gd name="T3" fmla="*/ 59 h 706"/>
                <a:gd name="T4" fmla="*/ 165 w 1238"/>
                <a:gd name="T5" fmla="*/ 0 h 706"/>
                <a:gd name="T6" fmla="*/ 4 w 1238"/>
                <a:gd name="T7" fmla="*/ 36 h 706"/>
                <a:gd name="T8" fmla="*/ 3 w 1238"/>
                <a:gd name="T9" fmla="*/ 37 h 706"/>
                <a:gd name="T10" fmla="*/ 2 w 1238"/>
                <a:gd name="T11" fmla="*/ 41 h 706"/>
                <a:gd name="T12" fmla="*/ 1 w 1238"/>
                <a:gd name="T13" fmla="*/ 46 h 706"/>
                <a:gd name="T14" fmla="*/ 0 w 1238"/>
                <a:gd name="T15" fmla="*/ 52 h 706"/>
                <a:gd name="T16" fmla="*/ 1 w 1238"/>
                <a:gd name="T17" fmla="*/ 60 h 706"/>
                <a:gd name="T18" fmla="*/ 2 w 1238"/>
                <a:gd name="T19" fmla="*/ 70 h 706"/>
                <a:gd name="T20" fmla="*/ 6 w 1238"/>
                <a:gd name="T21" fmla="*/ 80 h 706"/>
                <a:gd name="T22" fmla="*/ 13 w 1238"/>
                <a:gd name="T23" fmla="*/ 89 h 706"/>
                <a:gd name="T24" fmla="*/ 13 w 1238"/>
                <a:gd name="T25" fmla="*/ 89 h 706"/>
                <a:gd name="T26" fmla="*/ 13 w 1238"/>
                <a:gd name="T27" fmla="*/ 90 h 706"/>
                <a:gd name="T28" fmla="*/ 13 w 1238"/>
                <a:gd name="T29" fmla="*/ 90 h 706"/>
                <a:gd name="T30" fmla="*/ 156 w 1238"/>
                <a:gd name="T31" fmla="*/ 177 h 706"/>
                <a:gd name="T32" fmla="*/ 156 w 1238"/>
                <a:gd name="T33" fmla="*/ 175 h 706"/>
                <a:gd name="T34" fmla="*/ 154 w 1238"/>
                <a:gd name="T35" fmla="*/ 170 h 706"/>
                <a:gd name="T36" fmla="*/ 154 w 1238"/>
                <a:gd name="T37" fmla="*/ 170 h 706"/>
                <a:gd name="T38" fmla="*/ 154 w 1238"/>
                <a:gd name="T39" fmla="*/ 170 h 706"/>
                <a:gd name="T40" fmla="*/ 153 w 1238"/>
                <a:gd name="T41" fmla="*/ 168 h 706"/>
                <a:gd name="T42" fmla="*/ 152 w 1238"/>
                <a:gd name="T43" fmla="*/ 164 h 706"/>
                <a:gd name="T44" fmla="*/ 149 w 1238"/>
                <a:gd name="T45" fmla="*/ 158 h 706"/>
                <a:gd name="T46" fmla="*/ 147 w 1238"/>
                <a:gd name="T47" fmla="*/ 150 h 706"/>
                <a:gd name="T48" fmla="*/ 146 w 1238"/>
                <a:gd name="T49" fmla="*/ 142 h 706"/>
                <a:gd name="T50" fmla="*/ 146 w 1238"/>
                <a:gd name="T51" fmla="*/ 134 h 706"/>
                <a:gd name="T52" fmla="*/ 148 w 1238"/>
                <a:gd name="T53" fmla="*/ 126 h 706"/>
                <a:gd name="T54" fmla="*/ 153 w 1238"/>
                <a:gd name="T55" fmla="*/ 119 h 70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38"/>
                <a:gd name="T85" fmla="*/ 0 h 706"/>
                <a:gd name="T86" fmla="*/ 1238 w 1238"/>
                <a:gd name="T87" fmla="*/ 706 h 70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38" h="706">
                  <a:moveTo>
                    <a:pt x="610" y="479"/>
                  </a:moveTo>
                  <a:lnTo>
                    <a:pt x="1238" y="239"/>
                  </a:lnTo>
                  <a:lnTo>
                    <a:pt x="661" y="0"/>
                  </a:lnTo>
                  <a:lnTo>
                    <a:pt x="16" y="144"/>
                  </a:lnTo>
                  <a:lnTo>
                    <a:pt x="14" y="148"/>
                  </a:lnTo>
                  <a:lnTo>
                    <a:pt x="10" y="162"/>
                  </a:lnTo>
                  <a:lnTo>
                    <a:pt x="4" y="184"/>
                  </a:lnTo>
                  <a:lnTo>
                    <a:pt x="0" y="211"/>
                  </a:lnTo>
                  <a:lnTo>
                    <a:pt x="2" y="243"/>
                  </a:lnTo>
                  <a:lnTo>
                    <a:pt x="10" y="278"/>
                  </a:lnTo>
                  <a:lnTo>
                    <a:pt x="26" y="318"/>
                  </a:lnTo>
                  <a:lnTo>
                    <a:pt x="52" y="358"/>
                  </a:lnTo>
                  <a:lnTo>
                    <a:pt x="53" y="359"/>
                  </a:lnTo>
                  <a:lnTo>
                    <a:pt x="53" y="360"/>
                  </a:lnTo>
                  <a:lnTo>
                    <a:pt x="54" y="360"/>
                  </a:lnTo>
                  <a:lnTo>
                    <a:pt x="624" y="706"/>
                  </a:lnTo>
                  <a:lnTo>
                    <a:pt x="625" y="697"/>
                  </a:lnTo>
                  <a:lnTo>
                    <a:pt x="616" y="677"/>
                  </a:lnTo>
                  <a:lnTo>
                    <a:pt x="612" y="670"/>
                  </a:lnTo>
                  <a:lnTo>
                    <a:pt x="605" y="653"/>
                  </a:lnTo>
                  <a:lnTo>
                    <a:pt x="596" y="629"/>
                  </a:lnTo>
                  <a:lnTo>
                    <a:pt x="587" y="599"/>
                  </a:lnTo>
                  <a:lnTo>
                    <a:pt x="582" y="567"/>
                  </a:lnTo>
                  <a:lnTo>
                    <a:pt x="582" y="535"/>
                  </a:lnTo>
                  <a:lnTo>
                    <a:pt x="590" y="504"/>
                  </a:lnTo>
                  <a:lnTo>
                    <a:pt x="610" y="4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7" name="Freeform 1479"/>
            <p:cNvSpPr>
              <a:spLocks/>
            </p:cNvSpPr>
            <p:nvPr/>
          </p:nvSpPr>
          <p:spPr bwMode="auto">
            <a:xfrm>
              <a:off x="224" y="1261"/>
              <a:ext cx="555" cy="214"/>
            </a:xfrm>
            <a:custGeom>
              <a:avLst/>
              <a:gdLst>
                <a:gd name="T0" fmla="*/ 277 w 1112"/>
                <a:gd name="T1" fmla="*/ 54 h 428"/>
                <a:gd name="T2" fmla="*/ 137 w 1112"/>
                <a:gd name="T3" fmla="*/ 107 h 428"/>
                <a:gd name="T4" fmla="*/ 0 w 1112"/>
                <a:gd name="T5" fmla="*/ 34 h 428"/>
                <a:gd name="T6" fmla="*/ 149 w 1112"/>
                <a:gd name="T7" fmla="*/ 0 h 428"/>
                <a:gd name="T8" fmla="*/ 277 w 1112"/>
                <a:gd name="T9" fmla="*/ 54 h 4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428"/>
                <a:gd name="T17" fmla="*/ 1112 w 1112"/>
                <a:gd name="T18" fmla="*/ 428 h 4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428">
                  <a:moveTo>
                    <a:pt x="1112" y="213"/>
                  </a:moveTo>
                  <a:lnTo>
                    <a:pt x="549" y="428"/>
                  </a:lnTo>
                  <a:lnTo>
                    <a:pt x="0" y="136"/>
                  </a:lnTo>
                  <a:lnTo>
                    <a:pt x="598" y="0"/>
                  </a:lnTo>
                  <a:lnTo>
                    <a:pt x="1112" y="213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8" name="Freeform 1480"/>
            <p:cNvSpPr>
              <a:spLocks/>
            </p:cNvSpPr>
            <p:nvPr/>
          </p:nvSpPr>
          <p:spPr bwMode="auto">
            <a:xfrm>
              <a:off x="203" y="1334"/>
              <a:ext cx="284" cy="244"/>
            </a:xfrm>
            <a:custGeom>
              <a:avLst/>
              <a:gdLst>
                <a:gd name="T0" fmla="*/ 142 w 568"/>
                <a:gd name="T1" fmla="*/ 122 h 488"/>
                <a:gd name="T2" fmla="*/ 11 w 568"/>
                <a:gd name="T3" fmla="*/ 42 h 488"/>
                <a:gd name="T4" fmla="*/ 6 w 568"/>
                <a:gd name="T5" fmla="*/ 35 h 488"/>
                <a:gd name="T6" fmla="*/ 2 w 568"/>
                <a:gd name="T7" fmla="*/ 28 h 488"/>
                <a:gd name="T8" fmla="*/ 1 w 568"/>
                <a:gd name="T9" fmla="*/ 22 h 488"/>
                <a:gd name="T10" fmla="*/ 1 w 568"/>
                <a:gd name="T11" fmla="*/ 16 h 488"/>
                <a:gd name="T12" fmla="*/ 0 w 568"/>
                <a:gd name="T13" fmla="*/ 11 h 488"/>
                <a:gd name="T14" fmla="*/ 1 w 568"/>
                <a:gd name="T15" fmla="*/ 7 h 488"/>
                <a:gd name="T16" fmla="*/ 1 w 568"/>
                <a:gd name="T17" fmla="*/ 3 h 488"/>
                <a:gd name="T18" fmla="*/ 2 w 568"/>
                <a:gd name="T19" fmla="*/ 0 h 488"/>
                <a:gd name="T20" fmla="*/ 142 w 568"/>
                <a:gd name="T21" fmla="*/ 75 h 488"/>
                <a:gd name="T22" fmla="*/ 139 w 568"/>
                <a:gd name="T23" fmla="*/ 80 h 488"/>
                <a:gd name="T24" fmla="*/ 137 w 568"/>
                <a:gd name="T25" fmla="*/ 86 h 488"/>
                <a:gd name="T26" fmla="*/ 136 w 568"/>
                <a:gd name="T27" fmla="*/ 92 h 488"/>
                <a:gd name="T28" fmla="*/ 136 w 568"/>
                <a:gd name="T29" fmla="*/ 98 h 488"/>
                <a:gd name="T30" fmla="*/ 136 w 568"/>
                <a:gd name="T31" fmla="*/ 105 h 488"/>
                <a:gd name="T32" fmla="*/ 138 w 568"/>
                <a:gd name="T33" fmla="*/ 111 h 488"/>
                <a:gd name="T34" fmla="*/ 140 w 568"/>
                <a:gd name="T35" fmla="*/ 117 h 488"/>
                <a:gd name="T36" fmla="*/ 142 w 568"/>
                <a:gd name="T37" fmla="*/ 122 h 4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68"/>
                <a:gd name="T58" fmla="*/ 0 h 488"/>
                <a:gd name="T59" fmla="*/ 568 w 568"/>
                <a:gd name="T60" fmla="*/ 488 h 4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68" h="488">
                  <a:moveTo>
                    <a:pt x="565" y="488"/>
                  </a:moveTo>
                  <a:lnTo>
                    <a:pt x="45" y="168"/>
                  </a:lnTo>
                  <a:lnTo>
                    <a:pt x="25" y="140"/>
                  </a:lnTo>
                  <a:lnTo>
                    <a:pt x="11" y="112"/>
                  </a:lnTo>
                  <a:lnTo>
                    <a:pt x="5" y="87"/>
                  </a:lnTo>
                  <a:lnTo>
                    <a:pt x="1" y="64"/>
                  </a:lnTo>
                  <a:lnTo>
                    <a:pt x="0" y="43"/>
                  </a:lnTo>
                  <a:lnTo>
                    <a:pt x="2" y="25"/>
                  </a:lnTo>
                  <a:lnTo>
                    <a:pt x="6" y="11"/>
                  </a:lnTo>
                  <a:lnTo>
                    <a:pt x="9" y="0"/>
                  </a:lnTo>
                  <a:lnTo>
                    <a:pt x="568" y="297"/>
                  </a:lnTo>
                  <a:lnTo>
                    <a:pt x="554" y="318"/>
                  </a:lnTo>
                  <a:lnTo>
                    <a:pt x="546" y="341"/>
                  </a:lnTo>
                  <a:lnTo>
                    <a:pt x="542" y="365"/>
                  </a:lnTo>
                  <a:lnTo>
                    <a:pt x="542" y="390"/>
                  </a:lnTo>
                  <a:lnTo>
                    <a:pt x="544" y="417"/>
                  </a:lnTo>
                  <a:lnTo>
                    <a:pt x="550" y="442"/>
                  </a:lnTo>
                  <a:lnTo>
                    <a:pt x="557" y="466"/>
                  </a:lnTo>
                  <a:lnTo>
                    <a:pt x="565" y="488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9" name="Freeform 1481"/>
            <p:cNvSpPr>
              <a:spLocks/>
            </p:cNvSpPr>
            <p:nvPr/>
          </p:nvSpPr>
          <p:spPr bwMode="auto">
            <a:xfrm>
              <a:off x="486" y="1377"/>
              <a:ext cx="329" cy="224"/>
            </a:xfrm>
            <a:custGeom>
              <a:avLst/>
              <a:gdLst>
                <a:gd name="T0" fmla="*/ 145 w 658"/>
                <a:gd name="T1" fmla="*/ 28 h 448"/>
                <a:gd name="T2" fmla="*/ 145 w 658"/>
                <a:gd name="T3" fmla="*/ 34 h 448"/>
                <a:gd name="T4" fmla="*/ 0 w 658"/>
                <a:gd name="T5" fmla="*/ 92 h 448"/>
                <a:gd name="T6" fmla="*/ 1 w 658"/>
                <a:gd name="T7" fmla="*/ 97 h 448"/>
                <a:gd name="T8" fmla="*/ 147 w 658"/>
                <a:gd name="T9" fmla="*/ 39 h 448"/>
                <a:gd name="T10" fmla="*/ 156 w 658"/>
                <a:gd name="T11" fmla="*/ 47 h 448"/>
                <a:gd name="T12" fmla="*/ 7 w 658"/>
                <a:gd name="T13" fmla="*/ 108 h 448"/>
                <a:gd name="T14" fmla="*/ 10 w 658"/>
                <a:gd name="T15" fmla="*/ 112 h 448"/>
                <a:gd name="T16" fmla="*/ 165 w 658"/>
                <a:gd name="T17" fmla="*/ 49 h 448"/>
                <a:gd name="T18" fmla="*/ 150 w 658"/>
                <a:gd name="T19" fmla="*/ 35 h 448"/>
                <a:gd name="T20" fmla="*/ 149 w 658"/>
                <a:gd name="T21" fmla="*/ 0 h 448"/>
                <a:gd name="T22" fmla="*/ 145 w 658"/>
                <a:gd name="T23" fmla="*/ 0 h 448"/>
                <a:gd name="T24" fmla="*/ 145 w 658"/>
                <a:gd name="T25" fmla="*/ 11 h 448"/>
                <a:gd name="T26" fmla="*/ 145 w 658"/>
                <a:gd name="T27" fmla="*/ 28 h 4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8"/>
                <a:gd name="T43" fmla="*/ 0 h 448"/>
                <a:gd name="T44" fmla="*/ 658 w 658"/>
                <a:gd name="T45" fmla="*/ 448 h 4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8" h="448">
                  <a:moveTo>
                    <a:pt x="578" y="109"/>
                  </a:moveTo>
                  <a:lnTo>
                    <a:pt x="580" y="134"/>
                  </a:lnTo>
                  <a:lnTo>
                    <a:pt x="0" y="368"/>
                  </a:lnTo>
                  <a:lnTo>
                    <a:pt x="6" y="387"/>
                  </a:lnTo>
                  <a:lnTo>
                    <a:pt x="587" y="153"/>
                  </a:lnTo>
                  <a:lnTo>
                    <a:pt x="622" y="186"/>
                  </a:lnTo>
                  <a:lnTo>
                    <a:pt x="31" y="429"/>
                  </a:lnTo>
                  <a:lnTo>
                    <a:pt x="38" y="448"/>
                  </a:lnTo>
                  <a:lnTo>
                    <a:pt x="658" y="194"/>
                  </a:lnTo>
                  <a:lnTo>
                    <a:pt x="597" y="137"/>
                  </a:lnTo>
                  <a:lnTo>
                    <a:pt x="595" y="0"/>
                  </a:lnTo>
                  <a:lnTo>
                    <a:pt x="577" y="0"/>
                  </a:lnTo>
                  <a:lnTo>
                    <a:pt x="577" y="41"/>
                  </a:lnTo>
                  <a:lnTo>
                    <a:pt x="578" y="1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107" name="Заголовок 1"/>
          <p:cNvSpPr txBox="1">
            <a:spLocks/>
          </p:cNvSpPr>
          <p:nvPr/>
        </p:nvSpPr>
        <p:spPr>
          <a:xfrm>
            <a:off x="814397" y="13225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  <a:endParaRPr lang="ru-RU" sz="36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492222" y="1566081"/>
            <a:ext cx="7162800" cy="4497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35696" y="1792983"/>
            <a:ext cx="71287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1.Жужжгова К.А. «Дифференциация в процессе обучения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математике,2005</a:t>
            </a:r>
          </a:p>
          <a:p>
            <a:endParaRPr lang="ru-RU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2.Дорофеев Г.В. «Дифференциация в обучении математике</a:t>
            </a:r>
            <a:r>
              <a:rPr lang="ru-RU" sz="24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» </a:t>
            </a:r>
            <a:r>
              <a:rPr lang="ru-RU" sz="24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1990 </a:t>
            </a:r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№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</a:t>
            </a:r>
          </a:p>
          <a:p>
            <a:endParaRPr lang="ru-RU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3.Мудрая Л.З. «Организация индивидуальной работы учащихся на уроках математики-М., Высшая математика,1975</a:t>
            </a:r>
          </a:p>
        </p:txBody>
      </p:sp>
    </p:spTree>
    <p:extLst>
      <p:ext uri="{BB962C8B-B14F-4D97-AF65-F5344CB8AC3E}">
        <p14:creationId xmlns:p14="http://schemas.microsoft.com/office/powerpoint/2010/main" val="80467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6"/>
          <p:cNvSpPr>
            <a:spLocks noChangeArrowheads="1"/>
          </p:cNvSpPr>
          <p:nvPr/>
        </p:nvSpPr>
        <p:spPr bwMode="auto">
          <a:xfrm>
            <a:off x="0" y="0"/>
            <a:ext cx="1524000" cy="6858000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147" name="Rectangle 1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grpSp>
        <p:nvGrpSpPr>
          <p:cNvPr id="6148" name="Group 1388" descr="Stack of books"/>
          <p:cNvGrpSpPr>
            <a:grpSpLocks noChangeAspect="1"/>
          </p:cNvGrpSpPr>
          <p:nvPr/>
        </p:nvGrpSpPr>
        <p:grpSpPr bwMode="auto">
          <a:xfrm>
            <a:off x="152400" y="1981200"/>
            <a:ext cx="1196975" cy="4525963"/>
            <a:chOff x="96" y="1248"/>
            <a:chExt cx="754" cy="2851"/>
          </a:xfrm>
        </p:grpSpPr>
        <p:sp>
          <p:nvSpPr>
            <p:cNvPr id="6156" name="AutoShape 1387"/>
            <p:cNvSpPr>
              <a:spLocks noChangeAspect="1" noChangeArrowheads="1" noTextEdit="1"/>
            </p:cNvSpPr>
            <p:nvPr/>
          </p:nvSpPr>
          <p:spPr bwMode="auto">
            <a:xfrm>
              <a:off x="96" y="1248"/>
              <a:ext cx="754" cy="2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7" name="Freeform 1389"/>
            <p:cNvSpPr>
              <a:spLocks/>
            </p:cNvSpPr>
            <p:nvPr/>
          </p:nvSpPr>
          <p:spPr bwMode="auto">
            <a:xfrm>
              <a:off x="450" y="3902"/>
              <a:ext cx="347" cy="158"/>
            </a:xfrm>
            <a:custGeom>
              <a:avLst/>
              <a:gdLst>
                <a:gd name="T0" fmla="*/ 10 w 693"/>
                <a:gd name="T1" fmla="*/ 39 h 318"/>
                <a:gd name="T2" fmla="*/ 1 w 693"/>
                <a:gd name="T3" fmla="*/ 49 h 318"/>
                <a:gd name="T4" fmla="*/ 0 w 693"/>
                <a:gd name="T5" fmla="*/ 64 h 318"/>
                <a:gd name="T6" fmla="*/ 2 w 693"/>
                <a:gd name="T7" fmla="*/ 73 h 318"/>
                <a:gd name="T8" fmla="*/ 2 w 693"/>
                <a:gd name="T9" fmla="*/ 79 h 318"/>
                <a:gd name="T10" fmla="*/ 173 w 693"/>
                <a:gd name="T11" fmla="*/ 35 h 318"/>
                <a:gd name="T12" fmla="*/ 174 w 693"/>
                <a:gd name="T13" fmla="*/ 0 h 318"/>
                <a:gd name="T14" fmla="*/ 10 w 693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3"/>
                <a:gd name="T25" fmla="*/ 0 h 318"/>
                <a:gd name="T26" fmla="*/ 693 w 693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3" h="318">
                  <a:moveTo>
                    <a:pt x="39" y="159"/>
                  </a:moveTo>
                  <a:lnTo>
                    <a:pt x="4" y="199"/>
                  </a:lnTo>
                  <a:lnTo>
                    <a:pt x="0" y="257"/>
                  </a:lnTo>
                  <a:lnTo>
                    <a:pt x="5" y="295"/>
                  </a:lnTo>
                  <a:lnTo>
                    <a:pt x="8" y="318"/>
                  </a:lnTo>
                  <a:lnTo>
                    <a:pt x="689" y="142"/>
                  </a:lnTo>
                  <a:lnTo>
                    <a:pt x="693" y="0"/>
                  </a:lnTo>
                  <a:lnTo>
                    <a:pt x="39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8" name="Freeform 1390"/>
            <p:cNvSpPr>
              <a:spLocks/>
            </p:cNvSpPr>
            <p:nvPr/>
          </p:nvSpPr>
          <p:spPr bwMode="auto">
            <a:xfrm>
              <a:off x="454" y="3974"/>
              <a:ext cx="367" cy="119"/>
            </a:xfrm>
            <a:custGeom>
              <a:avLst/>
              <a:gdLst>
                <a:gd name="T0" fmla="*/ 0 w 735"/>
                <a:gd name="T1" fmla="*/ 46 h 237"/>
                <a:gd name="T2" fmla="*/ 7 w 735"/>
                <a:gd name="T3" fmla="*/ 60 h 237"/>
                <a:gd name="T4" fmla="*/ 183 w 735"/>
                <a:gd name="T5" fmla="*/ 14 h 237"/>
                <a:gd name="T6" fmla="*/ 169 w 735"/>
                <a:gd name="T7" fmla="*/ 0 h 237"/>
                <a:gd name="T8" fmla="*/ 0 w 735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7"/>
                <a:gd name="T17" fmla="*/ 735 w 73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7">
                  <a:moveTo>
                    <a:pt x="0" y="181"/>
                  </a:moveTo>
                  <a:lnTo>
                    <a:pt x="30" y="237"/>
                  </a:lnTo>
                  <a:lnTo>
                    <a:pt x="735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9" name="Freeform 1391"/>
            <p:cNvSpPr>
              <a:spLocks/>
            </p:cNvSpPr>
            <p:nvPr/>
          </p:nvSpPr>
          <p:spPr bwMode="auto">
            <a:xfrm>
              <a:off x="148" y="3753"/>
              <a:ext cx="689" cy="346"/>
            </a:xfrm>
            <a:custGeom>
              <a:avLst/>
              <a:gdLst>
                <a:gd name="T0" fmla="*/ 164 w 1378"/>
                <a:gd name="T1" fmla="*/ 116 h 693"/>
                <a:gd name="T2" fmla="*/ 345 w 1378"/>
                <a:gd name="T3" fmla="*/ 71 h 693"/>
                <a:gd name="T4" fmla="*/ 189 w 1378"/>
                <a:gd name="T5" fmla="*/ 0 h 693"/>
                <a:gd name="T6" fmla="*/ 6 w 1378"/>
                <a:gd name="T7" fmla="*/ 21 h 693"/>
                <a:gd name="T8" fmla="*/ 6 w 1378"/>
                <a:gd name="T9" fmla="*/ 22 h 693"/>
                <a:gd name="T10" fmla="*/ 5 w 1378"/>
                <a:gd name="T11" fmla="*/ 26 h 693"/>
                <a:gd name="T12" fmla="*/ 3 w 1378"/>
                <a:gd name="T13" fmla="*/ 30 h 693"/>
                <a:gd name="T14" fmla="*/ 1 w 1378"/>
                <a:gd name="T15" fmla="*/ 37 h 693"/>
                <a:gd name="T16" fmla="*/ 0 w 1378"/>
                <a:gd name="T17" fmla="*/ 45 h 693"/>
                <a:gd name="T18" fmla="*/ 1 w 1378"/>
                <a:gd name="T19" fmla="*/ 54 h 693"/>
                <a:gd name="T20" fmla="*/ 5 w 1378"/>
                <a:gd name="T21" fmla="*/ 63 h 693"/>
                <a:gd name="T22" fmla="*/ 11 w 1378"/>
                <a:gd name="T23" fmla="*/ 73 h 693"/>
                <a:gd name="T24" fmla="*/ 11 w 1378"/>
                <a:gd name="T25" fmla="*/ 74 h 693"/>
                <a:gd name="T26" fmla="*/ 11 w 1378"/>
                <a:gd name="T27" fmla="*/ 74 h 693"/>
                <a:gd name="T28" fmla="*/ 11 w 1378"/>
                <a:gd name="T29" fmla="*/ 74 h 693"/>
                <a:gd name="T30" fmla="*/ 162 w 1378"/>
                <a:gd name="T31" fmla="*/ 173 h 693"/>
                <a:gd name="T32" fmla="*/ 162 w 1378"/>
                <a:gd name="T33" fmla="*/ 171 h 693"/>
                <a:gd name="T34" fmla="*/ 160 w 1378"/>
                <a:gd name="T35" fmla="*/ 165 h 693"/>
                <a:gd name="T36" fmla="*/ 160 w 1378"/>
                <a:gd name="T37" fmla="*/ 165 h 693"/>
                <a:gd name="T38" fmla="*/ 160 w 1378"/>
                <a:gd name="T39" fmla="*/ 165 h 693"/>
                <a:gd name="T40" fmla="*/ 159 w 1378"/>
                <a:gd name="T41" fmla="*/ 163 h 693"/>
                <a:gd name="T42" fmla="*/ 158 w 1378"/>
                <a:gd name="T43" fmla="*/ 159 h 693"/>
                <a:gd name="T44" fmla="*/ 156 w 1378"/>
                <a:gd name="T45" fmla="*/ 153 h 693"/>
                <a:gd name="T46" fmla="*/ 154 w 1378"/>
                <a:gd name="T47" fmla="*/ 146 h 693"/>
                <a:gd name="T48" fmla="*/ 154 w 1378"/>
                <a:gd name="T49" fmla="*/ 137 h 693"/>
                <a:gd name="T50" fmla="*/ 154 w 1378"/>
                <a:gd name="T51" fmla="*/ 129 h 693"/>
                <a:gd name="T52" fmla="*/ 158 w 1378"/>
                <a:gd name="T53" fmla="*/ 122 h 693"/>
                <a:gd name="T54" fmla="*/ 164 w 1378"/>
                <a:gd name="T55" fmla="*/ 116 h 6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8"/>
                <a:gd name="T85" fmla="*/ 0 h 693"/>
                <a:gd name="T86" fmla="*/ 1378 w 1378"/>
                <a:gd name="T87" fmla="*/ 693 h 6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8" h="693">
                  <a:moveTo>
                    <a:pt x="653" y="467"/>
                  </a:moveTo>
                  <a:lnTo>
                    <a:pt x="1378" y="287"/>
                  </a:lnTo>
                  <a:lnTo>
                    <a:pt x="759" y="0"/>
                  </a:lnTo>
                  <a:lnTo>
                    <a:pt x="27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6"/>
                  </a:lnTo>
                  <a:lnTo>
                    <a:pt x="17" y="253"/>
                  </a:lnTo>
                  <a:lnTo>
                    <a:pt x="42" y="295"/>
                  </a:lnTo>
                  <a:lnTo>
                    <a:pt x="43" y="296"/>
                  </a:lnTo>
                  <a:lnTo>
                    <a:pt x="45" y="297"/>
                  </a:lnTo>
                  <a:lnTo>
                    <a:pt x="645" y="693"/>
                  </a:lnTo>
                  <a:lnTo>
                    <a:pt x="647" y="684"/>
                  </a:lnTo>
                  <a:lnTo>
                    <a:pt x="639" y="663"/>
                  </a:lnTo>
                  <a:lnTo>
                    <a:pt x="639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2" y="614"/>
                  </a:lnTo>
                  <a:lnTo>
                    <a:pt x="615" y="584"/>
                  </a:lnTo>
                  <a:lnTo>
                    <a:pt x="613" y="551"/>
                  </a:lnTo>
                  <a:lnTo>
                    <a:pt x="616" y="519"/>
                  </a:lnTo>
                  <a:lnTo>
                    <a:pt x="629" y="491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0" name="Freeform 1392"/>
            <p:cNvSpPr>
              <a:spLocks/>
            </p:cNvSpPr>
            <p:nvPr/>
          </p:nvSpPr>
          <p:spPr bwMode="auto">
            <a:xfrm>
              <a:off x="186" y="3765"/>
              <a:ext cx="615" cy="209"/>
            </a:xfrm>
            <a:custGeom>
              <a:avLst/>
              <a:gdLst>
                <a:gd name="T0" fmla="*/ 308 w 1228"/>
                <a:gd name="T1" fmla="*/ 64 h 416"/>
                <a:gd name="T2" fmla="*/ 145 w 1228"/>
                <a:gd name="T3" fmla="*/ 105 h 416"/>
                <a:gd name="T4" fmla="*/ 0 w 1228"/>
                <a:gd name="T5" fmla="*/ 20 h 416"/>
                <a:gd name="T6" fmla="*/ 170 w 1228"/>
                <a:gd name="T7" fmla="*/ 0 h 416"/>
                <a:gd name="T8" fmla="*/ 308 w 1228"/>
                <a:gd name="T9" fmla="*/ 64 h 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8"/>
                <a:gd name="T16" fmla="*/ 0 h 416"/>
                <a:gd name="T17" fmla="*/ 1228 w 1228"/>
                <a:gd name="T18" fmla="*/ 416 h 4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8" h="416">
                  <a:moveTo>
                    <a:pt x="1228" y="254"/>
                  </a:moveTo>
                  <a:lnTo>
                    <a:pt x="579" y="416"/>
                  </a:lnTo>
                  <a:lnTo>
                    <a:pt x="0" y="80"/>
                  </a:lnTo>
                  <a:lnTo>
                    <a:pt x="679" y="0"/>
                  </a:lnTo>
                  <a:lnTo>
                    <a:pt x="1228" y="25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1" name="Freeform 1393"/>
            <p:cNvSpPr>
              <a:spLocks/>
            </p:cNvSpPr>
            <p:nvPr/>
          </p:nvSpPr>
          <p:spPr bwMode="auto">
            <a:xfrm>
              <a:off x="159" y="3809"/>
              <a:ext cx="304" cy="265"/>
            </a:xfrm>
            <a:custGeom>
              <a:avLst/>
              <a:gdLst>
                <a:gd name="T0" fmla="*/ 146 w 607"/>
                <a:gd name="T1" fmla="*/ 133 h 529"/>
                <a:gd name="T2" fmla="*/ 10 w 607"/>
                <a:gd name="T3" fmla="*/ 42 h 529"/>
                <a:gd name="T4" fmla="*/ 5 w 607"/>
                <a:gd name="T5" fmla="*/ 34 h 529"/>
                <a:gd name="T6" fmla="*/ 2 w 607"/>
                <a:gd name="T7" fmla="*/ 27 h 529"/>
                <a:gd name="T8" fmla="*/ 1 w 607"/>
                <a:gd name="T9" fmla="*/ 21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6 h 529"/>
                <a:gd name="T16" fmla="*/ 3 w 607"/>
                <a:gd name="T17" fmla="*/ 3 h 529"/>
                <a:gd name="T18" fmla="*/ 5 w 607"/>
                <a:gd name="T19" fmla="*/ 0 h 529"/>
                <a:gd name="T20" fmla="*/ 152 w 607"/>
                <a:gd name="T21" fmla="*/ 86 h 529"/>
                <a:gd name="T22" fmla="*/ 148 w 607"/>
                <a:gd name="T23" fmla="*/ 90 h 529"/>
                <a:gd name="T24" fmla="*/ 145 w 607"/>
                <a:gd name="T25" fmla="*/ 96 h 529"/>
                <a:gd name="T26" fmla="*/ 143 w 607"/>
                <a:gd name="T27" fmla="*/ 102 h 529"/>
                <a:gd name="T28" fmla="*/ 142 w 607"/>
                <a:gd name="T29" fmla="*/ 108 h 529"/>
                <a:gd name="T30" fmla="*/ 143 w 607"/>
                <a:gd name="T31" fmla="*/ 115 h 529"/>
                <a:gd name="T32" fmla="*/ 143 w 607"/>
                <a:gd name="T33" fmla="*/ 121 h 529"/>
                <a:gd name="T34" fmla="*/ 145 w 607"/>
                <a:gd name="T35" fmla="*/ 127 h 529"/>
                <a:gd name="T36" fmla="*/ 146 w 607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7" y="165"/>
                  </a:lnTo>
                  <a:lnTo>
                    <a:pt x="19" y="136"/>
                  </a:lnTo>
                  <a:lnTo>
                    <a:pt x="6" y="108"/>
                  </a:lnTo>
                  <a:lnTo>
                    <a:pt x="1" y="83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6" y="23"/>
                  </a:lnTo>
                  <a:lnTo>
                    <a:pt x="12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8" y="382"/>
                  </a:lnTo>
                  <a:lnTo>
                    <a:pt x="571" y="406"/>
                  </a:lnTo>
                  <a:lnTo>
                    <a:pt x="568" y="432"/>
                  </a:lnTo>
                  <a:lnTo>
                    <a:pt x="569" y="457"/>
                  </a:lnTo>
                  <a:lnTo>
                    <a:pt x="571" y="482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2" name="Freeform 1394"/>
            <p:cNvSpPr>
              <a:spLocks/>
            </p:cNvSpPr>
            <p:nvPr/>
          </p:nvSpPr>
          <p:spPr bwMode="auto">
            <a:xfrm>
              <a:off x="454" y="3902"/>
              <a:ext cx="376" cy="197"/>
            </a:xfrm>
            <a:custGeom>
              <a:avLst/>
              <a:gdLst>
                <a:gd name="T0" fmla="*/ 167 w 754"/>
                <a:gd name="T1" fmla="*/ 34 h 395"/>
                <a:gd name="T2" fmla="*/ 0 w 754"/>
                <a:gd name="T3" fmla="*/ 77 h 395"/>
                <a:gd name="T4" fmla="*/ 1 w 754"/>
                <a:gd name="T5" fmla="*/ 83 h 395"/>
                <a:gd name="T6" fmla="*/ 169 w 754"/>
                <a:gd name="T7" fmla="*/ 39 h 395"/>
                <a:gd name="T8" fmla="*/ 178 w 754"/>
                <a:gd name="T9" fmla="*/ 48 h 395"/>
                <a:gd name="T10" fmla="*/ 7 w 754"/>
                <a:gd name="T11" fmla="*/ 93 h 395"/>
                <a:gd name="T12" fmla="*/ 8 w 754"/>
                <a:gd name="T13" fmla="*/ 98 h 395"/>
                <a:gd name="T14" fmla="*/ 188 w 754"/>
                <a:gd name="T15" fmla="*/ 51 h 395"/>
                <a:gd name="T16" fmla="*/ 172 w 754"/>
                <a:gd name="T17" fmla="*/ 35 h 395"/>
                <a:gd name="T18" fmla="*/ 175 w 754"/>
                <a:gd name="T19" fmla="*/ 0 h 395"/>
                <a:gd name="T20" fmla="*/ 170 w 754"/>
                <a:gd name="T21" fmla="*/ 0 h 395"/>
                <a:gd name="T22" fmla="*/ 169 w 754"/>
                <a:gd name="T23" fmla="*/ 11 h 395"/>
                <a:gd name="T24" fmla="*/ 167 w 754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4"/>
                <a:gd name="T40" fmla="*/ 0 h 395"/>
                <a:gd name="T41" fmla="*/ 754 w 754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4" h="395">
                  <a:moveTo>
                    <a:pt x="671" y="137"/>
                  </a:moveTo>
                  <a:lnTo>
                    <a:pt x="0" y="311"/>
                  </a:lnTo>
                  <a:lnTo>
                    <a:pt x="5" y="332"/>
                  </a:lnTo>
                  <a:lnTo>
                    <a:pt x="678" y="157"/>
                  </a:lnTo>
                  <a:lnTo>
                    <a:pt x="714" y="194"/>
                  </a:lnTo>
                  <a:lnTo>
                    <a:pt x="29" y="375"/>
                  </a:lnTo>
                  <a:lnTo>
                    <a:pt x="35" y="395"/>
                  </a:lnTo>
                  <a:lnTo>
                    <a:pt x="754" y="205"/>
                  </a:lnTo>
                  <a:lnTo>
                    <a:pt x="691" y="141"/>
                  </a:lnTo>
                  <a:lnTo>
                    <a:pt x="701" y="3"/>
                  </a:lnTo>
                  <a:lnTo>
                    <a:pt x="681" y="0"/>
                  </a:lnTo>
                  <a:lnTo>
                    <a:pt x="678" y="44"/>
                  </a:lnTo>
                  <a:lnTo>
                    <a:pt x="671" y="1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3" name="Freeform 1395"/>
            <p:cNvSpPr>
              <a:spLocks/>
            </p:cNvSpPr>
            <p:nvPr/>
          </p:nvSpPr>
          <p:spPr bwMode="auto">
            <a:xfrm>
              <a:off x="469" y="3700"/>
              <a:ext cx="334" cy="209"/>
            </a:xfrm>
            <a:custGeom>
              <a:avLst/>
              <a:gdLst>
                <a:gd name="T0" fmla="*/ 7 w 670"/>
                <a:gd name="T1" fmla="*/ 59 h 417"/>
                <a:gd name="T2" fmla="*/ 0 w 670"/>
                <a:gd name="T3" fmla="*/ 72 h 417"/>
                <a:gd name="T4" fmla="*/ 0 w 670"/>
                <a:gd name="T5" fmla="*/ 87 h 417"/>
                <a:gd name="T6" fmla="*/ 3 w 670"/>
                <a:gd name="T7" fmla="*/ 98 h 417"/>
                <a:gd name="T8" fmla="*/ 4 w 670"/>
                <a:gd name="T9" fmla="*/ 105 h 417"/>
                <a:gd name="T10" fmla="*/ 167 w 670"/>
                <a:gd name="T11" fmla="*/ 39 h 417"/>
                <a:gd name="T12" fmla="*/ 165 w 670"/>
                <a:gd name="T13" fmla="*/ 0 h 417"/>
                <a:gd name="T14" fmla="*/ 7 w 670"/>
                <a:gd name="T15" fmla="*/ 59 h 4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70"/>
                <a:gd name="T25" fmla="*/ 0 h 417"/>
                <a:gd name="T26" fmla="*/ 670 w 670"/>
                <a:gd name="T27" fmla="*/ 417 h 4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70" h="417">
                  <a:moveTo>
                    <a:pt x="31" y="235"/>
                  </a:moveTo>
                  <a:lnTo>
                    <a:pt x="0" y="285"/>
                  </a:lnTo>
                  <a:lnTo>
                    <a:pt x="2" y="348"/>
                  </a:lnTo>
                  <a:lnTo>
                    <a:pt x="12" y="391"/>
                  </a:lnTo>
                  <a:lnTo>
                    <a:pt x="16" y="417"/>
                  </a:lnTo>
                  <a:lnTo>
                    <a:pt x="670" y="154"/>
                  </a:lnTo>
                  <a:lnTo>
                    <a:pt x="662" y="0"/>
                  </a:lnTo>
                  <a:lnTo>
                    <a:pt x="31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4" name="Freeform 1396"/>
            <p:cNvSpPr>
              <a:spLocks/>
            </p:cNvSpPr>
            <p:nvPr/>
          </p:nvSpPr>
          <p:spPr bwMode="auto">
            <a:xfrm>
              <a:off x="477" y="3779"/>
              <a:ext cx="356" cy="164"/>
            </a:xfrm>
            <a:custGeom>
              <a:avLst/>
              <a:gdLst>
                <a:gd name="T0" fmla="*/ 0 w 712"/>
                <a:gd name="T1" fmla="*/ 67 h 328"/>
                <a:gd name="T2" fmla="*/ 9 w 712"/>
                <a:gd name="T3" fmla="*/ 82 h 328"/>
                <a:gd name="T4" fmla="*/ 178 w 712"/>
                <a:gd name="T5" fmla="*/ 13 h 328"/>
                <a:gd name="T6" fmla="*/ 163 w 712"/>
                <a:gd name="T7" fmla="*/ 0 h 328"/>
                <a:gd name="T8" fmla="*/ 0 w 712"/>
                <a:gd name="T9" fmla="*/ 67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8"/>
                <a:gd name="T17" fmla="*/ 712 w 712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8">
                  <a:moveTo>
                    <a:pt x="0" y="268"/>
                  </a:moveTo>
                  <a:lnTo>
                    <a:pt x="36" y="328"/>
                  </a:lnTo>
                  <a:lnTo>
                    <a:pt x="712" y="54"/>
                  </a:lnTo>
                  <a:lnTo>
                    <a:pt x="650" y="0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5" name="Freeform 1397"/>
            <p:cNvSpPr>
              <a:spLocks/>
            </p:cNvSpPr>
            <p:nvPr/>
          </p:nvSpPr>
          <p:spPr bwMode="auto">
            <a:xfrm>
              <a:off x="477" y="3779"/>
              <a:ext cx="356" cy="164"/>
            </a:xfrm>
            <a:custGeom>
              <a:avLst/>
              <a:gdLst>
                <a:gd name="T0" fmla="*/ 0 w 712"/>
                <a:gd name="T1" fmla="*/ 67 h 328"/>
                <a:gd name="T2" fmla="*/ 9 w 712"/>
                <a:gd name="T3" fmla="*/ 82 h 328"/>
                <a:gd name="T4" fmla="*/ 178 w 712"/>
                <a:gd name="T5" fmla="*/ 13 h 328"/>
                <a:gd name="T6" fmla="*/ 163 w 712"/>
                <a:gd name="T7" fmla="*/ 0 h 328"/>
                <a:gd name="T8" fmla="*/ 0 w 712"/>
                <a:gd name="T9" fmla="*/ 67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8"/>
                <a:gd name="T17" fmla="*/ 712 w 712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8">
                  <a:moveTo>
                    <a:pt x="0" y="268"/>
                  </a:moveTo>
                  <a:lnTo>
                    <a:pt x="36" y="328"/>
                  </a:lnTo>
                  <a:lnTo>
                    <a:pt x="712" y="54"/>
                  </a:lnTo>
                  <a:lnTo>
                    <a:pt x="650" y="0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6" name="Freeform 1398"/>
            <p:cNvSpPr>
              <a:spLocks/>
            </p:cNvSpPr>
            <p:nvPr/>
          </p:nvSpPr>
          <p:spPr bwMode="auto">
            <a:xfrm>
              <a:off x="151" y="3557"/>
              <a:ext cx="687" cy="393"/>
            </a:xfrm>
            <a:custGeom>
              <a:avLst/>
              <a:gdLst>
                <a:gd name="T0" fmla="*/ 169 w 1376"/>
                <a:gd name="T1" fmla="*/ 133 h 786"/>
                <a:gd name="T2" fmla="*/ 343 w 1376"/>
                <a:gd name="T3" fmla="*/ 67 h 786"/>
                <a:gd name="T4" fmla="*/ 183 w 1376"/>
                <a:gd name="T5" fmla="*/ 0 h 786"/>
                <a:gd name="T6" fmla="*/ 4 w 1376"/>
                <a:gd name="T7" fmla="*/ 40 h 786"/>
                <a:gd name="T8" fmla="*/ 3 w 1376"/>
                <a:gd name="T9" fmla="*/ 42 h 786"/>
                <a:gd name="T10" fmla="*/ 2 w 1376"/>
                <a:gd name="T11" fmla="*/ 46 h 786"/>
                <a:gd name="T12" fmla="*/ 1 w 1376"/>
                <a:gd name="T13" fmla="*/ 51 h 786"/>
                <a:gd name="T14" fmla="*/ 0 w 1376"/>
                <a:gd name="T15" fmla="*/ 58 h 786"/>
                <a:gd name="T16" fmla="*/ 0 w 1376"/>
                <a:gd name="T17" fmla="*/ 68 h 786"/>
                <a:gd name="T18" fmla="*/ 2 w 1376"/>
                <a:gd name="T19" fmla="*/ 78 h 786"/>
                <a:gd name="T20" fmla="*/ 7 w 1376"/>
                <a:gd name="T21" fmla="*/ 89 h 786"/>
                <a:gd name="T22" fmla="*/ 14 w 1376"/>
                <a:gd name="T23" fmla="*/ 99 h 786"/>
                <a:gd name="T24" fmla="*/ 14 w 1376"/>
                <a:gd name="T25" fmla="*/ 99 h 786"/>
                <a:gd name="T26" fmla="*/ 14 w 1376"/>
                <a:gd name="T27" fmla="*/ 99 h 786"/>
                <a:gd name="T28" fmla="*/ 15 w 1376"/>
                <a:gd name="T29" fmla="*/ 100 h 786"/>
                <a:gd name="T30" fmla="*/ 173 w 1376"/>
                <a:gd name="T31" fmla="*/ 197 h 786"/>
                <a:gd name="T32" fmla="*/ 173 w 1376"/>
                <a:gd name="T33" fmla="*/ 194 h 786"/>
                <a:gd name="T34" fmla="*/ 171 w 1376"/>
                <a:gd name="T35" fmla="*/ 188 h 786"/>
                <a:gd name="T36" fmla="*/ 171 w 1376"/>
                <a:gd name="T37" fmla="*/ 188 h 786"/>
                <a:gd name="T38" fmla="*/ 171 w 1376"/>
                <a:gd name="T39" fmla="*/ 188 h 786"/>
                <a:gd name="T40" fmla="*/ 170 w 1376"/>
                <a:gd name="T41" fmla="*/ 187 h 786"/>
                <a:gd name="T42" fmla="*/ 168 w 1376"/>
                <a:gd name="T43" fmla="*/ 182 h 786"/>
                <a:gd name="T44" fmla="*/ 165 w 1376"/>
                <a:gd name="T45" fmla="*/ 175 h 786"/>
                <a:gd name="T46" fmla="*/ 163 w 1376"/>
                <a:gd name="T47" fmla="*/ 167 h 786"/>
                <a:gd name="T48" fmla="*/ 161 w 1376"/>
                <a:gd name="T49" fmla="*/ 158 h 786"/>
                <a:gd name="T50" fmla="*/ 161 w 1376"/>
                <a:gd name="T51" fmla="*/ 149 h 786"/>
                <a:gd name="T52" fmla="*/ 164 w 1376"/>
                <a:gd name="T53" fmla="*/ 141 h 786"/>
                <a:gd name="T54" fmla="*/ 169 w 1376"/>
                <a:gd name="T55" fmla="*/ 133 h 78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6"/>
                <a:gd name="T85" fmla="*/ 0 h 786"/>
                <a:gd name="T86" fmla="*/ 1376 w 1376"/>
                <a:gd name="T87" fmla="*/ 786 h 78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6" h="786">
                  <a:moveTo>
                    <a:pt x="678" y="532"/>
                  </a:moveTo>
                  <a:lnTo>
                    <a:pt x="1376" y="266"/>
                  </a:lnTo>
                  <a:lnTo>
                    <a:pt x="734" y="0"/>
                  </a:lnTo>
                  <a:lnTo>
                    <a:pt x="18" y="160"/>
                  </a:lnTo>
                  <a:lnTo>
                    <a:pt x="15" y="166"/>
                  </a:lnTo>
                  <a:lnTo>
                    <a:pt x="9" y="181"/>
                  </a:lnTo>
                  <a:lnTo>
                    <a:pt x="4" y="204"/>
                  </a:lnTo>
                  <a:lnTo>
                    <a:pt x="0" y="234"/>
                  </a:lnTo>
                  <a:lnTo>
                    <a:pt x="1" y="271"/>
                  </a:lnTo>
                  <a:lnTo>
                    <a:pt x="9" y="310"/>
                  </a:lnTo>
                  <a:lnTo>
                    <a:pt x="28" y="353"/>
                  </a:lnTo>
                  <a:lnTo>
                    <a:pt x="58" y="398"/>
                  </a:lnTo>
                  <a:lnTo>
                    <a:pt x="59" y="399"/>
                  </a:lnTo>
                  <a:lnTo>
                    <a:pt x="60" y="401"/>
                  </a:lnTo>
                  <a:lnTo>
                    <a:pt x="694" y="786"/>
                  </a:lnTo>
                  <a:lnTo>
                    <a:pt x="694" y="775"/>
                  </a:lnTo>
                  <a:lnTo>
                    <a:pt x="685" y="751"/>
                  </a:lnTo>
                  <a:lnTo>
                    <a:pt x="681" y="745"/>
                  </a:lnTo>
                  <a:lnTo>
                    <a:pt x="673" y="726"/>
                  </a:lnTo>
                  <a:lnTo>
                    <a:pt x="663" y="699"/>
                  </a:lnTo>
                  <a:lnTo>
                    <a:pt x="652" y="666"/>
                  </a:lnTo>
                  <a:lnTo>
                    <a:pt x="647" y="631"/>
                  </a:lnTo>
                  <a:lnTo>
                    <a:pt x="647" y="594"/>
                  </a:lnTo>
                  <a:lnTo>
                    <a:pt x="657" y="561"/>
                  </a:lnTo>
                  <a:lnTo>
                    <a:pt x="678" y="5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7" name="Freeform 1399"/>
            <p:cNvSpPr>
              <a:spLocks/>
            </p:cNvSpPr>
            <p:nvPr/>
          </p:nvSpPr>
          <p:spPr bwMode="auto">
            <a:xfrm>
              <a:off x="184" y="3571"/>
              <a:ext cx="618" cy="238"/>
            </a:xfrm>
            <a:custGeom>
              <a:avLst/>
              <a:gdLst>
                <a:gd name="T0" fmla="*/ 309 w 1235"/>
                <a:gd name="T1" fmla="*/ 59 h 475"/>
                <a:gd name="T2" fmla="*/ 153 w 1235"/>
                <a:gd name="T3" fmla="*/ 119 h 475"/>
                <a:gd name="T4" fmla="*/ 0 w 1235"/>
                <a:gd name="T5" fmla="*/ 38 h 475"/>
                <a:gd name="T6" fmla="*/ 167 w 1235"/>
                <a:gd name="T7" fmla="*/ 0 h 475"/>
                <a:gd name="T8" fmla="*/ 309 w 1235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5"/>
                <a:gd name="T16" fmla="*/ 0 h 475"/>
                <a:gd name="T17" fmla="*/ 1235 w 1235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5" h="475">
                  <a:moveTo>
                    <a:pt x="1235" y="236"/>
                  </a:moveTo>
                  <a:lnTo>
                    <a:pt x="611" y="475"/>
                  </a:lnTo>
                  <a:lnTo>
                    <a:pt x="0" y="151"/>
                  </a:lnTo>
                  <a:lnTo>
                    <a:pt x="666" y="0"/>
                  </a:lnTo>
                  <a:lnTo>
                    <a:pt x="1235" y="236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8" name="Freeform 1400"/>
            <p:cNvSpPr>
              <a:spLocks/>
            </p:cNvSpPr>
            <p:nvPr/>
          </p:nvSpPr>
          <p:spPr bwMode="auto">
            <a:xfrm>
              <a:off x="162" y="3652"/>
              <a:ext cx="315" cy="272"/>
            </a:xfrm>
            <a:custGeom>
              <a:avLst/>
              <a:gdLst>
                <a:gd name="T0" fmla="*/ 157 w 630"/>
                <a:gd name="T1" fmla="*/ 136 h 543"/>
                <a:gd name="T2" fmla="*/ 12 w 630"/>
                <a:gd name="T3" fmla="*/ 47 h 543"/>
                <a:gd name="T4" fmla="*/ 7 w 630"/>
                <a:gd name="T5" fmla="*/ 39 h 543"/>
                <a:gd name="T6" fmla="*/ 3 w 630"/>
                <a:gd name="T7" fmla="*/ 31 h 543"/>
                <a:gd name="T8" fmla="*/ 1 w 630"/>
                <a:gd name="T9" fmla="*/ 24 h 543"/>
                <a:gd name="T10" fmla="*/ 1 w 630"/>
                <a:gd name="T11" fmla="*/ 18 h 543"/>
                <a:gd name="T12" fmla="*/ 0 w 630"/>
                <a:gd name="T13" fmla="*/ 12 h 543"/>
                <a:gd name="T14" fmla="*/ 1 w 630"/>
                <a:gd name="T15" fmla="*/ 7 h 543"/>
                <a:gd name="T16" fmla="*/ 1 w 630"/>
                <a:gd name="T17" fmla="*/ 3 h 543"/>
                <a:gd name="T18" fmla="*/ 2 w 630"/>
                <a:gd name="T19" fmla="*/ 0 h 543"/>
                <a:gd name="T20" fmla="*/ 158 w 630"/>
                <a:gd name="T21" fmla="*/ 83 h 543"/>
                <a:gd name="T22" fmla="*/ 154 w 630"/>
                <a:gd name="T23" fmla="*/ 89 h 543"/>
                <a:gd name="T24" fmla="*/ 152 w 630"/>
                <a:gd name="T25" fmla="*/ 95 h 543"/>
                <a:gd name="T26" fmla="*/ 151 w 630"/>
                <a:gd name="T27" fmla="*/ 102 h 543"/>
                <a:gd name="T28" fmla="*/ 151 w 630"/>
                <a:gd name="T29" fmla="*/ 109 h 543"/>
                <a:gd name="T30" fmla="*/ 152 w 630"/>
                <a:gd name="T31" fmla="*/ 116 h 543"/>
                <a:gd name="T32" fmla="*/ 153 w 630"/>
                <a:gd name="T33" fmla="*/ 123 h 543"/>
                <a:gd name="T34" fmla="*/ 155 w 630"/>
                <a:gd name="T35" fmla="*/ 130 h 543"/>
                <a:gd name="T36" fmla="*/ 157 w 630"/>
                <a:gd name="T37" fmla="*/ 136 h 54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0"/>
                <a:gd name="T58" fmla="*/ 0 h 543"/>
                <a:gd name="T59" fmla="*/ 630 w 630"/>
                <a:gd name="T60" fmla="*/ 543 h 54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0" h="543">
                  <a:moveTo>
                    <a:pt x="628" y="543"/>
                  </a:moveTo>
                  <a:lnTo>
                    <a:pt x="50" y="186"/>
                  </a:lnTo>
                  <a:lnTo>
                    <a:pt x="28" y="154"/>
                  </a:lnTo>
                  <a:lnTo>
                    <a:pt x="13" y="124"/>
                  </a:lnTo>
                  <a:lnTo>
                    <a:pt x="5" y="96"/>
                  </a:lnTo>
                  <a:lnTo>
                    <a:pt x="1" y="70"/>
                  </a:lnTo>
                  <a:lnTo>
                    <a:pt x="0" y="47"/>
                  </a:lnTo>
                  <a:lnTo>
                    <a:pt x="4" y="28"/>
                  </a:lnTo>
                  <a:lnTo>
                    <a:pt x="7" y="12"/>
                  </a:lnTo>
                  <a:lnTo>
                    <a:pt x="10" y="0"/>
                  </a:lnTo>
                  <a:lnTo>
                    <a:pt x="630" y="330"/>
                  </a:lnTo>
                  <a:lnTo>
                    <a:pt x="616" y="353"/>
                  </a:lnTo>
                  <a:lnTo>
                    <a:pt x="606" y="379"/>
                  </a:lnTo>
                  <a:lnTo>
                    <a:pt x="603" y="406"/>
                  </a:lnTo>
                  <a:lnTo>
                    <a:pt x="602" y="434"/>
                  </a:lnTo>
                  <a:lnTo>
                    <a:pt x="605" y="463"/>
                  </a:lnTo>
                  <a:lnTo>
                    <a:pt x="611" y="491"/>
                  </a:lnTo>
                  <a:lnTo>
                    <a:pt x="619" y="518"/>
                  </a:lnTo>
                  <a:lnTo>
                    <a:pt x="628" y="54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9" name="Freeform 1401"/>
            <p:cNvSpPr>
              <a:spLocks/>
            </p:cNvSpPr>
            <p:nvPr/>
          </p:nvSpPr>
          <p:spPr bwMode="auto">
            <a:xfrm>
              <a:off x="476" y="3700"/>
              <a:ext cx="365" cy="250"/>
            </a:xfrm>
            <a:custGeom>
              <a:avLst/>
              <a:gdLst>
                <a:gd name="T0" fmla="*/ 160 w 731"/>
                <a:gd name="T1" fmla="*/ 38 h 500"/>
                <a:gd name="T2" fmla="*/ 0 w 731"/>
                <a:gd name="T3" fmla="*/ 103 h 500"/>
                <a:gd name="T4" fmla="*/ 1 w 731"/>
                <a:gd name="T5" fmla="*/ 108 h 500"/>
                <a:gd name="T6" fmla="*/ 162 w 731"/>
                <a:gd name="T7" fmla="*/ 43 h 500"/>
                <a:gd name="T8" fmla="*/ 172 w 731"/>
                <a:gd name="T9" fmla="*/ 52 h 500"/>
                <a:gd name="T10" fmla="*/ 8 w 731"/>
                <a:gd name="T11" fmla="*/ 120 h 500"/>
                <a:gd name="T12" fmla="*/ 10 w 731"/>
                <a:gd name="T13" fmla="*/ 125 h 500"/>
                <a:gd name="T14" fmla="*/ 182 w 731"/>
                <a:gd name="T15" fmla="*/ 54 h 500"/>
                <a:gd name="T16" fmla="*/ 165 w 731"/>
                <a:gd name="T17" fmla="*/ 39 h 500"/>
                <a:gd name="T18" fmla="*/ 165 w 731"/>
                <a:gd name="T19" fmla="*/ 1 h 500"/>
                <a:gd name="T20" fmla="*/ 160 w 731"/>
                <a:gd name="T21" fmla="*/ 0 h 500"/>
                <a:gd name="T22" fmla="*/ 160 w 731"/>
                <a:gd name="T23" fmla="*/ 12 h 500"/>
                <a:gd name="T24" fmla="*/ 160 w 731"/>
                <a:gd name="T25" fmla="*/ 38 h 5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1"/>
                <a:gd name="T40" fmla="*/ 0 h 500"/>
                <a:gd name="T41" fmla="*/ 731 w 731"/>
                <a:gd name="T42" fmla="*/ 500 h 50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1" h="500">
                  <a:moveTo>
                    <a:pt x="643" y="149"/>
                  </a:moveTo>
                  <a:lnTo>
                    <a:pt x="0" y="409"/>
                  </a:lnTo>
                  <a:lnTo>
                    <a:pt x="6" y="432"/>
                  </a:lnTo>
                  <a:lnTo>
                    <a:pt x="651" y="171"/>
                  </a:lnTo>
                  <a:lnTo>
                    <a:pt x="690" y="208"/>
                  </a:lnTo>
                  <a:lnTo>
                    <a:pt x="35" y="477"/>
                  </a:lnTo>
                  <a:lnTo>
                    <a:pt x="43" y="500"/>
                  </a:lnTo>
                  <a:lnTo>
                    <a:pt x="731" y="216"/>
                  </a:lnTo>
                  <a:lnTo>
                    <a:pt x="663" y="153"/>
                  </a:lnTo>
                  <a:lnTo>
                    <a:pt x="661" y="1"/>
                  </a:lnTo>
                  <a:lnTo>
                    <a:pt x="641" y="0"/>
                  </a:lnTo>
                  <a:lnTo>
                    <a:pt x="642" y="47"/>
                  </a:lnTo>
                  <a:lnTo>
                    <a:pt x="643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0" name="Freeform 1402"/>
            <p:cNvSpPr>
              <a:spLocks/>
            </p:cNvSpPr>
            <p:nvPr/>
          </p:nvSpPr>
          <p:spPr bwMode="auto">
            <a:xfrm>
              <a:off x="427" y="3550"/>
              <a:ext cx="347" cy="158"/>
            </a:xfrm>
            <a:custGeom>
              <a:avLst/>
              <a:gdLst>
                <a:gd name="T0" fmla="*/ 10 w 695"/>
                <a:gd name="T1" fmla="*/ 39 h 318"/>
                <a:gd name="T2" fmla="*/ 1 w 695"/>
                <a:gd name="T3" fmla="*/ 49 h 318"/>
                <a:gd name="T4" fmla="*/ 0 w 695"/>
                <a:gd name="T5" fmla="*/ 63 h 318"/>
                <a:gd name="T6" fmla="*/ 1 w 695"/>
                <a:gd name="T7" fmla="*/ 73 h 318"/>
                <a:gd name="T8" fmla="*/ 2 w 695"/>
                <a:gd name="T9" fmla="*/ 79 h 318"/>
                <a:gd name="T10" fmla="*/ 172 w 695"/>
                <a:gd name="T11" fmla="*/ 35 h 318"/>
                <a:gd name="T12" fmla="*/ 173 w 695"/>
                <a:gd name="T13" fmla="*/ 0 h 318"/>
                <a:gd name="T14" fmla="*/ 10 w 695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8"/>
                <a:gd name="T26" fmla="*/ 695 w 695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8">
                  <a:moveTo>
                    <a:pt x="41" y="159"/>
                  </a:moveTo>
                  <a:lnTo>
                    <a:pt x="5" y="199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91" y="141"/>
                  </a:lnTo>
                  <a:lnTo>
                    <a:pt x="695" y="0"/>
                  </a:lnTo>
                  <a:lnTo>
                    <a:pt x="41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1" name="Freeform 1403"/>
            <p:cNvSpPr>
              <a:spLocks/>
            </p:cNvSpPr>
            <p:nvPr/>
          </p:nvSpPr>
          <p:spPr bwMode="auto">
            <a:xfrm>
              <a:off x="431" y="3622"/>
              <a:ext cx="367" cy="119"/>
            </a:xfrm>
            <a:custGeom>
              <a:avLst/>
              <a:gdLst>
                <a:gd name="T0" fmla="*/ 0 w 735"/>
                <a:gd name="T1" fmla="*/ 46 h 237"/>
                <a:gd name="T2" fmla="*/ 7 w 735"/>
                <a:gd name="T3" fmla="*/ 60 h 237"/>
                <a:gd name="T4" fmla="*/ 183 w 735"/>
                <a:gd name="T5" fmla="*/ 14 h 237"/>
                <a:gd name="T6" fmla="*/ 169 w 735"/>
                <a:gd name="T7" fmla="*/ 0 h 237"/>
                <a:gd name="T8" fmla="*/ 0 w 735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7"/>
                <a:gd name="T17" fmla="*/ 735 w 73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7">
                  <a:moveTo>
                    <a:pt x="0" y="181"/>
                  </a:moveTo>
                  <a:lnTo>
                    <a:pt x="30" y="237"/>
                  </a:lnTo>
                  <a:lnTo>
                    <a:pt x="735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2" name="Freeform 1404"/>
            <p:cNvSpPr>
              <a:spLocks/>
            </p:cNvSpPr>
            <p:nvPr/>
          </p:nvSpPr>
          <p:spPr bwMode="auto">
            <a:xfrm>
              <a:off x="125" y="3400"/>
              <a:ext cx="689" cy="347"/>
            </a:xfrm>
            <a:custGeom>
              <a:avLst/>
              <a:gdLst>
                <a:gd name="T0" fmla="*/ 163 w 1377"/>
                <a:gd name="T1" fmla="*/ 116 h 694"/>
                <a:gd name="T2" fmla="*/ 345 w 1377"/>
                <a:gd name="T3" fmla="*/ 72 h 694"/>
                <a:gd name="T4" fmla="*/ 190 w 1377"/>
                <a:gd name="T5" fmla="*/ 0 h 694"/>
                <a:gd name="T6" fmla="*/ 7 w 1377"/>
                <a:gd name="T7" fmla="*/ 22 h 694"/>
                <a:gd name="T8" fmla="*/ 6 w 1377"/>
                <a:gd name="T9" fmla="*/ 22 h 694"/>
                <a:gd name="T10" fmla="*/ 5 w 1377"/>
                <a:gd name="T11" fmla="*/ 26 h 694"/>
                <a:gd name="T12" fmla="*/ 3 w 1377"/>
                <a:gd name="T13" fmla="*/ 30 h 694"/>
                <a:gd name="T14" fmla="*/ 1 w 1377"/>
                <a:gd name="T15" fmla="*/ 38 h 694"/>
                <a:gd name="T16" fmla="*/ 0 w 1377"/>
                <a:gd name="T17" fmla="*/ 45 h 694"/>
                <a:gd name="T18" fmla="*/ 1 w 1377"/>
                <a:gd name="T19" fmla="*/ 53 h 694"/>
                <a:gd name="T20" fmla="*/ 5 w 1377"/>
                <a:gd name="T21" fmla="*/ 63 h 694"/>
                <a:gd name="T22" fmla="*/ 11 w 1377"/>
                <a:gd name="T23" fmla="*/ 74 h 694"/>
                <a:gd name="T24" fmla="*/ 11 w 1377"/>
                <a:gd name="T25" fmla="*/ 74 h 694"/>
                <a:gd name="T26" fmla="*/ 11 w 1377"/>
                <a:gd name="T27" fmla="*/ 74 h 694"/>
                <a:gd name="T28" fmla="*/ 11 w 1377"/>
                <a:gd name="T29" fmla="*/ 75 h 694"/>
                <a:gd name="T30" fmla="*/ 11 w 1377"/>
                <a:gd name="T31" fmla="*/ 75 h 694"/>
                <a:gd name="T32" fmla="*/ 11 w 1377"/>
                <a:gd name="T33" fmla="*/ 75 h 694"/>
                <a:gd name="T34" fmla="*/ 12 w 1377"/>
                <a:gd name="T35" fmla="*/ 75 h 694"/>
                <a:gd name="T36" fmla="*/ 161 w 1377"/>
                <a:gd name="T37" fmla="*/ 174 h 694"/>
                <a:gd name="T38" fmla="*/ 162 w 1377"/>
                <a:gd name="T39" fmla="*/ 172 h 694"/>
                <a:gd name="T40" fmla="*/ 160 w 1377"/>
                <a:gd name="T41" fmla="*/ 166 h 694"/>
                <a:gd name="T42" fmla="*/ 160 w 1377"/>
                <a:gd name="T43" fmla="*/ 166 h 694"/>
                <a:gd name="T44" fmla="*/ 160 w 1377"/>
                <a:gd name="T45" fmla="*/ 166 h 694"/>
                <a:gd name="T46" fmla="*/ 159 w 1377"/>
                <a:gd name="T47" fmla="*/ 164 h 694"/>
                <a:gd name="T48" fmla="*/ 158 w 1377"/>
                <a:gd name="T49" fmla="*/ 160 h 694"/>
                <a:gd name="T50" fmla="*/ 156 w 1377"/>
                <a:gd name="T51" fmla="*/ 154 h 694"/>
                <a:gd name="T52" fmla="*/ 154 w 1377"/>
                <a:gd name="T53" fmla="*/ 146 h 694"/>
                <a:gd name="T54" fmla="*/ 153 w 1377"/>
                <a:gd name="T55" fmla="*/ 138 h 694"/>
                <a:gd name="T56" fmla="*/ 154 w 1377"/>
                <a:gd name="T57" fmla="*/ 130 h 694"/>
                <a:gd name="T58" fmla="*/ 157 w 1377"/>
                <a:gd name="T59" fmla="*/ 122 h 694"/>
                <a:gd name="T60" fmla="*/ 163 w 1377"/>
                <a:gd name="T61" fmla="*/ 11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4"/>
                <a:gd name="T95" fmla="*/ 1377 w 1377"/>
                <a:gd name="T96" fmla="*/ 694 h 69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4">
                  <a:moveTo>
                    <a:pt x="652" y="467"/>
                  </a:moveTo>
                  <a:lnTo>
                    <a:pt x="1377" y="288"/>
                  </a:lnTo>
                  <a:lnTo>
                    <a:pt x="758" y="0"/>
                  </a:lnTo>
                  <a:lnTo>
                    <a:pt x="27" y="86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50"/>
                  </a:lnTo>
                  <a:lnTo>
                    <a:pt x="0" y="181"/>
                  </a:lnTo>
                  <a:lnTo>
                    <a:pt x="3" y="215"/>
                  </a:lnTo>
                  <a:lnTo>
                    <a:pt x="17" y="254"/>
                  </a:lnTo>
                  <a:lnTo>
                    <a:pt x="42" y="296"/>
                  </a:lnTo>
                  <a:lnTo>
                    <a:pt x="43" y="296"/>
                  </a:lnTo>
                  <a:lnTo>
                    <a:pt x="43" y="297"/>
                  </a:lnTo>
                  <a:lnTo>
                    <a:pt x="45" y="298"/>
                  </a:lnTo>
                  <a:lnTo>
                    <a:pt x="644" y="694"/>
                  </a:lnTo>
                  <a:lnTo>
                    <a:pt x="646" y="685"/>
                  </a:lnTo>
                  <a:lnTo>
                    <a:pt x="638" y="663"/>
                  </a:lnTo>
                  <a:lnTo>
                    <a:pt x="636" y="656"/>
                  </a:lnTo>
                  <a:lnTo>
                    <a:pt x="629" y="639"/>
                  </a:lnTo>
                  <a:lnTo>
                    <a:pt x="621" y="614"/>
                  </a:lnTo>
                  <a:lnTo>
                    <a:pt x="614" y="583"/>
                  </a:lnTo>
                  <a:lnTo>
                    <a:pt x="612" y="551"/>
                  </a:lnTo>
                  <a:lnTo>
                    <a:pt x="615" y="519"/>
                  </a:lnTo>
                  <a:lnTo>
                    <a:pt x="628" y="490"/>
                  </a:lnTo>
                  <a:lnTo>
                    <a:pt x="652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3" name="Freeform 1405"/>
            <p:cNvSpPr>
              <a:spLocks/>
            </p:cNvSpPr>
            <p:nvPr/>
          </p:nvSpPr>
          <p:spPr bwMode="auto">
            <a:xfrm>
              <a:off x="163" y="3413"/>
              <a:ext cx="614" cy="209"/>
            </a:xfrm>
            <a:custGeom>
              <a:avLst/>
              <a:gdLst>
                <a:gd name="T0" fmla="*/ 307 w 1229"/>
                <a:gd name="T1" fmla="*/ 64 h 418"/>
                <a:gd name="T2" fmla="*/ 145 w 1229"/>
                <a:gd name="T3" fmla="*/ 105 h 418"/>
                <a:gd name="T4" fmla="*/ 0 w 1229"/>
                <a:gd name="T5" fmla="*/ 21 h 418"/>
                <a:gd name="T6" fmla="*/ 170 w 1229"/>
                <a:gd name="T7" fmla="*/ 0 h 418"/>
                <a:gd name="T8" fmla="*/ 307 w 1229"/>
                <a:gd name="T9" fmla="*/ 64 h 4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8"/>
                <a:gd name="T17" fmla="*/ 1229 w 1229"/>
                <a:gd name="T18" fmla="*/ 418 h 4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8">
                  <a:moveTo>
                    <a:pt x="1229" y="256"/>
                  </a:moveTo>
                  <a:lnTo>
                    <a:pt x="581" y="418"/>
                  </a:lnTo>
                  <a:lnTo>
                    <a:pt x="0" y="82"/>
                  </a:lnTo>
                  <a:lnTo>
                    <a:pt x="681" y="0"/>
                  </a:lnTo>
                  <a:lnTo>
                    <a:pt x="1229" y="25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4" name="Freeform 1406"/>
            <p:cNvSpPr>
              <a:spLocks/>
            </p:cNvSpPr>
            <p:nvPr/>
          </p:nvSpPr>
          <p:spPr bwMode="auto">
            <a:xfrm>
              <a:off x="136" y="3457"/>
              <a:ext cx="304" cy="265"/>
            </a:xfrm>
            <a:custGeom>
              <a:avLst/>
              <a:gdLst>
                <a:gd name="T0" fmla="*/ 146 w 607"/>
                <a:gd name="T1" fmla="*/ 133 h 529"/>
                <a:gd name="T2" fmla="*/ 9 w 607"/>
                <a:gd name="T3" fmla="*/ 42 h 529"/>
                <a:gd name="T4" fmla="*/ 5 w 607"/>
                <a:gd name="T5" fmla="*/ 34 h 529"/>
                <a:gd name="T6" fmla="*/ 2 w 607"/>
                <a:gd name="T7" fmla="*/ 27 h 529"/>
                <a:gd name="T8" fmla="*/ 0 w 607"/>
                <a:gd name="T9" fmla="*/ 21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6 h 529"/>
                <a:gd name="T16" fmla="*/ 3 w 607"/>
                <a:gd name="T17" fmla="*/ 3 h 529"/>
                <a:gd name="T18" fmla="*/ 5 w 607"/>
                <a:gd name="T19" fmla="*/ 0 h 529"/>
                <a:gd name="T20" fmla="*/ 152 w 607"/>
                <a:gd name="T21" fmla="*/ 86 h 529"/>
                <a:gd name="T22" fmla="*/ 148 w 607"/>
                <a:gd name="T23" fmla="*/ 90 h 529"/>
                <a:gd name="T24" fmla="*/ 145 w 607"/>
                <a:gd name="T25" fmla="*/ 96 h 529"/>
                <a:gd name="T26" fmla="*/ 143 w 607"/>
                <a:gd name="T27" fmla="*/ 102 h 529"/>
                <a:gd name="T28" fmla="*/ 142 w 607"/>
                <a:gd name="T29" fmla="*/ 108 h 529"/>
                <a:gd name="T30" fmla="*/ 142 w 607"/>
                <a:gd name="T31" fmla="*/ 114 h 529"/>
                <a:gd name="T32" fmla="*/ 143 w 607"/>
                <a:gd name="T33" fmla="*/ 121 h 529"/>
                <a:gd name="T34" fmla="*/ 145 w 607"/>
                <a:gd name="T35" fmla="*/ 127 h 529"/>
                <a:gd name="T36" fmla="*/ 146 w 607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6" y="165"/>
                  </a:lnTo>
                  <a:lnTo>
                    <a:pt x="18" y="135"/>
                  </a:lnTo>
                  <a:lnTo>
                    <a:pt x="5" y="108"/>
                  </a:lnTo>
                  <a:lnTo>
                    <a:pt x="0" y="82"/>
                  </a:lnTo>
                  <a:lnTo>
                    <a:pt x="0" y="60"/>
                  </a:lnTo>
                  <a:lnTo>
                    <a:pt x="2" y="39"/>
                  </a:lnTo>
                  <a:lnTo>
                    <a:pt x="6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8" y="382"/>
                  </a:lnTo>
                  <a:lnTo>
                    <a:pt x="570" y="405"/>
                  </a:lnTo>
                  <a:lnTo>
                    <a:pt x="568" y="430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5" name="Freeform 1407"/>
            <p:cNvSpPr>
              <a:spLocks/>
            </p:cNvSpPr>
            <p:nvPr/>
          </p:nvSpPr>
          <p:spPr bwMode="auto">
            <a:xfrm>
              <a:off x="431" y="3550"/>
              <a:ext cx="376" cy="197"/>
            </a:xfrm>
            <a:custGeom>
              <a:avLst/>
              <a:gdLst>
                <a:gd name="T0" fmla="*/ 167 w 753"/>
                <a:gd name="T1" fmla="*/ 34 h 395"/>
                <a:gd name="T2" fmla="*/ 0 w 753"/>
                <a:gd name="T3" fmla="*/ 77 h 395"/>
                <a:gd name="T4" fmla="*/ 1 w 753"/>
                <a:gd name="T5" fmla="*/ 83 h 395"/>
                <a:gd name="T6" fmla="*/ 169 w 753"/>
                <a:gd name="T7" fmla="*/ 39 h 395"/>
                <a:gd name="T8" fmla="*/ 178 w 753"/>
                <a:gd name="T9" fmla="*/ 48 h 395"/>
                <a:gd name="T10" fmla="*/ 7 w 753"/>
                <a:gd name="T11" fmla="*/ 93 h 395"/>
                <a:gd name="T12" fmla="*/ 8 w 753"/>
                <a:gd name="T13" fmla="*/ 98 h 395"/>
                <a:gd name="T14" fmla="*/ 188 w 753"/>
                <a:gd name="T15" fmla="*/ 51 h 395"/>
                <a:gd name="T16" fmla="*/ 172 w 753"/>
                <a:gd name="T17" fmla="*/ 35 h 395"/>
                <a:gd name="T18" fmla="*/ 175 w 753"/>
                <a:gd name="T19" fmla="*/ 0 h 395"/>
                <a:gd name="T20" fmla="*/ 170 w 753"/>
                <a:gd name="T21" fmla="*/ 0 h 395"/>
                <a:gd name="T22" fmla="*/ 169 w 753"/>
                <a:gd name="T23" fmla="*/ 10 h 395"/>
                <a:gd name="T24" fmla="*/ 167 w 753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5"/>
                <a:gd name="T41" fmla="*/ 753 w 753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5">
                  <a:moveTo>
                    <a:pt x="671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7"/>
                  </a:lnTo>
                  <a:lnTo>
                    <a:pt x="714" y="194"/>
                  </a:lnTo>
                  <a:lnTo>
                    <a:pt x="28" y="374"/>
                  </a:lnTo>
                  <a:lnTo>
                    <a:pt x="34" y="395"/>
                  </a:lnTo>
                  <a:lnTo>
                    <a:pt x="753" y="204"/>
                  </a:lnTo>
                  <a:lnTo>
                    <a:pt x="689" y="141"/>
                  </a:lnTo>
                  <a:lnTo>
                    <a:pt x="700" y="3"/>
                  </a:lnTo>
                  <a:lnTo>
                    <a:pt x="681" y="0"/>
                  </a:lnTo>
                  <a:lnTo>
                    <a:pt x="678" y="43"/>
                  </a:lnTo>
                  <a:lnTo>
                    <a:pt x="671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6" name="Freeform 1408"/>
            <p:cNvSpPr>
              <a:spLocks/>
            </p:cNvSpPr>
            <p:nvPr/>
          </p:nvSpPr>
          <p:spPr bwMode="auto">
            <a:xfrm>
              <a:off x="459" y="3382"/>
              <a:ext cx="347" cy="159"/>
            </a:xfrm>
            <a:custGeom>
              <a:avLst/>
              <a:gdLst>
                <a:gd name="T0" fmla="*/ 10 w 695"/>
                <a:gd name="T1" fmla="*/ 40 h 318"/>
                <a:gd name="T2" fmla="*/ 1 w 695"/>
                <a:gd name="T3" fmla="*/ 49 h 318"/>
                <a:gd name="T4" fmla="*/ 0 w 695"/>
                <a:gd name="T5" fmla="*/ 64 h 318"/>
                <a:gd name="T6" fmla="*/ 1 w 695"/>
                <a:gd name="T7" fmla="*/ 74 h 318"/>
                <a:gd name="T8" fmla="*/ 2 w 695"/>
                <a:gd name="T9" fmla="*/ 80 h 318"/>
                <a:gd name="T10" fmla="*/ 172 w 695"/>
                <a:gd name="T11" fmla="*/ 36 h 318"/>
                <a:gd name="T12" fmla="*/ 173 w 695"/>
                <a:gd name="T13" fmla="*/ 0 h 318"/>
                <a:gd name="T14" fmla="*/ 10 w 695"/>
                <a:gd name="T15" fmla="*/ 40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8"/>
                <a:gd name="T26" fmla="*/ 695 w 695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8">
                  <a:moveTo>
                    <a:pt x="40" y="159"/>
                  </a:moveTo>
                  <a:lnTo>
                    <a:pt x="4" y="199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89" y="142"/>
                  </a:lnTo>
                  <a:lnTo>
                    <a:pt x="695" y="0"/>
                  </a:lnTo>
                  <a:lnTo>
                    <a:pt x="40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7" name="Freeform 1409"/>
            <p:cNvSpPr>
              <a:spLocks/>
            </p:cNvSpPr>
            <p:nvPr/>
          </p:nvSpPr>
          <p:spPr bwMode="auto">
            <a:xfrm>
              <a:off x="462" y="3455"/>
              <a:ext cx="368" cy="118"/>
            </a:xfrm>
            <a:custGeom>
              <a:avLst/>
              <a:gdLst>
                <a:gd name="T0" fmla="*/ 0 w 736"/>
                <a:gd name="T1" fmla="*/ 45 h 237"/>
                <a:gd name="T2" fmla="*/ 7 w 736"/>
                <a:gd name="T3" fmla="*/ 59 h 237"/>
                <a:gd name="T4" fmla="*/ 184 w 736"/>
                <a:gd name="T5" fmla="*/ 13 h 237"/>
                <a:gd name="T6" fmla="*/ 170 w 736"/>
                <a:gd name="T7" fmla="*/ 0 h 237"/>
                <a:gd name="T8" fmla="*/ 0 w 736"/>
                <a:gd name="T9" fmla="*/ 45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6"/>
                <a:gd name="T16" fmla="*/ 0 h 237"/>
                <a:gd name="T17" fmla="*/ 736 w 736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6" h="237">
                  <a:moveTo>
                    <a:pt x="0" y="181"/>
                  </a:moveTo>
                  <a:lnTo>
                    <a:pt x="30" y="237"/>
                  </a:lnTo>
                  <a:lnTo>
                    <a:pt x="736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8" name="Freeform 1410"/>
            <p:cNvSpPr>
              <a:spLocks/>
            </p:cNvSpPr>
            <p:nvPr/>
          </p:nvSpPr>
          <p:spPr bwMode="auto">
            <a:xfrm>
              <a:off x="158" y="3233"/>
              <a:ext cx="688" cy="347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7 w 1377"/>
                <a:gd name="T7" fmla="*/ 22 h 693"/>
                <a:gd name="T8" fmla="*/ 6 w 1377"/>
                <a:gd name="T9" fmla="*/ 23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8 h 693"/>
                <a:gd name="T16" fmla="*/ 0 w 1377"/>
                <a:gd name="T17" fmla="*/ 45 h 693"/>
                <a:gd name="T18" fmla="*/ 1 w 1377"/>
                <a:gd name="T19" fmla="*/ 54 h 693"/>
                <a:gd name="T20" fmla="*/ 4 w 1377"/>
                <a:gd name="T21" fmla="*/ 64 h 693"/>
                <a:gd name="T22" fmla="*/ 10 w 1377"/>
                <a:gd name="T23" fmla="*/ 74 h 693"/>
                <a:gd name="T24" fmla="*/ 11 w 1377"/>
                <a:gd name="T25" fmla="*/ 74 h 693"/>
                <a:gd name="T26" fmla="*/ 11 w 1377"/>
                <a:gd name="T27" fmla="*/ 75 h 693"/>
                <a:gd name="T28" fmla="*/ 11 w 1377"/>
                <a:gd name="T29" fmla="*/ 75 h 693"/>
                <a:gd name="T30" fmla="*/ 161 w 1377"/>
                <a:gd name="T31" fmla="*/ 174 h 693"/>
                <a:gd name="T32" fmla="*/ 161 w 1377"/>
                <a:gd name="T33" fmla="*/ 171 h 693"/>
                <a:gd name="T34" fmla="*/ 159 w 1377"/>
                <a:gd name="T35" fmla="*/ 166 h 693"/>
                <a:gd name="T36" fmla="*/ 159 w 1377"/>
                <a:gd name="T37" fmla="*/ 166 h 693"/>
                <a:gd name="T38" fmla="*/ 159 w 1377"/>
                <a:gd name="T39" fmla="*/ 166 h 693"/>
                <a:gd name="T40" fmla="*/ 159 w 1377"/>
                <a:gd name="T41" fmla="*/ 164 h 693"/>
                <a:gd name="T42" fmla="*/ 157 w 1377"/>
                <a:gd name="T43" fmla="*/ 160 h 693"/>
                <a:gd name="T44" fmla="*/ 155 w 1377"/>
                <a:gd name="T45" fmla="*/ 154 h 693"/>
                <a:gd name="T46" fmla="*/ 153 w 1377"/>
                <a:gd name="T47" fmla="*/ 146 h 693"/>
                <a:gd name="T48" fmla="*/ 153 w 1377"/>
                <a:gd name="T49" fmla="*/ 138 h 693"/>
                <a:gd name="T50" fmla="*/ 153 w 1377"/>
                <a:gd name="T51" fmla="*/ 130 h 693"/>
                <a:gd name="T52" fmla="*/ 157 w 1377"/>
                <a:gd name="T53" fmla="*/ 123 h 693"/>
                <a:gd name="T54" fmla="*/ 163 w 1377"/>
                <a:gd name="T55" fmla="*/ 117 h 6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7"/>
                <a:gd name="T85" fmla="*/ 0 h 693"/>
                <a:gd name="T86" fmla="*/ 1377 w 1377"/>
                <a:gd name="T87" fmla="*/ 693 h 6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7" h="693">
                  <a:moveTo>
                    <a:pt x="652" y="466"/>
                  </a:moveTo>
                  <a:lnTo>
                    <a:pt x="1377" y="287"/>
                  </a:lnTo>
                  <a:lnTo>
                    <a:pt x="758" y="0"/>
                  </a:lnTo>
                  <a:lnTo>
                    <a:pt x="28" y="87"/>
                  </a:lnTo>
                  <a:lnTo>
                    <a:pt x="24" y="91"/>
                  </a:lnTo>
                  <a:lnTo>
                    <a:pt x="17" y="103"/>
                  </a:lnTo>
                  <a:lnTo>
                    <a:pt x="9" y="122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4" y="214"/>
                  </a:lnTo>
                  <a:lnTo>
                    <a:pt x="17" y="254"/>
                  </a:lnTo>
                  <a:lnTo>
                    <a:pt x="43" y="295"/>
                  </a:lnTo>
                  <a:lnTo>
                    <a:pt x="44" y="296"/>
                  </a:lnTo>
                  <a:lnTo>
                    <a:pt x="44" y="297"/>
                  </a:lnTo>
                  <a:lnTo>
                    <a:pt x="644" y="693"/>
                  </a:lnTo>
                  <a:lnTo>
                    <a:pt x="647" y="684"/>
                  </a:lnTo>
                  <a:lnTo>
                    <a:pt x="638" y="663"/>
                  </a:lnTo>
                  <a:lnTo>
                    <a:pt x="638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1" y="614"/>
                  </a:lnTo>
                  <a:lnTo>
                    <a:pt x="614" y="584"/>
                  </a:lnTo>
                  <a:lnTo>
                    <a:pt x="612" y="552"/>
                  </a:lnTo>
                  <a:lnTo>
                    <a:pt x="615" y="519"/>
                  </a:lnTo>
                  <a:lnTo>
                    <a:pt x="628" y="489"/>
                  </a:lnTo>
                  <a:lnTo>
                    <a:pt x="652" y="4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9" name="Freeform 1411"/>
            <p:cNvSpPr>
              <a:spLocks/>
            </p:cNvSpPr>
            <p:nvPr/>
          </p:nvSpPr>
          <p:spPr bwMode="auto">
            <a:xfrm>
              <a:off x="195" y="3245"/>
              <a:ext cx="614" cy="209"/>
            </a:xfrm>
            <a:custGeom>
              <a:avLst/>
              <a:gdLst>
                <a:gd name="T0" fmla="*/ 307 w 1228"/>
                <a:gd name="T1" fmla="*/ 64 h 417"/>
                <a:gd name="T2" fmla="*/ 146 w 1228"/>
                <a:gd name="T3" fmla="*/ 105 h 417"/>
                <a:gd name="T4" fmla="*/ 0 w 1228"/>
                <a:gd name="T5" fmla="*/ 21 h 417"/>
                <a:gd name="T6" fmla="*/ 170 w 1228"/>
                <a:gd name="T7" fmla="*/ 0 h 417"/>
                <a:gd name="T8" fmla="*/ 307 w 1228"/>
                <a:gd name="T9" fmla="*/ 64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8"/>
                <a:gd name="T16" fmla="*/ 0 h 417"/>
                <a:gd name="T17" fmla="*/ 1228 w 1228"/>
                <a:gd name="T18" fmla="*/ 417 h 4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8" h="417">
                  <a:moveTo>
                    <a:pt x="1228" y="255"/>
                  </a:moveTo>
                  <a:lnTo>
                    <a:pt x="581" y="417"/>
                  </a:lnTo>
                  <a:lnTo>
                    <a:pt x="0" y="81"/>
                  </a:lnTo>
                  <a:lnTo>
                    <a:pt x="680" y="0"/>
                  </a:lnTo>
                  <a:lnTo>
                    <a:pt x="1228" y="255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0" name="Freeform 1412"/>
            <p:cNvSpPr>
              <a:spLocks/>
            </p:cNvSpPr>
            <p:nvPr/>
          </p:nvSpPr>
          <p:spPr bwMode="auto">
            <a:xfrm>
              <a:off x="168" y="3290"/>
              <a:ext cx="304" cy="264"/>
            </a:xfrm>
            <a:custGeom>
              <a:avLst/>
              <a:gdLst>
                <a:gd name="T0" fmla="*/ 146 w 607"/>
                <a:gd name="T1" fmla="*/ 132 h 529"/>
                <a:gd name="T2" fmla="*/ 10 w 607"/>
                <a:gd name="T3" fmla="*/ 41 h 529"/>
                <a:gd name="T4" fmla="*/ 5 w 607"/>
                <a:gd name="T5" fmla="*/ 33 h 529"/>
                <a:gd name="T6" fmla="*/ 2 w 607"/>
                <a:gd name="T7" fmla="*/ 27 h 529"/>
                <a:gd name="T8" fmla="*/ 0 w 607"/>
                <a:gd name="T9" fmla="*/ 20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5 h 529"/>
                <a:gd name="T16" fmla="*/ 3 w 607"/>
                <a:gd name="T17" fmla="*/ 2 h 529"/>
                <a:gd name="T18" fmla="*/ 5 w 607"/>
                <a:gd name="T19" fmla="*/ 0 h 529"/>
                <a:gd name="T20" fmla="*/ 152 w 607"/>
                <a:gd name="T21" fmla="*/ 85 h 529"/>
                <a:gd name="T22" fmla="*/ 148 w 607"/>
                <a:gd name="T23" fmla="*/ 90 h 529"/>
                <a:gd name="T24" fmla="*/ 145 w 607"/>
                <a:gd name="T25" fmla="*/ 95 h 529"/>
                <a:gd name="T26" fmla="*/ 143 w 607"/>
                <a:gd name="T27" fmla="*/ 101 h 529"/>
                <a:gd name="T28" fmla="*/ 142 w 607"/>
                <a:gd name="T29" fmla="*/ 107 h 529"/>
                <a:gd name="T30" fmla="*/ 142 w 607"/>
                <a:gd name="T31" fmla="*/ 114 h 529"/>
                <a:gd name="T32" fmla="*/ 143 w 607"/>
                <a:gd name="T33" fmla="*/ 120 h 529"/>
                <a:gd name="T34" fmla="*/ 145 w 607"/>
                <a:gd name="T35" fmla="*/ 126 h 529"/>
                <a:gd name="T36" fmla="*/ 146 w 607"/>
                <a:gd name="T37" fmla="*/ 132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7" y="165"/>
                  </a:lnTo>
                  <a:lnTo>
                    <a:pt x="18" y="135"/>
                  </a:lnTo>
                  <a:lnTo>
                    <a:pt x="6" y="108"/>
                  </a:lnTo>
                  <a:lnTo>
                    <a:pt x="0" y="83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7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9" y="382"/>
                  </a:lnTo>
                  <a:lnTo>
                    <a:pt x="570" y="406"/>
                  </a:lnTo>
                  <a:lnTo>
                    <a:pt x="568" y="431"/>
                  </a:lnTo>
                  <a:lnTo>
                    <a:pt x="568" y="457"/>
                  </a:lnTo>
                  <a:lnTo>
                    <a:pt x="572" y="482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1" name="Freeform 1413"/>
            <p:cNvSpPr>
              <a:spLocks/>
            </p:cNvSpPr>
            <p:nvPr/>
          </p:nvSpPr>
          <p:spPr bwMode="auto">
            <a:xfrm>
              <a:off x="462" y="3382"/>
              <a:ext cx="377" cy="198"/>
            </a:xfrm>
            <a:custGeom>
              <a:avLst/>
              <a:gdLst>
                <a:gd name="T0" fmla="*/ 168 w 753"/>
                <a:gd name="T1" fmla="*/ 34 h 395"/>
                <a:gd name="T2" fmla="*/ 0 w 753"/>
                <a:gd name="T3" fmla="*/ 78 h 395"/>
                <a:gd name="T4" fmla="*/ 1 w 753"/>
                <a:gd name="T5" fmla="*/ 83 h 395"/>
                <a:gd name="T6" fmla="*/ 170 w 753"/>
                <a:gd name="T7" fmla="*/ 40 h 395"/>
                <a:gd name="T8" fmla="*/ 179 w 753"/>
                <a:gd name="T9" fmla="*/ 49 h 395"/>
                <a:gd name="T10" fmla="*/ 7 w 753"/>
                <a:gd name="T11" fmla="*/ 94 h 395"/>
                <a:gd name="T12" fmla="*/ 9 w 753"/>
                <a:gd name="T13" fmla="*/ 99 h 395"/>
                <a:gd name="T14" fmla="*/ 189 w 753"/>
                <a:gd name="T15" fmla="*/ 52 h 395"/>
                <a:gd name="T16" fmla="*/ 173 w 753"/>
                <a:gd name="T17" fmla="*/ 36 h 395"/>
                <a:gd name="T18" fmla="*/ 175 w 753"/>
                <a:gd name="T19" fmla="*/ 1 h 395"/>
                <a:gd name="T20" fmla="*/ 171 w 753"/>
                <a:gd name="T21" fmla="*/ 0 h 395"/>
                <a:gd name="T22" fmla="*/ 170 w 753"/>
                <a:gd name="T23" fmla="*/ 11 h 395"/>
                <a:gd name="T24" fmla="*/ 168 w 753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5"/>
                <a:gd name="T41" fmla="*/ 753 w 753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5">
                  <a:moveTo>
                    <a:pt x="671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7"/>
                  </a:lnTo>
                  <a:lnTo>
                    <a:pt x="714" y="194"/>
                  </a:lnTo>
                  <a:lnTo>
                    <a:pt x="28" y="374"/>
                  </a:lnTo>
                  <a:lnTo>
                    <a:pt x="34" y="395"/>
                  </a:lnTo>
                  <a:lnTo>
                    <a:pt x="753" y="205"/>
                  </a:lnTo>
                  <a:lnTo>
                    <a:pt x="690" y="141"/>
                  </a:lnTo>
                  <a:lnTo>
                    <a:pt x="700" y="3"/>
                  </a:lnTo>
                  <a:lnTo>
                    <a:pt x="681" y="0"/>
                  </a:lnTo>
                  <a:lnTo>
                    <a:pt x="678" y="43"/>
                  </a:lnTo>
                  <a:lnTo>
                    <a:pt x="671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2" name="Freeform 1414"/>
            <p:cNvSpPr>
              <a:spLocks/>
            </p:cNvSpPr>
            <p:nvPr/>
          </p:nvSpPr>
          <p:spPr bwMode="auto">
            <a:xfrm>
              <a:off x="478" y="3180"/>
              <a:ext cx="334" cy="209"/>
            </a:xfrm>
            <a:custGeom>
              <a:avLst/>
              <a:gdLst>
                <a:gd name="T0" fmla="*/ 7 w 668"/>
                <a:gd name="T1" fmla="*/ 59 h 416"/>
                <a:gd name="T2" fmla="*/ 0 w 668"/>
                <a:gd name="T3" fmla="*/ 72 h 416"/>
                <a:gd name="T4" fmla="*/ 1 w 668"/>
                <a:gd name="T5" fmla="*/ 88 h 416"/>
                <a:gd name="T6" fmla="*/ 3 w 668"/>
                <a:gd name="T7" fmla="*/ 98 h 416"/>
                <a:gd name="T8" fmla="*/ 3 w 668"/>
                <a:gd name="T9" fmla="*/ 105 h 416"/>
                <a:gd name="T10" fmla="*/ 167 w 668"/>
                <a:gd name="T11" fmla="*/ 39 h 416"/>
                <a:gd name="T12" fmla="*/ 165 w 668"/>
                <a:gd name="T13" fmla="*/ 0 h 416"/>
                <a:gd name="T14" fmla="*/ 7 w 668"/>
                <a:gd name="T15" fmla="*/ 59 h 4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68"/>
                <a:gd name="T25" fmla="*/ 0 h 416"/>
                <a:gd name="T26" fmla="*/ 668 w 668"/>
                <a:gd name="T27" fmla="*/ 416 h 4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68" h="416">
                  <a:moveTo>
                    <a:pt x="30" y="235"/>
                  </a:moveTo>
                  <a:lnTo>
                    <a:pt x="0" y="285"/>
                  </a:lnTo>
                  <a:lnTo>
                    <a:pt x="1" y="348"/>
                  </a:lnTo>
                  <a:lnTo>
                    <a:pt x="11" y="391"/>
                  </a:lnTo>
                  <a:lnTo>
                    <a:pt x="15" y="416"/>
                  </a:lnTo>
                  <a:lnTo>
                    <a:pt x="668" y="154"/>
                  </a:lnTo>
                  <a:lnTo>
                    <a:pt x="660" y="0"/>
                  </a:lnTo>
                  <a:lnTo>
                    <a:pt x="30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3" name="Freeform 1415"/>
            <p:cNvSpPr>
              <a:spLocks/>
            </p:cNvSpPr>
            <p:nvPr/>
          </p:nvSpPr>
          <p:spPr bwMode="auto">
            <a:xfrm>
              <a:off x="485" y="3260"/>
              <a:ext cx="356" cy="163"/>
            </a:xfrm>
            <a:custGeom>
              <a:avLst/>
              <a:gdLst>
                <a:gd name="T0" fmla="*/ 0 w 712"/>
                <a:gd name="T1" fmla="*/ 66 h 327"/>
                <a:gd name="T2" fmla="*/ 9 w 712"/>
                <a:gd name="T3" fmla="*/ 81 h 327"/>
                <a:gd name="T4" fmla="*/ 178 w 712"/>
                <a:gd name="T5" fmla="*/ 13 h 327"/>
                <a:gd name="T6" fmla="*/ 163 w 712"/>
                <a:gd name="T7" fmla="*/ 0 h 327"/>
                <a:gd name="T8" fmla="*/ 0 w 712"/>
                <a:gd name="T9" fmla="*/ 66 h 3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7"/>
                <a:gd name="T17" fmla="*/ 712 w 712"/>
                <a:gd name="T18" fmla="*/ 327 h 3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7">
                  <a:moveTo>
                    <a:pt x="0" y="267"/>
                  </a:moveTo>
                  <a:lnTo>
                    <a:pt x="35" y="327"/>
                  </a:lnTo>
                  <a:lnTo>
                    <a:pt x="712" y="53"/>
                  </a:lnTo>
                  <a:lnTo>
                    <a:pt x="650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4" name="Freeform 1416"/>
            <p:cNvSpPr>
              <a:spLocks/>
            </p:cNvSpPr>
            <p:nvPr/>
          </p:nvSpPr>
          <p:spPr bwMode="auto">
            <a:xfrm>
              <a:off x="160" y="3038"/>
              <a:ext cx="687" cy="392"/>
            </a:xfrm>
            <a:custGeom>
              <a:avLst/>
              <a:gdLst>
                <a:gd name="T0" fmla="*/ 169 w 1374"/>
                <a:gd name="T1" fmla="*/ 133 h 784"/>
                <a:gd name="T2" fmla="*/ 344 w 1374"/>
                <a:gd name="T3" fmla="*/ 67 h 784"/>
                <a:gd name="T4" fmla="*/ 183 w 1374"/>
                <a:gd name="T5" fmla="*/ 0 h 784"/>
                <a:gd name="T6" fmla="*/ 5 w 1374"/>
                <a:gd name="T7" fmla="*/ 40 h 784"/>
                <a:gd name="T8" fmla="*/ 3 w 1374"/>
                <a:gd name="T9" fmla="*/ 42 h 784"/>
                <a:gd name="T10" fmla="*/ 3 w 1374"/>
                <a:gd name="T11" fmla="*/ 46 h 784"/>
                <a:gd name="T12" fmla="*/ 1 w 1374"/>
                <a:gd name="T13" fmla="*/ 51 h 784"/>
                <a:gd name="T14" fmla="*/ 0 w 1374"/>
                <a:gd name="T15" fmla="*/ 58 h 784"/>
                <a:gd name="T16" fmla="*/ 1 w 1374"/>
                <a:gd name="T17" fmla="*/ 68 h 784"/>
                <a:gd name="T18" fmla="*/ 3 w 1374"/>
                <a:gd name="T19" fmla="*/ 78 h 784"/>
                <a:gd name="T20" fmla="*/ 6 w 1374"/>
                <a:gd name="T21" fmla="*/ 88 h 784"/>
                <a:gd name="T22" fmla="*/ 14 w 1374"/>
                <a:gd name="T23" fmla="*/ 99 h 784"/>
                <a:gd name="T24" fmla="*/ 14 w 1374"/>
                <a:gd name="T25" fmla="*/ 99 h 784"/>
                <a:gd name="T26" fmla="*/ 14 w 1374"/>
                <a:gd name="T27" fmla="*/ 99 h 784"/>
                <a:gd name="T28" fmla="*/ 14 w 1374"/>
                <a:gd name="T29" fmla="*/ 99 h 784"/>
                <a:gd name="T30" fmla="*/ 173 w 1374"/>
                <a:gd name="T31" fmla="*/ 196 h 784"/>
                <a:gd name="T32" fmla="*/ 173 w 1374"/>
                <a:gd name="T33" fmla="*/ 194 h 784"/>
                <a:gd name="T34" fmla="*/ 171 w 1374"/>
                <a:gd name="T35" fmla="*/ 188 h 784"/>
                <a:gd name="T36" fmla="*/ 171 w 1374"/>
                <a:gd name="T37" fmla="*/ 188 h 784"/>
                <a:gd name="T38" fmla="*/ 171 w 1374"/>
                <a:gd name="T39" fmla="*/ 188 h 784"/>
                <a:gd name="T40" fmla="*/ 170 w 1374"/>
                <a:gd name="T41" fmla="*/ 186 h 784"/>
                <a:gd name="T42" fmla="*/ 168 w 1374"/>
                <a:gd name="T43" fmla="*/ 181 h 784"/>
                <a:gd name="T44" fmla="*/ 166 w 1374"/>
                <a:gd name="T45" fmla="*/ 175 h 784"/>
                <a:gd name="T46" fmla="*/ 163 w 1374"/>
                <a:gd name="T47" fmla="*/ 166 h 784"/>
                <a:gd name="T48" fmla="*/ 162 w 1374"/>
                <a:gd name="T49" fmla="*/ 158 h 784"/>
                <a:gd name="T50" fmla="*/ 162 w 1374"/>
                <a:gd name="T51" fmla="*/ 149 h 784"/>
                <a:gd name="T52" fmla="*/ 164 w 1374"/>
                <a:gd name="T53" fmla="*/ 140 h 784"/>
                <a:gd name="T54" fmla="*/ 169 w 1374"/>
                <a:gd name="T55" fmla="*/ 133 h 7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4"/>
                <a:gd name="T85" fmla="*/ 0 h 784"/>
                <a:gd name="T86" fmla="*/ 1374 w 1374"/>
                <a:gd name="T87" fmla="*/ 784 h 7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4" h="784">
                  <a:moveTo>
                    <a:pt x="676" y="531"/>
                  </a:moveTo>
                  <a:lnTo>
                    <a:pt x="1374" y="266"/>
                  </a:lnTo>
                  <a:lnTo>
                    <a:pt x="732" y="0"/>
                  </a:lnTo>
                  <a:lnTo>
                    <a:pt x="17" y="160"/>
                  </a:lnTo>
                  <a:lnTo>
                    <a:pt x="15" y="166"/>
                  </a:lnTo>
                  <a:lnTo>
                    <a:pt x="9" y="181"/>
                  </a:lnTo>
                  <a:lnTo>
                    <a:pt x="3" y="204"/>
                  </a:lnTo>
                  <a:lnTo>
                    <a:pt x="0" y="234"/>
                  </a:lnTo>
                  <a:lnTo>
                    <a:pt x="1" y="270"/>
                  </a:lnTo>
                  <a:lnTo>
                    <a:pt x="9" y="309"/>
                  </a:lnTo>
                  <a:lnTo>
                    <a:pt x="26" y="351"/>
                  </a:lnTo>
                  <a:lnTo>
                    <a:pt x="56" y="396"/>
                  </a:lnTo>
                  <a:lnTo>
                    <a:pt x="57" y="399"/>
                  </a:lnTo>
                  <a:lnTo>
                    <a:pt x="58" y="399"/>
                  </a:lnTo>
                  <a:lnTo>
                    <a:pt x="692" y="784"/>
                  </a:lnTo>
                  <a:lnTo>
                    <a:pt x="693" y="774"/>
                  </a:lnTo>
                  <a:lnTo>
                    <a:pt x="683" y="751"/>
                  </a:lnTo>
                  <a:lnTo>
                    <a:pt x="679" y="744"/>
                  </a:lnTo>
                  <a:lnTo>
                    <a:pt x="671" y="724"/>
                  </a:lnTo>
                  <a:lnTo>
                    <a:pt x="661" y="698"/>
                  </a:lnTo>
                  <a:lnTo>
                    <a:pt x="651" y="664"/>
                  </a:lnTo>
                  <a:lnTo>
                    <a:pt x="645" y="629"/>
                  </a:lnTo>
                  <a:lnTo>
                    <a:pt x="645" y="593"/>
                  </a:lnTo>
                  <a:lnTo>
                    <a:pt x="655" y="560"/>
                  </a:lnTo>
                  <a:lnTo>
                    <a:pt x="676" y="5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5" name="Freeform 1417"/>
            <p:cNvSpPr>
              <a:spLocks/>
            </p:cNvSpPr>
            <p:nvPr/>
          </p:nvSpPr>
          <p:spPr bwMode="auto">
            <a:xfrm>
              <a:off x="193" y="3052"/>
              <a:ext cx="618" cy="238"/>
            </a:xfrm>
            <a:custGeom>
              <a:avLst/>
              <a:gdLst>
                <a:gd name="T0" fmla="*/ 309 w 1236"/>
                <a:gd name="T1" fmla="*/ 59 h 475"/>
                <a:gd name="T2" fmla="*/ 153 w 1236"/>
                <a:gd name="T3" fmla="*/ 119 h 475"/>
                <a:gd name="T4" fmla="*/ 0 w 1236"/>
                <a:gd name="T5" fmla="*/ 38 h 475"/>
                <a:gd name="T6" fmla="*/ 166 w 1236"/>
                <a:gd name="T7" fmla="*/ 0 h 475"/>
                <a:gd name="T8" fmla="*/ 309 w 1236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6"/>
                <a:gd name="T16" fmla="*/ 0 h 475"/>
                <a:gd name="T17" fmla="*/ 1236 w 1236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6" h="475">
                  <a:moveTo>
                    <a:pt x="1236" y="236"/>
                  </a:moveTo>
                  <a:lnTo>
                    <a:pt x="610" y="475"/>
                  </a:lnTo>
                  <a:lnTo>
                    <a:pt x="0" y="151"/>
                  </a:lnTo>
                  <a:lnTo>
                    <a:pt x="665" y="0"/>
                  </a:lnTo>
                  <a:lnTo>
                    <a:pt x="1236" y="236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6" name="Freeform 1418"/>
            <p:cNvSpPr>
              <a:spLocks/>
            </p:cNvSpPr>
            <p:nvPr/>
          </p:nvSpPr>
          <p:spPr bwMode="auto">
            <a:xfrm>
              <a:off x="170" y="3133"/>
              <a:ext cx="316" cy="271"/>
            </a:xfrm>
            <a:custGeom>
              <a:avLst/>
              <a:gdLst>
                <a:gd name="T0" fmla="*/ 157 w 632"/>
                <a:gd name="T1" fmla="*/ 136 h 541"/>
                <a:gd name="T2" fmla="*/ 12 w 632"/>
                <a:gd name="T3" fmla="*/ 47 h 541"/>
                <a:gd name="T4" fmla="*/ 7 w 632"/>
                <a:gd name="T5" fmla="*/ 39 h 541"/>
                <a:gd name="T6" fmla="*/ 3 w 632"/>
                <a:gd name="T7" fmla="*/ 32 h 541"/>
                <a:gd name="T8" fmla="*/ 1 w 632"/>
                <a:gd name="T9" fmla="*/ 24 h 541"/>
                <a:gd name="T10" fmla="*/ 1 w 632"/>
                <a:gd name="T11" fmla="*/ 18 h 541"/>
                <a:gd name="T12" fmla="*/ 0 w 632"/>
                <a:gd name="T13" fmla="*/ 12 h 541"/>
                <a:gd name="T14" fmla="*/ 1 w 632"/>
                <a:gd name="T15" fmla="*/ 7 h 541"/>
                <a:gd name="T16" fmla="*/ 1 w 632"/>
                <a:gd name="T17" fmla="*/ 3 h 541"/>
                <a:gd name="T18" fmla="*/ 2 w 632"/>
                <a:gd name="T19" fmla="*/ 0 h 541"/>
                <a:gd name="T20" fmla="*/ 158 w 632"/>
                <a:gd name="T21" fmla="*/ 83 h 541"/>
                <a:gd name="T22" fmla="*/ 155 w 632"/>
                <a:gd name="T23" fmla="*/ 88 h 541"/>
                <a:gd name="T24" fmla="*/ 152 w 632"/>
                <a:gd name="T25" fmla="*/ 95 h 541"/>
                <a:gd name="T26" fmla="*/ 151 w 632"/>
                <a:gd name="T27" fmla="*/ 102 h 541"/>
                <a:gd name="T28" fmla="*/ 151 w 632"/>
                <a:gd name="T29" fmla="*/ 109 h 541"/>
                <a:gd name="T30" fmla="*/ 152 w 632"/>
                <a:gd name="T31" fmla="*/ 116 h 541"/>
                <a:gd name="T32" fmla="*/ 153 w 632"/>
                <a:gd name="T33" fmla="*/ 123 h 541"/>
                <a:gd name="T34" fmla="*/ 155 w 632"/>
                <a:gd name="T35" fmla="*/ 130 h 541"/>
                <a:gd name="T36" fmla="*/ 157 w 632"/>
                <a:gd name="T37" fmla="*/ 136 h 54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2"/>
                <a:gd name="T58" fmla="*/ 0 h 541"/>
                <a:gd name="T59" fmla="*/ 632 w 632"/>
                <a:gd name="T60" fmla="*/ 541 h 54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2" h="541">
                  <a:moveTo>
                    <a:pt x="628" y="541"/>
                  </a:moveTo>
                  <a:lnTo>
                    <a:pt x="50" y="187"/>
                  </a:lnTo>
                  <a:lnTo>
                    <a:pt x="28" y="154"/>
                  </a:lnTo>
                  <a:lnTo>
                    <a:pt x="13" y="125"/>
                  </a:lnTo>
                  <a:lnTo>
                    <a:pt x="5" y="96"/>
                  </a:lnTo>
                  <a:lnTo>
                    <a:pt x="2" y="70"/>
                  </a:lnTo>
                  <a:lnTo>
                    <a:pt x="0" y="47"/>
                  </a:lnTo>
                  <a:lnTo>
                    <a:pt x="4" y="28"/>
                  </a:lnTo>
                  <a:lnTo>
                    <a:pt x="7" y="12"/>
                  </a:lnTo>
                  <a:lnTo>
                    <a:pt x="11" y="0"/>
                  </a:lnTo>
                  <a:lnTo>
                    <a:pt x="632" y="329"/>
                  </a:lnTo>
                  <a:lnTo>
                    <a:pt x="617" y="352"/>
                  </a:lnTo>
                  <a:lnTo>
                    <a:pt x="608" y="378"/>
                  </a:lnTo>
                  <a:lnTo>
                    <a:pt x="603" y="405"/>
                  </a:lnTo>
                  <a:lnTo>
                    <a:pt x="603" y="433"/>
                  </a:lnTo>
                  <a:lnTo>
                    <a:pt x="605" y="462"/>
                  </a:lnTo>
                  <a:lnTo>
                    <a:pt x="611" y="489"/>
                  </a:lnTo>
                  <a:lnTo>
                    <a:pt x="619" y="517"/>
                  </a:lnTo>
                  <a:lnTo>
                    <a:pt x="628" y="541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7" name="Freeform 1419"/>
            <p:cNvSpPr>
              <a:spLocks/>
            </p:cNvSpPr>
            <p:nvPr/>
          </p:nvSpPr>
          <p:spPr bwMode="auto">
            <a:xfrm>
              <a:off x="485" y="3181"/>
              <a:ext cx="365" cy="249"/>
            </a:xfrm>
            <a:custGeom>
              <a:avLst/>
              <a:gdLst>
                <a:gd name="T0" fmla="*/ 161 w 730"/>
                <a:gd name="T1" fmla="*/ 37 h 498"/>
                <a:gd name="T2" fmla="*/ 0 w 730"/>
                <a:gd name="T3" fmla="*/ 102 h 498"/>
                <a:gd name="T4" fmla="*/ 1 w 730"/>
                <a:gd name="T5" fmla="*/ 108 h 498"/>
                <a:gd name="T6" fmla="*/ 163 w 730"/>
                <a:gd name="T7" fmla="*/ 43 h 498"/>
                <a:gd name="T8" fmla="*/ 173 w 730"/>
                <a:gd name="T9" fmla="*/ 52 h 498"/>
                <a:gd name="T10" fmla="*/ 9 w 730"/>
                <a:gd name="T11" fmla="*/ 119 h 498"/>
                <a:gd name="T12" fmla="*/ 11 w 730"/>
                <a:gd name="T13" fmla="*/ 125 h 498"/>
                <a:gd name="T14" fmla="*/ 183 w 730"/>
                <a:gd name="T15" fmla="*/ 54 h 498"/>
                <a:gd name="T16" fmla="*/ 166 w 730"/>
                <a:gd name="T17" fmla="*/ 38 h 498"/>
                <a:gd name="T18" fmla="*/ 165 w 730"/>
                <a:gd name="T19" fmla="*/ 0 h 498"/>
                <a:gd name="T20" fmla="*/ 160 w 730"/>
                <a:gd name="T21" fmla="*/ 0 h 498"/>
                <a:gd name="T22" fmla="*/ 161 w 730"/>
                <a:gd name="T23" fmla="*/ 12 h 498"/>
                <a:gd name="T24" fmla="*/ 161 w 730"/>
                <a:gd name="T25" fmla="*/ 37 h 4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498"/>
                <a:gd name="T41" fmla="*/ 730 w 730"/>
                <a:gd name="T42" fmla="*/ 498 h 49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498">
                  <a:moveTo>
                    <a:pt x="643" y="148"/>
                  </a:moveTo>
                  <a:lnTo>
                    <a:pt x="0" y="408"/>
                  </a:lnTo>
                  <a:lnTo>
                    <a:pt x="6" y="430"/>
                  </a:lnTo>
                  <a:lnTo>
                    <a:pt x="651" y="170"/>
                  </a:lnTo>
                  <a:lnTo>
                    <a:pt x="691" y="207"/>
                  </a:lnTo>
                  <a:lnTo>
                    <a:pt x="34" y="476"/>
                  </a:lnTo>
                  <a:lnTo>
                    <a:pt x="42" y="498"/>
                  </a:lnTo>
                  <a:lnTo>
                    <a:pt x="730" y="215"/>
                  </a:lnTo>
                  <a:lnTo>
                    <a:pt x="662" y="152"/>
                  </a:lnTo>
                  <a:lnTo>
                    <a:pt x="660" y="0"/>
                  </a:lnTo>
                  <a:lnTo>
                    <a:pt x="640" y="0"/>
                  </a:lnTo>
                  <a:lnTo>
                    <a:pt x="641" y="47"/>
                  </a:lnTo>
                  <a:lnTo>
                    <a:pt x="643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8" name="Freeform 1420"/>
            <p:cNvSpPr>
              <a:spLocks/>
            </p:cNvSpPr>
            <p:nvPr/>
          </p:nvSpPr>
          <p:spPr bwMode="auto">
            <a:xfrm>
              <a:off x="435" y="3031"/>
              <a:ext cx="348" cy="159"/>
            </a:xfrm>
            <a:custGeom>
              <a:avLst/>
              <a:gdLst>
                <a:gd name="T0" fmla="*/ 10 w 694"/>
                <a:gd name="T1" fmla="*/ 40 h 318"/>
                <a:gd name="T2" fmla="*/ 2 w 694"/>
                <a:gd name="T3" fmla="*/ 50 h 318"/>
                <a:gd name="T4" fmla="*/ 0 w 694"/>
                <a:gd name="T5" fmla="*/ 64 h 318"/>
                <a:gd name="T6" fmla="*/ 2 w 694"/>
                <a:gd name="T7" fmla="*/ 74 h 318"/>
                <a:gd name="T8" fmla="*/ 2 w 694"/>
                <a:gd name="T9" fmla="*/ 80 h 318"/>
                <a:gd name="T10" fmla="*/ 173 w 694"/>
                <a:gd name="T11" fmla="*/ 36 h 318"/>
                <a:gd name="T12" fmla="*/ 175 w 694"/>
                <a:gd name="T13" fmla="*/ 0 h 318"/>
                <a:gd name="T14" fmla="*/ 10 w 694"/>
                <a:gd name="T15" fmla="*/ 40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4"/>
                <a:gd name="T25" fmla="*/ 0 h 318"/>
                <a:gd name="T26" fmla="*/ 694 w 694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4" h="318">
                  <a:moveTo>
                    <a:pt x="40" y="159"/>
                  </a:moveTo>
                  <a:lnTo>
                    <a:pt x="5" y="200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90" y="141"/>
                  </a:lnTo>
                  <a:lnTo>
                    <a:pt x="694" y="0"/>
                  </a:lnTo>
                  <a:lnTo>
                    <a:pt x="40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9" name="Freeform 1421"/>
            <p:cNvSpPr>
              <a:spLocks/>
            </p:cNvSpPr>
            <p:nvPr/>
          </p:nvSpPr>
          <p:spPr bwMode="auto">
            <a:xfrm>
              <a:off x="439" y="3103"/>
              <a:ext cx="368" cy="119"/>
            </a:xfrm>
            <a:custGeom>
              <a:avLst/>
              <a:gdLst>
                <a:gd name="T0" fmla="*/ 0 w 735"/>
                <a:gd name="T1" fmla="*/ 46 h 238"/>
                <a:gd name="T2" fmla="*/ 8 w 735"/>
                <a:gd name="T3" fmla="*/ 60 h 238"/>
                <a:gd name="T4" fmla="*/ 184 w 735"/>
                <a:gd name="T5" fmla="*/ 14 h 238"/>
                <a:gd name="T6" fmla="*/ 170 w 735"/>
                <a:gd name="T7" fmla="*/ 0 h 238"/>
                <a:gd name="T8" fmla="*/ 0 w 735"/>
                <a:gd name="T9" fmla="*/ 46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8"/>
                <a:gd name="T17" fmla="*/ 735 w 735"/>
                <a:gd name="T18" fmla="*/ 238 h 2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8">
                  <a:moveTo>
                    <a:pt x="0" y="182"/>
                  </a:moveTo>
                  <a:lnTo>
                    <a:pt x="30" y="238"/>
                  </a:lnTo>
                  <a:lnTo>
                    <a:pt x="735" y="54"/>
                  </a:lnTo>
                  <a:lnTo>
                    <a:pt x="677" y="0"/>
                  </a:lnTo>
                  <a:lnTo>
                    <a:pt x="0" y="18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0" name="Freeform 1422"/>
            <p:cNvSpPr>
              <a:spLocks/>
            </p:cNvSpPr>
            <p:nvPr/>
          </p:nvSpPr>
          <p:spPr bwMode="auto">
            <a:xfrm>
              <a:off x="134" y="2881"/>
              <a:ext cx="688" cy="346"/>
            </a:xfrm>
            <a:custGeom>
              <a:avLst/>
              <a:gdLst>
                <a:gd name="T0" fmla="*/ 163 w 1377"/>
                <a:gd name="T1" fmla="*/ 116 h 693"/>
                <a:gd name="T2" fmla="*/ 344 w 1377"/>
                <a:gd name="T3" fmla="*/ 72 h 693"/>
                <a:gd name="T4" fmla="*/ 189 w 1377"/>
                <a:gd name="T5" fmla="*/ 0 h 693"/>
                <a:gd name="T6" fmla="*/ 7 w 1377"/>
                <a:gd name="T7" fmla="*/ 21 h 693"/>
                <a:gd name="T8" fmla="*/ 6 w 1377"/>
                <a:gd name="T9" fmla="*/ 22 h 693"/>
                <a:gd name="T10" fmla="*/ 4 w 1377"/>
                <a:gd name="T11" fmla="*/ 26 h 693"/>
                <a:gd name="T12" fmla="*/ 2 w 1377"/>
                <a:gd name="T13" fmla="*/ 30 h 693"/>
                <a:gd name="T14" fmla="*/ 0 w 1377"/>
                <a:gd name="T15" fmla="*/ 37 h 693"/>
                <a:gd name="T16" fmla="*/ 0 w 1377"/>
                <a:gd name="T17" fmla="*/ 45 h 693"/>
                <a:gd name="T18" fmla="*/ 0 w 1377"/>
                <a:gd name="T19" fmla="*/ 53 h 693"/>
                <a:gd name="T20" fmla="*/ 4 w 1377"/>
                <a:gd name="T21" fmla="*/ 63 h 693"/>
                <a:gd name="T22" fmla="*/ 10 w 1377"/>
                <a:gd name="T23" fmla="*/ 74 h 693"/>
                <a:gd name="T24" fmla="*/ 10 w 1377"/>
                <a:gd name="T25" fmla="*/ 74 h 693"/>
                <a:gd name="T26" fmla="*/ 11 w 1377"/>
                <a:gd name="T27" fmla="*/ 74 h 693"/>
                <a:gd name="T28" fmla="*/ 11 w 1377"/>
                <a:gd name="T29" fmla="*/ 74 h 693"/>
                <a:gd name="T30" fmla="*/ 11 w 1377"/>
                <a:gd name="T31" fmla="*/ 74 h 693"/>
                <a:gd name="T32" fmla="*/ 11 w 1377"/>
                <a:gd name="T33" fmla="*/ 74 h 693"/>
                <a:gd name="T34" fmla="*/ 11 w 1377"/>
                <a:gd name="T35" fmla="*/ 74 h 693"/>
                <a:gd name="T36" fmla="*/ 161 w 1377"/>
                <a:gd name="T37" fmla="*/ 173 h 693"/>
                <a:gd name="T38" fmla="*/ 161 w 1377"/>
                <a:gd name="T39" fmla="*/ 171 h 693"/>
                <a:gd name="T40" fmla="*/ 159 w 1377"/>
                <a:gd name="T41" fmla="*/ 165 h 693"/>
                <a:gd name="T42" fmla="*/ 159 w 1377"/>
                <a:gd name="T43" fmla="*/ 165 h 693"/>
                <a:gd name="T44" fmla="*/ 159 w 1377"/>
                <a:gd name="T45" fmla="*/ 165 h 693"/>
                <a:gd name="T46" fmla="*/ 159 w 1377"/>
                <a:gd name="T47" fmla="*/ 164 h 693"/>
                <a:gd name="T48" fmla="*/ 157 w 1377"/>
                <a:gd name="T49" fmla="*/ 159 h 693"/>
                <a:gd name="T50" fmla="*/ 155 w 1377"/>
                <a:gd name="T51" fmla="*/ 153 h 693"/>
                <a:gd name="T52" fmla="*/ 153 w 1377"/>
                <a:gd name="T53" fmla="*/ 146 h 693"/>
                <a:gd name="T54" fmla="*/ 153 w 1377"/>
                <a:gd name="T55" fmla="*/ 137 h 693"/>
                <a:gd name="T56" fmla="*/ 154 w 1377"/>
                <a:gd name="T57" fmla="*/ 129 h 693"/>
                <a:gd name="T58" fmla="*/ 157 w 1377"/>
                <a:gd name="T59" fmla="*/ 122 h 693"/>
                <a:gd name="T60" fmla="*/ 163 w 1377"/>
                <a:gd name="T61" fmla="*/ 116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3" y="467"/>
                  </a:moveTo>
                  <a:lnTo>
                    <a:pt x="1377" y="288"/>
                  </a:lnTo>
                  <a:lnTo>
                    <a:pt x="759" y="0"/>
                  </a:lnTo>
                  <a:lnTo>
                    <a:pt x="28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50"/>
                  </a:lnTo>
                  <a:lnTo>
                    <a:pt x="0" y="181"/>
                  </a:lnTo>
                  <a:lnTo>
                    <a:pt x="3" y="215"/>
                  </a:lnTo>
                  <a:lnTo>
                    <a:pt x="17" y="255"/>
                  </a:lnTo>
                  <a:lnTo>
                    <a:pt x="42" y="296"/>
                  </a:lnTo>
                  <a:lnTo>
                    <a:pt x="44" y="296"/>
                  </a:lnTo>
                  <a:lnTo>
                    <a:pt x="44" y="297"/>
                  </a:lnTo>
                  <a:lnTo>
                    <a:pt x="45" y="297"/>
                  </a:lnTo>
                  <a:lnTo>
                    <a:pt x="645" y="693"/>
                  </a:lnTo>
                  <a:lnTo>
                    <a:pt x="646" y="685"/>
                  </a:lnTo>
                  <a:lnTo>
                    <a:pt x="639" y="663"/>
                  </a:lnTo>
                  <a:lnTo>
                    <a:pt x="636" y="656"/>
                  </a:lnTo>
                  <a:lnTo>
                    <a:pt x="629" y="639"/>
                  </a:lnTo>
                  <a:lnTo>
                    <a:pt x="622" y="615"/>
                  </a:lnTo>
                  <a:lnTo>
                    <a:pt x="615" y="584"/>
                  </a:lnTo>
                  <a:lnTo>
                    <a:pt x="613" y="551"/>
                  </a:lnTo>
                  <a:lnTo>
                    <a:pt x="616" y="519"/>
                  </a:lnTo>
                  <a:lnTo>
                    <a:pt x="629" y="490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1" name="Freeform 1423"/>
            <p:cNvSpPr>
              <a:spLocks/>
            </p:cNvSpPr>
            <p:nvPr/>
          </p:nvSpPr>
          <p:spPr bwMode="auto">
            <a:xfrm>
              <a:off x="171" y="2894"/>
              <a:ext cx="615" cy="209"/>
            </a:xfrm>
            <a:custGeom>
              <a:avLst/>
              <a:gdLst>
                <a:gd name="T0" fmla="*/ 308 w 1229"/>
                <a:gd name="T1" fmla="*/ 64 h 417"/>
                <a:gd name="T2" fmla="*/ 146 w 1229"/>
                <a:gd name="T3" fmla="*/ 105 h 417"/>
                <a:gd name="T4" fmla="*/ 0 w 1229"/>
                <a:gd name="T5" fmla="*/ 21 h 417"/>
                <a:gd name="T6" fmla="*/ 171 w 1229"/>
                <a:gd name="T7" fmla="*/ 0 h 417"/>
                <a:gd name="T8" fmla="*/ 308 w 1229"/>
                <a:gd name="T9" fmla="*/ 64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7"/>
                <a:gd name="T17" fmla="*/ 1229 w 1229"/>
                <a:gd name="T18" fmla="*/ 417 h 4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7">
                  <a:moveTo>
                    <a:pt x="1229" y="255"/>
                  </a:moveTo>
                  <a:lnTo>
                    <a:pt x="581" y="417"/>
                  </a:lnTo>
                  <a:lnTo>
                    <a:pt x="0" y="81"/>
                  </a:lnTo>
                  <a:lnTo>
                    <a:pt x="681" y="0"/>
                  </a:lnTo>
                  <a:lnTo>
                    <a:pt x="1229" y="25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2" name="Freeform 1424"/>
            <p:cNvSpPr>
              <a:spLocks/>
            </p:cNvSpPr>
            <p:nvPr/>
          </p:nvSpPr>
          <p:spPr bwMode="auto">
            <a:xfrm>
              <a:off x="145" y="2938"/>
              <a:ext cx="304" cy="264"/>
            </a:xfrm>
            <a:custGeom>
              <a:avLst/>
              <a:gdLst>
                <a:gd name="T0" fmla="*/ 146 w 607"/>
                <a:gd name="T1" fmla="*/ 132 h 528"/>
                <a:gd name="T2" fmla="*/ 10 w 607"/>
                <a:gd name="T3" fmla="*/ 41 h 528"/>
                <a:gd name="T4" fmla="*/ 5 w 607"/>
                <a:gd name="T5" fmla="*/ 33 h 528"/>
                <a:gd name="T6" fmla="*/ 2 w 607"/>
                <a:gd name="T7" fmla="*/ 27 h 528"/>
                <a:gd name="T8" fmla="*/ 1 w 607"/>
                <a:gd name="T9" fmla="*/ 20 h 528"/>
                <a:gd name="T10" fmla="*/ 0 w 607"/>
                <a:gd name="T11" fmla="*/ 15 h 528"/>
                <a:gd name="T12" fmla="*/ 1 w 607"/>
                <a:gd name="T13" fmla="*/ 9 h 528"/>
                <a:gd name="T14" fmla="*/ 2 w 607"/>
                <a:gd name="T15" fmla="*/ 5 h 528"/>
                <a:gd name="T16" fmla="*/ 3 w 607"/>
                <a:gd name="T17" fmla="*/ 2 h 528"/>
                <a:gd name="T18" fmla="*/ 5 w 607"/>
                <a:gd name="T19" fmla="*/ 0 h 528"/>
                <a:gd name="T20" fmla="*/ 152 w 607"/>
                <a:gd name="T21" fmla="*/ 85 h 528"/>
                <a:gd name="T22" fmla="*/ 148 w 607"/>
                <a:gd name="T23" fmla="*/ 89 h 528"/>
                <a:gd name="T24" fmla="*/ 145 w 607"/>
                <a:gd name="T25" fmla="*/ 95 h 528"/>
                <a:gd name="T26" fmla="*/ 143 w 607"/>
                <a:gd name="T27" fmla="*/ 101 h 528"/>
                <a:gd name="T28" fmla="*/ 142 w 607"/>
                <a:gd name="T29" fmla="*/ 107 h 528"/>
                <a:gd name="T30" fmla="*/ 142 w 607"/>
                <a:gd name="T31" fmla="*/ 114 h 528"/>
                <a:gd name="T32" fmla="*/ 143 w 607"/>
                <a:gd name="T33" fmla="*/ 120 h 528"/>
                <a:gd name="T34" fmla="*/ 145 w 607"/>
                <a:gd name="T35" fmla="*/ 126 h 528"/>
                <a:gd name="T36" fmla="*/ 146 w 607"/>
                <a:gd name="T37" fmla="*/ 132 h 52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8"/>
                <a:gd name="T59" fmla="*/ 607 w 607"/>
                <a:gd name="T60" fmla="*/ 528 h 52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8">
                  <a:moveTo>
                    <a:pt x="584" y="528"/>
                  </a:moveTo>
                  <a:lnTo>
                    <a:pt x="37" y="165"/>
                  </a:lnTo>
                  <a:lnTo>
                    <a:pt x="18" y="135"/>
                  </a:lnTo>
                  <a:lnTo>
                    <a:pt x="7" y="108"/>
                  </a:lnTo>
                  <a:lnTo>
                    <a:pt x="1" y="82"/>
                  </a:lnTo>
                  <a:lnTo>
                    <a:pt x="0" y="60"/>
                  </a:lnTo>
                  <a:lnTo>
                    <a:pt x="2" y="39"/>
                  </a:lnTo>
                  <a:lnTo>
                    <a:pt x="7" y="23"/>
                  </a:lnTo>
                  <a:lnTo>
                    <a:pt x="12" y="9"/>
                  </a:lnTo>
                  <a:lnTo>
                    <a:pt x="17" y="0"/>
                  </a:lnTo>
                  <a:lnTo>
                    <a:pt x="607" y="341"/>
                  </a:lnTo>
                  <a:lnTo>
                    <a:pt x="590" y="359"/>
                  </a:lnTo>
                  <a:lnTo>
                    <a:pt x="578" y="381"/>
                  </a:lnTo>
                  <a:lnTo>
                    <a:pt x="571" y="405"/>
                  </a:lnTo>
                  <a:lnTo>
                    <a:pt x="568" y="431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5"/>
                  </a:lnTo>
                  <a:lnTo>
                    <a:pt x="584" y="52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3" name="Freeform 1425"/>
            <p:cNvSpPr>
              <a:spLocks/>
            </p:cNvSpPr>
            <p:nvPr/>
          </p:nvSpPr>
          <p:spPr bwMode="auto">
            <a:xfrm>
              <a:off x="439" y="3031"/>
              <a:ext cx="377" cy="196"/>
            </a:xfrm>
            <a:custGeom>
              <a:avLst/>
              <a:gdLst>
                <a:gd name="T0" fmla="*/ 168 w 753"/>
                <a:gd name="T1" fmla="*/ 34 h 394"/>
                <a:gd name="T2" fmla="*/ 0 w 753"/>
                <a:gd name="T3" fmla="*/ 77 h 394"/>
                <a:gd name="T4" fmla="*/ 1 w 753"/>
                <a:gd name="T5" fmla="*/ 82 h 394"/>
                <a:gd name="T6" fmla="*/ 170 w 753"/>
                <a:gd name="T7" fmla="*/ 39 h 394"/>
                <a:gd name="T8" fmla="*/ 179 w 753"/>
                <a:gd name="T9" fmla="*/ 48 h 394"/>
                <a:gd name="T10" fmla="*/ 7 w 753"/>
                <a:gd name="T11" fmla="*/ 93 h 394"/>
                <a:gd name="T12" fmla="*/ 9 w 753"/>
                <a:gd name="T13" fmla="*/ 98 h 394"/>
                <a:gd name="T14" fmla="*/ 189 w 753"/>
                <a:gd name="T15" fmla="*/ 50 h 394"/>
                <a:gd name="T16" fmla="*/ 173 w 753"/>
                <a:gd name="T17" fmla="*/ 35 h 394"/>
                <a:gd name="T18" fmla="*/ 175 w 753"/>
                <a:gd name="T19" fmla="*/ 0 h 394"/>
                <a:gd name="T20" fmla="*/ 171 w 753"/>
                <a:gd name="T21" fmla="*/ 0 h 394"/>
                <a:gd name="T22" fmla="*/ 170 w 753"/>
                <a:gd name="T23" fmla="*/ 10 h 394"/>
                <a:gd name="T24" fmla="*/ 168 w 753"/>
                <a:gd name="T25" fmla="*/ 34 h 3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4"/>
                <a:gd name="T41" fmla="*/ 753 w 753"/>
                <a:gd name="T42" fmla="*/ 394 h 3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4">
                  <a:moveTo>
                    <a:pt x="670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6"/>
                  </a:lnTo>
                  <a:lnTo>
                    <a:pt x="713" y="193"/>
                  </a:lnTo>
                  <a:lnTo>
                    <a:pt x="28" y="374"/>
                  </a:lnTo>
                  <a:lnTo>
                    <a:pt x="34" y="394"/>
                  </a:lnTo>
                  <a:lnTo>
                    <a:pt x="753" y="204"/>
                  </a:lnTo>
                  <a:lnTo>
                    <a:pt x="690" y="141"/>
                  </a:lnTo>
                  <a:lnTo>
                    <a:pt x="700" y="2"/>
                  </a:lnTo>
                  <a:lnTo>
                    <a:pt x="681" y="0"/>
                  </a:lnTo>
                  <a:lnTo>
                    <a:pt x="677" y="43"/>
                  </a:lnTo>
                  <a:lnTo>
                    <a:pt x="670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4" name="Freeform 1426"/>
            <p:cNvSpPr>
              <a:spLocks/>
            </p:cNvSpPr>
            <p:nvPr/>
          </p:nvSpPr>
          <p:spPr bwMode="auto">
            <a:xfrm>
              <a:off x="442" y="2844"/>
              <a:ext cx="348" cy="159"/>
            </a:xfrm>
            <a:custGeom>
              <a:avLst/>
              <a:gdLst>
                <a:gd name="T0" fmla="*/ 11 w 695"/>
                <a:gd name="T1" fmla="*/ 40 h 317"/>
                <a:gd name="T2" fmla="*/ 2 w 695"/>
                <a:gd name="T3" fmla="*/ 50 h 317"/>
                <a:gd name="T4" fmla="*/ 0 w 695"/>
                <a:gd name="T5" fmla="*/ 64 h 317"/>
                <a:gd name="T6" fmla="*/ 2 w 695"/>
                <a:gd name="T7" fmla="*/ 74 h 317"/>
                <a:gd name="T8" fmla="*/ 3 w 695"/>
                <a:gd name="T9" fmla="*/ 80 h 317"/>
                <a:gd name="T10" fmla="*/ 173 w 695"/>
                <a:gd name="T11" fmla="*/ 35 h 317"/>
                <a:gd name="T12" fmla="*/ 174 w 695"/>
                <a:gd name="T13" fmla="*/ 0 h 317"/>
                <a:gd name="T14" fmla="*/ 11 w 695"/>
                <a:gd name="T15" fmla="*/ 40 h 3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7"/>
                <a:gd name="T26" fmla="*/ 695 w 695"/>
                <a:gd name="T27" fmla="*/ 317 h 3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7">
                  <a:moveTo>
                    <a:pt x="41" y="158"/>
                  </a:moveTo>
                  <a:lnTo>
                    <a:pt x="5" y="199"/>
                  </a:lnTo>
                  <a:lnTo>
                    <a:pt x="0" y="255"/>
                  </a:lnTo>
                  <a:lnTo>
                    <a:pt x="7" y="294"/>
                  </a:lnTo>
                  <a:lnTo>
                    <a:pt x="9" y="317"/>
                  </a:lnTo>
                  <a:lnTo>
                    <a:pt x="691" y="140"/>
                  </a:lnTo>
                  <a:lnTo>
                    <a:pt x="695" y="0"/>
                  </a:lnTo>
                  <a:lnTo>
                    <a:pt x="41" y="1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5" name="Freeform 1427"/>
            <p:cNvSpPr>
              <a:spLocks/>
            </p:cNvSpPr>
            <p:nvPr/>
          </p:nvSpPr>
          <p:spPr bwMode="auto">
            <a:xfrm>
              <a:off x="446" y="2916"/>
              <a:ext cx="368" cy="119"/>
            </a:xfrm>
            <a:custGeom>
              <a:avLst/>
              <a:gdLst>
                <a:gd name="T0" fmla="*/ 0 w 735"/>
                <a:gd name="T1" fmla="*/ 46 h 238"/>
                <a:gd name="T2" fmla="*/ 8 w 735"/>
                <a:gd name="T3" fmla="*/ 60 h 238"/>
                <a:gd name="T4" fmla="*/ 184 w 735"/>
                <a:gd name="T5" fmla="*/ 14 h 238"/>
                <a:gd name="T6" fmla="*/ 170 w 735"/>
                <a:gd name="T7" fmla="*/ 0 h 238"/>
                <a:gd name="T8" fmla="*/ 0 w 735"/>
                <a:gd name="T9" fmla="*/ 46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8"/>
                <a:gd name="T17" fmla="*/ 735 w 735"/>
                <a:gd name="T18" fmla="*/ 238 h 2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8">
                  <a:moveTo>
                    <a:pt x="0" y="181"/>
                  </a:moveTo>
                  <a:lnTo>
                    <a:pt x="29" y="238"/>
                  </a:lnTo>
                  <a:lnTo>
                    <a:pt x="735" y="54"/>
                  </a:lnTo>
                  <a:lnTo>
                    <a:pt x="677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6" name="Freeform 1428"/>
            <p:cNvSpPr>
              <a:spLocks/>
            </p:cNvSpPr>
            <p:nvPr/>
          </p:nvSpPr>
          <p:spPr bwMode="auto">
            <a:xfrm>
              <a:off x="141" y="2695"/>
              <a:ext cx="688" cy="347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6 w 1377"/>
                <a:gd name="T7" fmla="*/ 22 h 693"/>
                <a:gd name="T8" fmla="*/ 6 w 1377"/>
                <a:gd name="T9" fmla="*/ 23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8 h 693"/>
                <a:gd name="T16" fmla="*/ 0 w 1377"/>
                <a:gd name="T17" fmla="*/ 45 h 693"/>
                <a:gd name="T18" fmla="*/ 0 w 1377"/>
                <a:gd name="T19" fmla="*/ 54 h 693"/>
                <a:gd name="T20" fmla="*/ 4 w 1377"/>
                <a:gd name="T21" fmla="*/ 64 h 693"/>
                <a:gd name="T22" fmla="*/ 10 w 1377"/>
                <a:gd name="T23" fmla="*/ 74 h 693"/>
                <a:gd name="T24" fmla="*/ 10 w 1377"/>
                <a:gd name="T25" fmla="*/ 74 h 693"/>
                <a:gd name="T26" fmla="*/ 10 w 1377"/>
                <a:gd name="T27" fmla="*/ 74 h 693"/>
                <a:gd name="T28" fmla="*/ 10 w 1377"/>
                <a:gd name="T29" fmla="*/ 74 h 693"/>
                <a:gd name="T30" fmla="*/ 10 w 1377"/>
                <a:gd name="T31" fmla="*/ 74 h 693"/>
                <a:gd name="T32" fmla="*/ 10 w 1377"/>
                <a:gd name="T33" fmla="*/ 74 h 693"/>
                <a:gd name="T34" fmla="*/ 11 w 1377"/>
                <a:gd name="T35" fmla="*/ 75 h 693"/>
                <a:gd name="T36" fmla="*/ 161 w 1377"/>
                <a:gd name="T37" fmla="*/ 174 h 693"/>
                <a:gd name="T38" fmla="*/ 161 w 1377"/>
                <a:gd name="T39" fmla="*/ 171 h 693"/>
                <a:gd name="T40" fmla="*/ 159 w 1377"/>
                <a:gd name="T41" fmla="*/ 166 h 693"/>
                <a:gd name="T42" fmla="*/ 159 w 1377"/>
                <a:gd name="T43" fmla="*/ 166 h 693"/>
                <a:gd name="T44" fmla="*/ 159 w 1377"/>
                <a:gd name="T45" fmla="*/ 166 h 693"/>
                <a:gd name="T46" fmla="*/ 159 w 1377"/>
                <a:gd name="T47" fmla="*/ 164 h 693"/>
                <a:gd name="T48" fmla="*/ 157 w 1377"/>
                <a:gd name="T49" fmla="*/ 160 h 693"/>
                <a:gd name="T50" fmla="*/ 155 w 1377"/>
                <a:gd name="T51" fmla="*/ 154 h 693"/>
                <a:gd name="T52" fmla="*/ 153 w 1377"/>
                <a:gd name="T53" fmla="*/ 146 h 693"/>
                <a:gd name="T54" fmla="*/ 153 w 1377"/>
                <a:gd name="T55" fmla="*/ 138 h 693"/>
                <a:gd name="T56" fmla="*/ 154 w 1377"/>
                <a:gd name="T57" fmla="*/ 130 h 693"/>
                <a:gd name="T58" fmla="*/ 157 w 1377"/>
                <a:gd name="T59" fmla="*/ 123 h 693"/>
                <a:gd name="T60" fmla="*/ 163 w 1377"/>
                <a:gd name="T61" fmla="*/ 117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3" y="467"/>
                  </a:moveTo>
                  <a:lnTo>
                    <a:pt x="1377" y="287"/>
                  </a:lnTo>
                  <a:lnTo>
                    <a:pt x="759" y="0"/>
                  </a:lnTo>
                  <a:lnTo>
                    <a:pt x="27" y="86"/>
                  </a:lnTo>
                  <a:lnTo>
                    <a:pt x="24" y="90"/>
                  </a:lnTo>
                  <a:lnTo>
                    <a:pt x="17" y="103"/>
                  </a:lnTo>
                  <a:lnTo>
                    <a:pt x="9" y="123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5"/>
                  </a:lnTo>
                  <a:lnTo>
                    <a:pt x="17" y="254"/>
                  </a:lnTo>
                  <a:lnTo>
                    <a:pt x="42" y="295"/>
                  </a:lnTo>
                  <a:lnTo>
                    <a:pt x="43" y="295"/>
                  </a:lnTo>
                  <a:lnTo>
                    <a:pt x="43" y="296"/>
                  </a:lnTo>
                  <a:lnTo>
                    <a:pt x="45" y="298"/>
                  </a:lnTo>
                  <a:lnTo>
                    <a:pt x="645" y="693"/>
                  </a:lnTo>
                  <a:lnTo>
                    <a:pt x="646" y="684"/>
                  </a:lnTo>
                  <a:lnTo>
                    <a:pt x="639" y="662"/>
                  </a:lnTo>
                  <a:lnTo>
                    <a:pt x="638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1" y="614"/>
                  </a:lnTo>
                  <a:lnTo>
                    <a:pt x="615" y="583"/>
                  </a:lnTo>
                  <a:lnTo>
                    <a:pt x="612" y="551"/>
                  </a:lnTo>
                  <a:lnTo>
                    <a:pt x="616" y="518"/>
                  </a:lnTo>
                  <a:lnTo>
                    <a:pt x="629" y="490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7" name="Freeform 1429"/>
            <p:cNvSpPr>
              <a:spLocks/>
            </p:cNvSpPr>
            <p:nvPr/>
          </p:nvSpPr>
          <p:spPr bwMode="auto">
            <a:xfrm>
              <a:off x="178" y="2707"/>
              <a:ext cx="615" cy="209"/>
            </a:xfrm>
            <a:custGeom>
              <a:avLst/>
              <a:gdLst>
                <a:gd name="T0" fmla="*/ 308 w 1230"/>
                <a:gd name="T1" fmla="*/ 63 h 418"/>
                <a:gd name="T2" fmla="*/ 146 w 1230"/>
                <a:gd name="T3" fmla="*/ 105 h 418"/>
                <a:gd name="T4" fmla="*/ 0 w 1230"/>
                <a:gd name="T5" fmla="*/ 21 h 418"/>
                <a:gd name="T6" fmla="*/ 170 w 1230"/>
                <a:gd name="T7" fmla="*/ 0 h 418"/>
                <a:gd name="T8" fmla="*/ 308 w 1230"/>
                <a:gd name="T9" fmla="*/ 63 h 4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0"/>
                <a:gd name="T16" fmla="*/ 0 h 418"/>
                <a:gd name="T17" fmla="*/ 1230 w 1230"/>
                <a:gd name="T18" fmla="*/ 418 h 4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0" h="418">
                  <a:moveTo>
                    <a:pt x="1230" y="255"/>
                  </a:moveTo>
                  <a:lnTo>
                    <a:pt x="581" y="418"/>
                  </a:lnTo>
                  <a:lnTo>
                    <a:pt x="0" y="82"/>
                  </a:lnTo>
                  <a:lnTo>
                    <a:pt x="681" y="0"/>
                  </a:lnTo>
                  <a:lnTo>
                    <a:pt x="1230" y="255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8" name="Freeform 1430"/>
            <p:cNvSpPr>
              <a:spLocks/>
            </p:cNvSpPr>
            <p:nvPr/>
          </p:nvSpPr>
          <p:spPr bwMode="auto">
            <a:xfrm>
              <a:off x="152" y="2752"/>
              <a:ext cx="303" cy="264"/>
            </a:xfrm>
            <a:custGeom>
              <a:avLst/>
              <a:gdLst>
                <a:gd name="T0" fmla="*/ 146 w 607"/>
                <a:gd name="T1" fmla="*/ 132 h 529"/>
                <a:gd name="T2" fmla="*/ 9 w 607"/>
                <a:gd name="T3" fmla="*/ 41 h 529"/>
                <a:gd name="T4" fmla="*/ 4 w 607"/>
                <a:gd name="T5" fmla="*/ 33 h 529"/>
                <a:gd name="T6" fmla="*/ 1 w 607"/>
                <a:gd name="T7" fmla="*/ 27 h 529"/>
                <a:gd name="T8" fmla="*/ 0 w 607"/>
                <a:gd name="T9" fmla="*/ 20 h 529"/>
                <a:gd name="T10" fmla="*/ 0 w 607"/>
                <a:gd name="T11" fmla="*/ 15 h 529"/>
                <a:gd name="T12" fmla="*/ 0 w 607"/>
                <a:gd name="T13" fmla="*/ 10 h 529"/>
                <a:gd name="T14" fmla="*/ 1 w 607"/>
                <a:gd name="T15" fmla="*/ 5 h 529"/>
                <a:gd name="T16" fmla="*/ 2 w 607"/>
                <a:gd name="T17" fmla="*/ 2 h 529"/>
                <a:gd name="T18" fmla="*/ 4 w 607"/>
                <a:gd name="T19" fmla="*/ 0 h 529"/>
                <a:gd name="T20" fmla="*/ 151 w 607"/>
                <a:gd name="T21" fmla="*/ 85 h 529"/>
                <a:gd name="T22" fmla="*/ 147 w 607"/>
                <a:gd name="T23" fmla="*/ 89 h 529"/>
                <a:gd name="T24" fmla="*/ 144 w 607"/>
                <a:gd name="T25" fmla="*/ 95 h 529"/>
                <a:gd name="T26" fmla="*/ 142 w 607"/>
                <a:gd name="T27" fmla="*/ 101 h 529"/>
                <a:gd name="T28" fmla="*/ 142 w 607"/>
                <a:gd name="T29" fmla="*/ 107 h 529"/>
                <a:gd name="T30" fmla="*/ 142 w 607"/>
                <a:gd name="T31" fmla="*/ 114 h 529"/>
                <a:gd name="T32" fmla="*/ 142 w 607"/>
                <a:gd name="T33" fmla="*/ 120 h 529"/>
                <a:gd name="T34" fmla="*/ 144 w 607"/>
                <a:gd name="T35" fmla="*/ 126 h 529"/>
                <a:gd name="T36" fmla="*/ 146 w 607"/>
                <a:gd name="T37" fmla="*/ 132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6" y="165"/>
                  </a:lnTo>
                  <a:lnTo>
                    <a:pt x="18" y="135"/>
                  </a:lnTo>
                  <a:lnTo>
                    <a:pt x="6" y="109"/>
                  </a:lnTo>
                  <a:lnTo>
                    <a:pt x="1" y="82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6" y="23"/>
                  </a:lnTo>
                  <a:lnTo>
                    <a:pt x="11" y="10"/>
                  </a:lnTo>
                  <a:lnTo>
                    <a:pt x="17" y="0"/>
                  </a:lnTo>
                  <a:lnTo>
                    <a:pt x="607" y="341"/>
                  </a:lnTo>
                  <a:lnTo>
                    <a:pt x="590" y="359"/>
                  </a:lnTo>
                  <a:lnTo>
                    <a:pt x="578" y="381"/>
                  </a:lnTo>
                  <a:lnTo>
                    <a:pt x="571" y="405"/>
                  </a:lnTo>
                  <a:lnTo>
                    <a:pt x="568" y="431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9" name="Freeform 1431"/>
            <p:cNvSpPr>
              <a:spLocks/>
            </p:cNvSpPr>
            <p:nvPr/>
          </p:nvSpPr>
          <p:spPr bwMode="auto">
            <a:xfrm>
              <a:off x="446" y="2844"/>
              <a:ext cx="376" cy="198"/>
            </a:xfrm>
            <a:custGeom>
              <a:avLst/>
              <a:gdLst>
                <a:gd name="T0" fmla="*/ 168 w 752"/>
                <a:gd name="T1" fmla="*/ 34 h 394"/>
                <a:gd name="T2" fmla="*/ 0 w 752"/>
                <a:gd name="T3" fmla="*/ 78 h 394"/>
                <a:gd name="T4" fmla="*/ 1 w 752"/>
                <a:gd name="T5" fmla="*/ 83 h 394"/>
                <a:gd name="T6" fmla="*/ 169 w 752"/>
                <a:gd name="T7" fmla="*/ 39 h 394"/>
                <a:gd name="T8" fmla="*/ 179 w 752"/>
                <a:gd name="T9" fmla="*/ 49 h 394"/>
                <a:gd name="T10" fmla="*/ 7 w 752"/>
                <a:gd name="T11" fmla="*/ 94 h 394"/>
                <a:gd name="T12" fmla="*/ 9 w 752"/>
                <a:gd name="T13" fmla="*/ 100 h 394"/>
                <a:gd name="T14" fmla="*/ 188 w 752"/>
                <a:gd name="T15" fmla="*/ 51 h 394"/>
                <a:gd name="T16" fmla="*/ 173 w 752"/>
                <a:gd name="T17" fmla="*/ 35 h 394"/>
                <a:gd name="T18" fmla="*/ 175 w 752"/>
                <a:gd name="T19" fmla="*/ 1 h 394"/>
                <a:gd name="T20" fmla="*/ 170 w 752"/>
                <a:gd name="T21" fmla="*/ 0 h 394"/>
                <a:gd name="T22" fmla="*/ 170 w 752"/>
                <a:gd name="T23" fmla="*/ 10 h 394"/>
                <a:gd name="T24" fmla="*/ 168 w 752"/>
                <a:gd name="T25" fmla="*/ 34 h 3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2"/>
                <a:gd name="T40" fmla="*/ 0 h 394"/>
                <a:gd name="T41" fmla="*/ 752 w 752"/>
                <a:gd name="T42" fmla="*/ 394 h 3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2" h="394">
                  <a:moveTo>
                    <a:pt x="670" y="135"/>
                  </a:moveTo>
                  <a:lnTo>
                    <a:pt x="0" y="310"/>
                  </a:lnTo>
                  <a:lnTo>
                    <a:pt x="4" y="331"/>
                  </a:lnTo>
                  <a:lnTo>
                    <a:pt x="676" y="155"/>
                  </a:lnTo>
                  <a:lnTo>
                    <a:pt x="713" y="193"/>
                  </a:lnTo>
                  <a:lnTo>
                    <a:pt x="28" y="374"/>
                  </a:lnTo>
                  <a:lnTo>
                    <a:pt x="34" y="394"/>
                  </a:lnTo>
                  <a:lnTo>
                    <a:pt x="752" y="203"/>
                  </a:lnTo>
                  <a:lnTo>
                    <a:pt x="690" y="140"/>
                  </a:lnTo>
                  <a:lnTo>
                    <a:pt x="699" y="1"/>
                  </a:lnTo>
                  <a:lnTo>
                    <a:pt x="680" y="0"/>
                  </a:lnTo>
                  <a:lnTo>
                    <a:pt x="677" y="39"/>
                  </a:lnTo>
                  <a:lnTo>
                    <a:pt x="670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0" name="Freeform 1432"/>
            <p:cNvSpPr>
              <a:spLocks/>
            </p:cNvSpPr>
            <p:nvPr/>
          </p:nvSpPr>
          <p:spPr bwMode="auto">
            <a:xfrm>
              <a:off x="461" y="2642"/>
              <a:ext cx="335" cy="209"/>
            </a:xfrm>
            <a:custGeom>
              <a:avLst/>
              <a:gdLst>
                <a:gd name="T0" fmla="*/ 7 w 670"/>
                <a:gd name="T1" fmla="*/ 60 h 417"/>
                <a:gd name="T2" fmla="*/ 0 w 670"/>
                <a:gd name="T3" fmla="*/ 72 h 417"/>
                <a:gd name="T4" fmla="*/ 1 w 670"/>
                <a:gd name="T5" fmla="*/ 88 h 417"/>
                <a:gd name="T6" fmla="*/ 3 w 670"/>
                <a:gd name="T7" fmla="*/ 98 h 417"/>
                <a:gd name="T8" fmla="*/ 3 w 670"/>
                <a:gd name="T9" fmla="*/ 105 h 417"/>
                <a:gd name="T10" fmla="*/ 168 w 670"/>
                <a:gd name="T11" fmla="*/ 39 h 417"/>
                <a:gd name="T12" fmla="*/ 166 w 670"/>
                <a:gd name="T13" fmla="*/ 0 h 417"/>
                <a:gd name="T14" fmla="*/ 7 w 670"/>
                <a:gd name="T15" fmla="*/ 60 h 4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70"/>
                <a:gd name="T25" fmla="*/ 0 h 417"/>
                <a:gd name="T26" fmla="*/ 670 w 670"/>
                <a:gd name="T27" fmla="*/ 417 h 4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70" h="417">
                  <a:moveTo>
                    <a:pt x="30" y="237"/>
                  </a:moveTo>
                  <a:lnTo>
                    <a:pt x="0" y="285"/>
                  </a:lnTo>
                  <a:lnTo>
                    <a:pt x="2" y="349"/>
                  </a:lnTo>
                  <a:lnTo>
                    <a:pt x="12" y="392"/>
                  </a:lnTo>
                  <a:lnTo>
                    <a:pt x="15" y="417"/>
                  </a:lnTo>
                  <a:lnTo>
                    <a:pt x="670" y="155"/>
                  </a:lnTo>
                  <a:lnTo>
                    <a:pt x="662" y="0"/>
                  </a:lnTo>
                  <a:lnTo>
                    <a:pt x="30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1" name="Freeform 1433"/>
            <p:cNvSpPr>
              <a:spLocks/>
            </p:cNvSpPr>
            <p:nvPr/>
          </p:nvSpPr>
          <p:spPr bwMode="auto">
            <a:xfrm>
              <a:off x="469" y="2721"/>
              <a:ext cx="356" cy="164"/>
            </a:xfrm>
            <a:custGeom>
              <a:avLst/>
              <a:gdLst>
                <a:gd name="T0" fmla="*/ 0 w 710"/>
                <a:gd name="T1" fmla="*/ 68 h 328"/>
                <a:gd name="T2" fmla="*/ 9 w 710"/>
                <a:gd name="T3" fmla="*/ 82 h 328"/>
                <a:gd name="T4" fmla="*/ 179 w 710"/>
                <a:gd name="T5" fmla="*/ 13 h 328"/>
                <a:gd name="T6" fmla="*/ 163 w 710"/>
                <a:gd name="T7" fmla="*/ 0 h 328"/>
                <a:gd name="T8" fmla="*/ 0 w 710"/>
                <a:gd name="T9" fmla="*/ 68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0"/>
                <a:gd name="T16" fmla="*/ 0 h 328"/>
                <a:gd name="T17" fmla="*/ 710 w 710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0" h="328">
                  <a:moveTo>
                    <a:pt x="0" y="269"/>
                  </a:moveTo>
                  <a:lnTo>
                    <a:pt x="34" y="328"/>
                  </a:lnTo>
                  <a:lnTo>
                    <a:pt x="710" y="55"/>
                  </a:lnTo>
                  <a:lnTo>
                    <a:pt x="648" y="0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2" name="Freeform 1434"/>
            <p:cNvSpPr>
              <a:spLocks/>
            </p:cNvSpPr>
            <p:nvPr/>
          </p:nvSpPr>
          <p:spPr bwMode="auto">
            <a:xfrm>
              <a:off x="143" y="2499"/>
              <a:ext cx="687" cy="393"/>
            </a:xfrm>
            <a:custGeom>
              <a:avLst/>
              <a:gdLst>
                <a:gd name="T0" fmla="*/ 169 w 1375"/>
                <a:gd name="T1" fmla="*/ 133 h 786"/>
                <a:gd name="T2" fmla="*/ 343 w 1375"/>
                <a:gd name="T3" fmla="*/ 67 h 786"/>
                <a:gd name="T4" fmla="*/ 183 w 1375"/>
                <a:gd name="T5" fmla="*/ 0 h 786"/>
                <a:gd name="T6" fmla="*/ 4 w 1375"/>
                <a:gd name="T7" fmla="*/ 41 h 786"/>
                <a:gd name="T8" fmla="*/ 3 w 1375"/>
                <a:gd name="T9" fmla="*/ 42 h 786"/>
                <a:gd name="T10" fmla="*/ 2 w 1375"/>
                <a:gd name="T11" fmla="*/ 46 h 786"/>
                <a:gd name="T12" fmla="*/ 1 w 1375"/>
                <a:gd name="T13" fmla="*/ 51 h 786"/>
                <a:gd name="T14" fmla="*/ 0 w 1375"/>
                <a:gd name="T15" fmla="*/ 58 h 786"/>
                <a:gd name="T16" fmla="*/ 0 w 1375"/>
                <a:gd name="T17" fmla="*/ 68 h 786"/>
                <a:gd name="T18" fmla="*/ 2 w 1375"/>
                <a:gd name="T19" fmla="*/ 78 h 786"/>
                <a:gd name="T20" fmla="*/ 7 w 1375"/>
                <a:gd name="T21" fmla="*/ 89 h 786"/>
                <a:gd name="T22" fmla="*/ 14 w 1375"/>
                <a:gd name="T23" fmla="*/ 99 h 786"/>
                <a:gd name="T24" fmla="*/ 14 w 1375"/>
                <a:gd name="T25" fmla="*/ 100 h 786"/>
                <a:gd name="T26" fmla="*/ 14 w 1375"/>
                <a:gd name="T27" fmla="*/ 100 h 786"/>
                <a:gd name="T28" fmla="*/ 14 w 1375"/>
                <a:gd name="T29" fmla="*/ 100 h 786"/>
                <a:gd name="T30" fmla="*/ 173 w 1375"/>
                <a:gd name="T31" fmla="*/ 197 h 786"/>
                <a:gd name="T32" fmla="*/ 173 w 1375"/>
                <a:gd name="T33" fmla="*/ 194 h 786"/>
                <a:gd name="T34" fmla="*/ 171 w 1375"/>
                <a:gd name="T35" fmla="*/ 189 h 786"/>
                <a:gd name="T36" fmla="*/ 171 w 1375"/>
                <a:gd name="T37" fmla="*/ 189 h 786"/>
                <a:gd name="T38" fmla="*/ 171 w 1375"/>
                <a:gd name="T39" fmla="*/ 188 h 786"/>
                <a:gd name="T40" fmla="*/ 170 w 1375"/>
                <a:gd name="T41" fmla="*/ 187 h 786"/>
                <a:gd name="T42" fmla="*/ 168 w 1375"/>
                <a:gd name="T43" fmla="*/ 182 h 786"/>
                <a:gd name="T44" fmla="*/ 165 w 1375"/>
                <a:gd name="T45" fmla="*/ 175 h 786"/>
                <a:gd name="T46" fmla="*/ 163 w 1375"/>
                <a:gd name="T47" fmla="*/ 167 h 786"/>
                <a:gd name="T48" fmla="*/ 161 w 1375"/>
                <a:gd name="T49" fmla="*/ 158 h 786"/>
                <a:gd name="T50" fmla="*/ 161 w 1375"/>
                <a:gd name="T51" fmla="*/ 149 h 786"/>
                <a:gd name="T52" fmla="*/ 164 w 1375"/>
                <a:gd name="T53" fmla="*/ 141 h 786"/>
                <a:gd name="T54" fmla="*/ 169 w 1375"/>
                <a:gd name="T55" fmla="*/ 133 h 78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5"/>
                <a:gd name="T85" fmla="*/ 0 h 786"/>
                <a:gd name="T86" fmla="*/ 1375 w 1375"/>
                <a:gd name="T87" fmla="*/ 786 h 78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5" h="786">
                  <a:moveTo>
                    <a:pt x="678" y="532"/>
                  </a:moveTo>
                  <a:lnTo>
                    <a:pt x="1375" y="266"/>
                  </a:lnTo>
                  <a:lnTo>
                    <a:pt x="733" y="0"/>
                  </a:lnTo>
                  <a:lnTo>
                    <a:pt x="18" y="161"/>
                  </a:lnTo>
                  <a:lnTo>
                    <a:pt x="15" y="167"/>
                  </a:lnTo>
                  <a:lnTo>
                    <a:pt x="10" y="182"/>
                  </a:lnTo>
                  <a:lnTo>
                    <a:pt x="4" y="205"/>
                  </a:lnTo>
                  <a:lnTo>
                    <a:pt x="0" y="235"/>
                  </a:lnTo>
                  <a:lnTo>
                    <a:pt x="1" y="271"/>
                  </a:lnTo>
                  <a:lnTo>
                    <a:pt x="10" y="311"/>
                  </a:lnTo>
                  <a:lnTo>
                    <a:pt x="28" y="354"/>
                  </a:lnTo>
                  <a:lnTo>
                    <a:pt x="58" y="398"/>
                  </a:lnTo>
                  <a:lnTo>
                    <a:pt x="59" y="400"/>
                  </a:lnTo>
                  <a:lnTo>
                    <a:pt x="59" y="401"/>
                  </a:lnTo>
                  <a:lnTo>
                    <a:pt x="693" y="786"/>
                  </a:lnTo>
                  <a:lnTo>
                    <a:pt x="694" y="776"/>
                  </a:lnTo>
                  <a:lnTo>
                    <a:pt x="685" y="753"/>
                  </a:lnTo>
                  <a:lnTo>
                    <a:pt x="684" y="752"/>
                  </a:lnTo>
                  <a:lnTo>
                    <a:pt x="680" y="745"/>
                  </a:lnTo>
                  <a:lnTo>
                    <a:pt x="672" y="726"/>
                  </a:lnTo>
                  <a:lnTo>
                    <a:pt x="662" y="699"/>
                  </a:lnTo>
                  <a:lnTo>
                    <a:pt x="653" y="667"/>
                  </a:lnTo>
                  <a:lnTo>
                    <a:pt x="647" y="631"/>
                  </a:lnTo>
                  <a:lnTo>
                    <a:pt x="647" y="594"/>
                  </a:lnTo>
                  <a:lnTo>
                    <a:pt x="656" y="561"/>
                  </a:lnTo>
                  <a:lnTo>
                    <a:pt x="678" y="5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3" name="Freeform 1435"/>
            <p:cNvSpPr>
              <a:spLocks/>
            </p:cNvSpPr>
            <p:nvPr/>
          </p:nvSpPr>
          <p:spPr bwMode="auto">
            <a:xfrm>
              <a:off x="177" y="2514"/>
              <a:ext cx="617" cy="237"/>
            </a:xfrm>
            <a:custGeom>
              <a:avLst/>
              <a:gdLst>
                <a:gd name="T0" fmla="*/ 308 w 1235"/>
                <a:gd name="T1" fmla="*/ 59 h 475"/>
                <a:gd name="T2" fmla="*/ 152 w 1235"/>
                <a:gd name="T3" fmla="*/ 118 h 475"/>
                <a:gd name="T4" fmla="*/ 0 w 1235"/>
                <a:gd name="T5" fmla="*/ 37 h 475"/>
                <a:gd name="T6" fmla="*/ 166 w 1235"/>
                <a:gd name="T7" fmla="*/ 0 h 475"/>
                <a:gd name="T8" fmla="*/ 308 w 1235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5"/>
                <a:gd name="T16" fmla="*/ 0 h 475"/>
                <a:gd name="T17" fmla="*/ 1235 w 1235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5" h="475">
                  <a:moveTo>
                    <a:pt x="1235" y="236"/>
                  </a:moveTo>
                  <a:lnTo>
                    <a:pt x="611" y="475"/>
                  </a:lnTo>
                  <a:lnTo>
                    <a:pt x="0" y="151"/>
                  </a:lnTo>
                  <a:lnTo>
                    <a:pt x="666" y="0"/>
                  </a:lnTo>
                  <a:lnTo>
                    <a:pt x="1235" y="23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4" name="Freeform 1436"/>
            <p:cNvSpPr>
              <a:spLocks/>
            </p:cNvSpPr>
            <p:nvPr/>
          </p:nvSpPr>
          <p:spPr bwMode="auto">
            <a:xfrm>
              <a:off x="154" y="2595"/>
              <a:ext cx="315" cy="271"/>
            </a:xfrm>
            <a:custGeom>
              <a:avLst/>
              <a:gdLst>
                <a:gd name="T0" fmla="*/ 157 w 631"/>
                <a:gd name="T1" fmla="*/ 136 h 542"/>
                <a:gd name="T2" fmla="*/ 12 w 631"/>
                <a:gd name="T3" fmla="*/ 46 h 542"/>
                <a:gd name="T4" fmla="*/ 7 w 631"/>
                <a:gd name="T5" fmla="*/ 38 h 542"/>
                <a:gd name="T6" fmla="*/ 3 w 631"/>
                <a:gd name="T7" fmla="*/ 31 h 542"/>
                <a:gd name="T8" fmla="*/ 1 w 631"/>
                <a:gd name="T9" fmla="*/ 24 h 542"/>
                <a:gd name="T10" fmla="*/ 0 w 631"/>
                <a:gd name="T11" fmla="*/ 17 h 542"/>
                <a:gd name="T12" fmla="*/ 0 w 631"/>
                <a:gd name="T13" fmla="*/ 12 h 542"/>
                <a:gd name="T14" fmla="*/ 0 w 631"/>
                <a:gd name="T15" fmla="*/ 7 h 542"/>
                <a:gd name="T16" fmla="*/ 1 w 631"/>
                <a:gd name="T17" fmla="*/ 3 h 542"/>
                <a:gd name="T18" fmla="*/ 2 w 631"/>
                <a:gd name="T19" fmla="*/ 0 h 542"/>
                <a:gd name="T20" fmla="*/ 157 w 631"/>
                <a:gd name="T21" fmla="*/ 82 h 542"/>
                <a:gd name="T22" fmla="*/ 154 w 631"/>
                <a:gd name="T23" fmla="*/ 88 h 542"/>
                <a:gd name="T24" fmla="*/ 151 w 631"/>
                <a:gd name="T25" fmla="*/ 94 h 542"/>
                <a:gd name="T26" fmla="*/ 150 w 631"/>
                <a:gd name="T27" fmla="*/ 101 h 542"/>
                <a:gd name="T28" fmla="*/ 150 w 631"/>
                <a:gd name="T29" fmla="*/ 108 h 542"/>
                <a:gd name="T30" fmla="*/ 151 w 631"/>
                <a:gd name="T31" fmla="*/ 115 h 542"/>
                <a:gd name="T32" fmla="*/ 152 w 631"/>
                <a:gd name="T33" fmla="*/ 122 h 542"/>
                <a:gd name="T34" fmla="*/ 154 w 631"/>
                <a:gd name="T35" fmla="*/ 130 h 542"/>
                <a:gd name="T36" fmla="*/ 157 w 631"/>
                <a:gd name="T37" fmla="*/ 136 h 5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1"/>
                <a:gd name="T58" fmla="*/ 0 h 542"/>
                <a:gd name="T59" fmla="*/ 631 w 631"/>
                <a:gd name="T60" fmla="*/ 542 h 5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1" h="542">
                  <a:moveTo>
                    <a:pt x="628" y="542"/>
                  </a:moveTo>
                  <a:lnTo>
                    <a:pt x="50" y="187"/>
                  </a:lnTo>
                  <a:lnTo>
                    <a:pt x="28" y="155"/>
                  </a:lnTo>
                  <a:lnTo>
                    <a:pt x="13" y="125"/>
                  </a:lnTo>
                  <a:lnTo>
                    <a:pt x="4" y="96"/>
                  </a:lnTo>
                  <a:lnTo>
                    <a:pt x="0" y="71"/>
                  </a:lnTo>
                  <a:lnTo>
                    <a:pt x="0" y="48"/>
                  </a:lnTo>
                  <a:lnTo>
                    <a:pt x="2" y="28"/>
                  </a:lnTo>
                  <a:lnTo>
                    <a:pt x="6" y="12"/>
                  </a:lnTo>
                  <a:lnTo>
                    <a:pt x="11" y="0"/>
                  </a:lnTo>
                  <a:lnTo>
                    <a:pt x="631" y="331"/>
                  </a:lnTo>
                  <a:lnTo>
                    <a:pt x="616" y="354"/>
                  </a:lnTo>
                  <a:lnTo>
                    <a:pt x="606" y="379"/>
                  </a:lnTo>
                  <a:lnTo>
                    <a:pt x="602" y="407"/>
                  </a:lnTo>
                  <a:lnTo>
                    <a:pt x="602" y="434"/>
                  </a:lnTo>
                  <a:lnTo>
                    <a:pt x="604" y="463"/>
                  </a:lnTo>
                  <a:lnTo>
                    <a:pt x="611" y="491"/>
                  </a:lnTo>
                  <a:lnTo>
                    <a:pt x="619" y="518"/>
                  </a:lnTo>
                  <a:lnTo>
                    <a:pt x="628" y="54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5" name="Freeform 1437"/>
            <p:cNvSpPr>
              <a:spLocks/>
            </p:cNvSpPr>
            <p:nvPr/>
          </p:nvSpPr>
          <p:spPr bwMode="auto">
            <a:xfrm>
              <a:off x="468" y="2642"/>
              <a:ext cx="366" cy="250"/>
            </a:xfrm>
            <a:custGeom>
              <a:avLst/>
              <a:gdLst>
                <a:gd name="T0" fmla="*/ 161 w 732"/>
                <a:gd name="T1" fmla="*/ 38 h 499"/>
                <a:gd name="T2" fmla="*/ 0 w 732"/>
                <a:gd name="T3" fmla="*/ 103 h 499"/>
                <a:gd name="T4" fmla="*/ 1 w 732"/>
                <a:gd name="T5" fmla="*/ 108 h 499"/>
                <a:gd name="T6" fmla="*/ 163 w 732"/>
                <a:gd name="T7" fmla="*/ 43 h 499"/>
                <a:gd name="T8" fmla="*/ 173 w 732"/>
                <a:gd name="T9" fmla="*/ 52 h 499"/>
                <a:gd name="T10" fmla="*/ 9 w 732"/>
                <a:gd name="T11" fmla="*/ 120 h 499"/>
                <a:gd name="T12" fmla="*/ 11 w 732"/>
                <a:gd name="T13" fmla="*/ 125 h 499"/>
                <a:gd name="T14" fmla="*/ 183 w 732"/>
                <a:gd name="T15" fmla="*/ 54 h 499"/>
                <a:gd name="T16" fmla="*/ 166 w 732"/>
                <a:gd name="T17" fmla="*/ 38 h 499"/>
                <a:gd name="T18" fmla="*/ 165 w 732"/>
                <a:gd name="T19" fmla="*/ 0 h 499"/>
                <a:gd name="T20" fmla="*/ 161 w 732"/>
                <a:gd name="T21" fmla="*/ 0 h 499"/>
                <a:gd name="T22" fmla="*/ 161 w 732"/>
                <a:gd name="T23" fmla="*/ 12 h 499"/>
                <a:gd name="T24" fmla="*/ 161 w 732"/>
                <a:gd name="T25" fmla="*/ 38 h 49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2"/>
                <a:gd name="T40" fmla="*/ 0 h 499"/>
                <a:gd name="T41" fmla="*/ 732 w 732"/>
                <a:gd name="T42" fmla="*/ 499 h 49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2" h="499">
                  <a:moveTo>
                    <a:pt x="644" y="149"/>
                  </a:moveTo>
                  <a:lnTo>
                    <a:pt x="0" y="409"/>
                  </a:lnTo>
                  <a:lnTo>
                    <a:pt x="7" y="431"/>
                  </a:lnTo>
                  <a:lnTo>
                    <a:pt x="652" y="170"/>
                  </a:lnTo>
                  <a:lnTo>
                    <a:pt x="692" y="208"/>
                  </a:lnTo>
                  <a:lnTo>
                    <a:pt x="36" y="477"/>
                  </a:lnTo>
                  <a:lnTo>
                    <a:pt x="43" y="499"/>
                  </a:lnTo>
                  <a:lnTo>
                    <a:pt x="732" y="216"/>
                  </a:lnTo>
                  <a:lnTo>
                    <a:pt x="663" y="152"/>
                  </a:lnTo>
                  <a:lnTo>
                    <a:pt x="660" y="0"/>
                  </a:lnTo>
                  <a:lnTo>
                    <a:pt x="642" y="0"/>
                  </a:lnTo>
                  <a:lnTo>
                    <a:pt x="642" y="47"/>
                  </a:lnTo>
                  <a:lnTo>
                    <a:pt x="644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6" name="Freeform 1438"/>
            <p:cNvSpPr>
              <a:spLocks/>
            </p:cNvSpPr>
            <p:nvPr/>
          </p:nvSpPr>
          <p:spPr bwMode="auto">
            <a:xfrm>
              <a:off x="419" y="2492"/>
              <a:ext cx="347" cy="158"/>
            </a:xfrm>
            <a:custGeom>
              <a:avLst/>
              <a:gdLst>
                <a:gd name="T0" fmla="*/ 11 w 694"/>
                <a:gd name="T1" fmla="*/ 39 h 318"/>
                <a:gd name="T2" fmla="*/ 1 w 694"/>
                <a:gd name="T3" fmla="*/ 50 h 318"/>
                <a:gd name="T4" fmla="*/ 0 w 694"/>
                <a:gd name="T5" fmla="*/ 64 h 318"/>
                <a:gd name="T6" fmla="*/ 1 w 694"/>
                <a:gd name="T7" fmla="*/ 73 h 318"/>
                <a:gd name="T8" fmla="*/ 3 w 694"/>
                <a:gd name="T9" fmla="*/ 79 h 318"/>
                <a:gd name="T10" fmla="*/ 173 w 694"/>
                <a:gd name="T11" fmla="*/ 35 h 318"/>
                <a:gd name="T12" fmla="*/ 174 w 694"/>
                <a:gd name="T13" fmla="*/ 0 h 318"/>
                <a:gd name="T14" fmla="*/ 11 w 694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4"/>
                <a:gd name="T25" fmla="*/ 0 h 318"/>
                <a:gd name="T26" fmla="*/ 694 w 694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4" h="318">
                  <a:moveTo>
                    <a:pt x="41" y="159"/>
                  </a:moveTo>
                  <a:lnTo>
                    <a:pt x="5" y="201"/>
                  </a:lnTo>
                  <a:lnTo>
                    <a:pt x="0" y="257"/>
                  </a:lnTo>
                  <a:lnTo>
                    <a:pt x="6" y="295"/>
                  </a:lnTo>
                  <a:lnTo>
                    <a:pt x="9" y="318"/>
                  </a:lnTo>
                  <a:lnTo>
                    <a:pt x="689" y="142"/>
                  </a:lnTo>
                  <a:lnTo>
                    <a:pt x="694" y="0"/>
                  </a:lnTo>
                  <a:lnTo>
                    <a:pt x="41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7" name="Freeform 1439"/>
            <p:cNvSpPr>
              <a:spLocks/>
            </p:cNvSpPr>
            <p:nvPr/>
          </p:nvSpPr>
          <p:spPr bwMode="auto">
            <a:xfrm>
              <a:off x="423" y="2564"/>
              <a:ext cx="368" cy="119"/>
            </a:xfrm>
            <a:custGeom>
              <a:avLst/>
              <a:gdLst>
                <a:gd name="T0" fmla="*/ 0 w 737"/>
                <a:gd name="T1" fmla="*/ 46 h 237"/>
                <a:gd name="T2" fmla="*/ 7 w 737"/>
                <a:gd name="T3" fmla="*/ 60 h 237"/>
                <a:gd name="T4" fmla="*/ 184 w 737"/>
                <a:gd name="T5" fmla="*/ 14 h 237"/>
                <a:gd name="T6" fmla="*/ 169 w 737"/>
                <a:gd name="T7" fmla="*/ 0 h 237"/>
                <a:gd name="T8" fmla="*/ 0 w 737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7"/>
                <a:gd name="T16" fmla="*/ 0 h 237"/>
                <a:gd name="T17" fmla="*/ 737 w 737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7" h="237">
                  <a:moveTo>
                    <a:pt x="0" y="181"/>
                  </a:moveTo>
                  <a:lnTo>
                    <a:pt x="30" y="237"/>
                  </a:lnTo>
                  <a:lnTo>
                    <a:pt x="737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8" name="Freeform 1440"/>
            <p:cNvSpPr>
              <a:spLocks/>
            </p:cNvSpPr>
            <p:nvPr/>
          </p:nvSpPr>
          <p:spPr bwMode="auto">
            <a:xfrm>
              <a:off x="118" y="2343"/>
              <a:ext cx="688" cy="346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6 w 1377"/>
                <a:gd name="T7" fmla="*/ 21 h 693"/>
                <a:gd name="T8" fmla="*/ 6 w 1377"/>
                <a:gd name="T9" fmla="*/ 22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7 h 693"/>
                <a:gd name="T16" fmla="*/ 0 w 1377"/>
                <a:gd name="T17" fmla="*/ 45 h 693"/>
                <a:gd name="T18" fmla="*/ 0 w 1377"/>
                <a:gd name="T19" fmla="*/ 54 h 693"/>
                <a:gd name="T20" fmla="*/ 4 w 1377"/>
                <a:gd name="T21" fmla="*/ 63 h 693"/>
                <a:gd name="T22" fmla="*/ 10 w 1377"/>
                <a:gd name="T23" fmla="*/ 73 h 693"/>
                <a:gd name="T24" fmla="*/ 10 w 1377"/>
                <a:gd name="T25" fmla="*/ 73 h 693"/>
                <a:gd name="T26" fmla="*/ 10 w 1377"/>
                <a:gd name="T27" fmla="*/ 74 h 693"/>
                <a:gd name="T28" fmla="*/ 10 w 1377"/>
                <a:gd name="T29" fmla="*/ 74 h 693"/>
                <a:gd name="T30" fmla="*/ 10 w 1377"/>
                <a:gd name="T31" fmla="*/ 74 h 693"/>
                <a:gd name="T32" fmla="*/ 10 w 1377"/>
                <a:gd name="T33" fmla="*/ 74 h 693"/>
                <a:gd name="T34" fmla="*/ 10 w 1377"/>
                <a:gd name="T35" fmla="*/ 74 h 693"/>
                <a:gd name="T36" fmla="*/ 161 w 1377"/>
                <a:gd name="T37" fmla="*/ 173 h 693"/>
                <a:gd name="T38" fmla="*/ 161 w 1377"/>
                <a:gd name="T39" fmla="*/ 171 h 693"/>
                <a:gd name="T40" fmla="*/ 159 w 1377"/>
                <a:gd name="T41" fmla="*/ 165 h 693"/>
                <a:gd name="T42" fmla="*/ 159 w 1377"/>
                <a:gd name="T43" fmla="*/ 165 h 693"/>
                <a:gd name="T44" fmla="*/ 159 w 1377"/>
                <a:gd name="T45" fmla="*/ 165 h 693"/>
                <a:gd name="T46" fmla="*/ 158 w 1377"/>
                <a:gd name="T47" fmla="*/ 163 h 693"/>
                <a:gd name="T48" fmla="*/ 157 w 1377"/>
                <a:gd name="T49" fmla="*/ 159 h 693"/>
                <a:gd name="T50" fmla="*/ 155 w 1377"/>
                <a:gd name="T51" fmla="*/ 153 h 693"/>
                <a:gd name="T52" fmla="*/ 153 w 1377"/>
                <a:gd name="T53" fmla="*/ 146 h 693"/>
                <a:gd name="T54" fmla="*/ 153 w 1377"/>
                <a:gd name="T55" fmla="*/ 138 h 693"/>
                <a:gd name="T56" fmla="*/ 153 w 1377"/>
                <a:gd name="T57" fmla="*/ 129 h 693"/>
                <a:gd name="T58" fmla="*/ 157 w 1377"/>
                <a:gd name="T59" fmla="*/ 122 h 693"/>
                <a:gd name="T60" fmla="*/ 163 w 1377"/>
                <a:gd name="T61" fmla="*/ 117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2" y="468"/>
                  </a:moveTo>
                  <a:lnTo>
                    <a:pt x="1377" y="288"/>
                  </a:lnTo>
                  <a:lnTo>
                    <a:pt x="758" y="0"/>
                  </a:lnTo>
                  <a:lnTo>
                    <a:pt x="26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4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6"/>
                  </a:lnTo>
                  <a:lnTo>
                    <a:pt x="17" y="254"/>
                  </a:lnTo>
                  <a:lnTo>
                    <a:pt x="42" y="295"/>
                  </a:lnTo>
                  <a:lnTo>
                    <a:pt x="42" y="296"/>
                  </a:lnTo>
                  <a:lnTo>
                    <a:pt x="42" y="297"/>
                  </a:lnTo>
                  <a:lnTo>
                    <a:pt x="43" y="297"/>
                  </a:lnTo>
                  <a:lnTo>
                    <a:pt x="644" y="693"/>
                  </a:lnTo>
                  <a:lnTo>
                    <a:pt x="646" y="684"/>
                  </a:lnTo>
                  <a:lnTo>
                    <a:pt x="638" y="663"/>
                  </a:lnTo>
                  <a:lnTo>
                    <a:pt x="638" y="662"/>
                  </a:lnTo>
                  <a:lnTo>
                    <a:pt x="635" y="655"/>
                  </a:lnTo>
                  <a:lnTo>
                    <a:pt x="628" y="638"/>
                  </a:lnTo>
                  <a:lnTo>
                    <a:pt x="621" y="614"/>
                  </a:lnTo>
                  <a:lnTo>
                    <a:pt x="614" y="584"/>
                  </a:lnTo>
                  <a:lnTo>
                    <a:pt x="612" y="552"/>
                  </a:lnTo>
                  <a:lnTo>
                    <a:pt x="615" y="519"/>
                  </a:lnTo>
                  <a:lnTo>
                    <a:pt x="628" y="491"/>
                  </a:lnTo>
                  <a:lnTo>
                    <a:pt x="652" y="4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9" name="Freeform 1441"/>
            <p:cNvSpPr>
              <a:spLocks/>
            </p:cNvSpPr>
            <p:nvPr/>
          </p:nvSpPr>
          <p:spPr bwMode="auto">
            <a:xfrm>
              <a:off x="155" y="2355"/>
              <a:ext cx="614" cy="209"/>
            </a:xfrm>
            <a:custGeom>
              <a:avLst/>
              <a:gdLst>
                <a:gd name="T0" fmla="*/ 307 w 1229"/>
                <a:gd name="T1" fmla="*/ 64 h 416"/>
                <a:gd name="T2" fmla="*/ 145 w 1229"/>
                <a:gd name="T3" fmla="*/ 105 h 416"/>
                <a:gd name="T4" fmla="*/ 0 w 1229"/>
                <a:gd name="T5" fmla="*/ 20 h 416"/>
                <a:gd name="T6" fmla="*/ 170 w 1229"/>
                <a:gd name="T7" fmla="*/ 0 h 416"/>
                <a:gd name="T8" fmla="*/ 307 w 1229"/>
                <a:gd name="T9" fmla="*/ 64 h 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6"/>
                <a:gd name="T17" fmla="*/ 1229 w 1229"/>
                <a:gd name="T18" fmla="*/ 416 h 4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6">
                  <a:moveTo>
                    <a:pt x="1229" y="254"/>
                  </a:moveTo>
                  <a:lnTo>
                    <a:pt x="581" y="416"/>
                  </a:lnTo>
                  <a:lnTo>
                    <a:pt x="0" y="80"/>
                  </a:lnTo>
                  <a:lnTo>
                    <a:pt x="680" y="0"/>
                  </a:lnTo>
                  <a:lnTo>
                    <a:pt x="1229" y="254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0" name="Freeform 1442"/>
            <p:cNvSpPr>
              <a:spLocks/>
            </p:cNvSpPr>
            <p:nvPr/>
          </p:nvSpPr>
          <p:spPr bwMode="auto">
            <a:xfrm>
              <a:off x="128" y="2399"/>
              <a:ext cx="304" cy="265"/>
            </a:xfrm>
            <a:custGeom>
              <a:avLst/>
              <a:gdLst>
                <a:gd name="T0" fmla="*/ 147 w 608"/>
                <a:gd name="T1" fmla="*/ 133 h 529"/>
                <a:gd name="T2" fmla="*/ 10 w 608"/>
                <a:gd name="T3" fmla="*/ 42 h 529"/>
                <a:gd name="T4" fmla="*/ 5 w 608"/>
                <a:gd name="T5" fmla="*/ 34 h 529"/>
                <a:gd name="T6" fmla="*/ 1 w 608"/>
                <a:gd name="T7" fmla="*/ 27 h 529"/>
                <a:gd name="T8" fmla="*/ 1 w 608"/>
                <a:gd name="T9" fmla="*/ 21 h 529"/>
                <a:gd name="T10" fmla="*/ 0 w 608"/>
                <a:gd name="T11" fmla="*/ 15 h 529"/>
                <a:gd name="T12" fmla="*/ 1 w 608"/>
                <a:gd name="T13" fmla="*/ 10 h 529"/>
                <a:gd name="T14" fmla="*/ 1 w 608"/>
                <a:gd name="T15" fmla="*/ 6 h 529"/>
                <a:gd name="T16" fmla="*/ 3 w 608"/>
                <a:gd name="T17" fmla="*/ 3 h 529"/>
                <a:gd name="T18" fmla="*/ 5 w 608"/>
                <a:gd name="T19" fmla="*/ 0 h 529"/>
                <a:gd name="T20" fmla="*/ 152 w 608"/>
                <a:gd name="T21" fmla="*/ 86 h 529"/>
                <a:gd name="T22" fmla="*/ 148 w 608"/>
                <a:gd name="T23" fmla="*/ 90 h 529"/>
                <a:gd name="T24" fmla="*/ 145 w 608"/>
                <a:gd name="T25" fmla="*/ 96 h 529"/>
                <a:gd name="T26" fmla="*/ 143 w 608"/>
                <a:gd name="T27" fmla="*/ 102 h 529"/>
                <a:gd name="T28" fmla="*/ 143 w 608"/>
                <a:gd name="T29" fmla="*/ 108 h 529"/>
                <a:gd name="T30" fmla="*/ 143 w 608"/>
                <a:gd name="T31" fmla="*/ 115 h 529"/>
                <a:gd name="T32" fmla="*/ 143 w 608"/>
                <a:gd name="T33" fmla="*/ 121 h 529"/>
                <a:gd name="T34" fmla="*/ 145 w 608"/>
                <a:gd name="T35" fmla="*/ 127 h 529"/>
                <a:gd name="T36" fmla="*/ 147 w 608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8"/>
                <a:gd name="T58" fmla="*/ 0 h 529"/>
                <a:gd name="T59" fmla="*/ 608 w 608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8" h="529">
                  <a:moveTo>
                    <a:pt x="585" y="529"/>
                  </a:moveTo>
                  <a:lnTo>
                    <a:pt x="38" y="165"/>
                  </a:lnTo>
                  <a:lnTo>
                    <a:pt x="20" y="136"/>
                  </a:lnTo>
                  <a:lnTo>
                    <a:pt x="7" y="108"/>
                  </a:lnTo>
                  <a:lnTo>
                    <a:pt x="2" y="83"/>
                  </a:lnTo>
                  <a:lnTo>
                    <a:pt x="0" y="60"/>
                  </a:lnTo>
                  <a:lnTo>
                    <a:pt x="3" y="40"/>
                  </a:lnTo>
                  <a:lnTo>
                    <a:pt x="7" y="23"/>
                  </a:lnTo>
                  <a:lnTo>
                    <a:pt x="13" y="9"/>
                  </a:lnTo>
                  <a:lnTo>
                    <a:pt x="18" y="0"/>
                  </a:lnTo>
                  <a:lnTo>
                    <a:pt x="608" y="342"/>
                  </a:lnTo>
                  <a:lnTo>
                    <a:pt x="591" y="360"/>
                  </a:lnTo>
                  <a:lnTo>
                    <a:pt x="579" y="382"/>
                  </a:lnTo>
                  <a:lnTo>
                    <a:pt x="572" y="406"/>
                  </a:lnTo>
                  <a:lnTo>
                    <a:pt x="569" y="432"/>
                  </a:lnTo>
                  <a:lnTo>
                    <a:pt x="570" y="457"/>
                  </a:lnTo>
                  <a:lnTo>
                    <a:pt x="572" y="482"/>
                  </a:lnTo>
                  <a:lnTo>
                    <a:pt x="578" y="506"/>
                  </a:lnTo>
                  <a:lnTo>
                    <a:pt x="585" y="52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1" name="Freeform 1443"/>
            <p:cNvSpPr>
              <a:spLocks/>
            </p:cNvSpPr>
            <p:nvPr/>
          </p:nvSpPr>
          <p:spPr bwMode="auto">
            <a:xfrm>
              <a:off x="423" y="2492"/>
              <a:ext cx="376" cy="197"/>
            </a:xfrm>
            <a:custGeom>
              <a:avLst/>
              <a:gdLst>
                <a:gd name="T0" fmla="*/ 167 w 754"/>
                <a:gd name="T1" fmla="*/ 34 h 393"/>
                <a:gd name="T2" fmla="*/ 0 w 754"/>
                <a:gd name="T3" fmla="*/ 78 h 393"/>
                <a:gd name="T4" fmla="*/ 1 w 754"/>
                <a:gd name="T5" fmla="*/ 83 h 393"/>
                <a:gd name="T6" fmla="*/ 169 w 754"/>
                <a:gd name="T7" fmla="*/ 39 h 393"/>
                <a:gd name="T8" fmla="*/ 178 w 754"/>
                <a:gd name="T9" fmla="*/ 48 h 393"/>
                <a:gd name="T10" fmla="*/ 7 w 754"/>
                <a:gd name="T11" fmla="*/ 94 h 393"/>
                <a:gd name="T12" fmla="*/ 8 w 754"/>
                <a:gd name="T13" fmla="*/ 99 h 393"/>
                <a:gd name="T14" fmla="*/ 188 w 754"/>
                <a:gd name="T15" fmla="*/ 51 h 393"/>
                <a:gd name="T16" fmla="*/ 172 w 754"/>
                <a:gd name="T17" fmla="*/ 35 h 393"/>
                <a:gd name="T18" fmla="*/ 175 w 754"/>
                <a:gd name="T19" fmla="*/ 1 h 393"/>
                <a:gd name="T20" fmla="*/ 170 w 754"/>
                <a:gd name="T21" fmla="*/ 0 h 393"/>
                <a:gd name="T22" fmla="*/ 169 w 754"/>
                <a:gd name="T23" fmla="*/ 11 h 393"/>
                <a:gd name="T24" fmla="*/ 167 w 754"/>
                <a:gd name="T25" fmla="*/ 34 h 39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4"/>
                <a:gd name="T40" fmla="*/ 0 h 393"/>
                <a:gd name="T41" fmla="*/ 754 w 754"/>
                <a:gd name="T42" fmla="*/ 393 h 39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4" h="393">
                  <a:moveTo>
                    <a:pt x="671" y="135"/>
                  </a:moveTo>
                  <a:lnTo>
                    <a:pt x="0" y="309"/>
                  </a:lnTo>
                  <a:lnTo>
                    <a:pt x="5" y="330"/>
                  </a:lnTo>
                  <a:lnTo>
                    <a:pt x="678" y="155"/>
                  </a:lnTo>
                  <a:lnTo>
                    <a:pt x="715" y="192"/>
                  </a:lnTo>
                  <a:lnTo>
                    <a:pt x="29" y="374"/>
                  </a:lnTo>
                  <a:lnTo>
                    <a:pt x="35" y="393"/>
                  </a:lnTo>
                  <a:lnTo>
                    <a:pt x="754" y="203"/>
                  </a:lnTo>
                  <a:lnTo>
                    <a:pt x="691" y="139"/>
                  </a:lnTo>
                  <a:lnTo>
                    <a:pt x="701" y="1"/>
                  </a:lnTo>
                  <a:lnTo>
                    <a:pt x="681" y="0"/>
                  </a:lnTo>
                  <a:lnTo>
                    <a:pt x="679" y="42"/>
                  </a:lnTo>
                  <a:lnTo>
                    <a:pt x="671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2" name="Freeform 1444"/>
            <p:cNvSpPr>
              <a:spLocks/>
            </p:cNvSpPr>
            <p:nvPr/>
          </p:nvSpPr>
          <p:spPr bwMode="auto">
            <a:xfrm>
              <a:off x="452" y="2325"/>
              <a:ext cx="340" cy="156"/>
            </a:xfrm>
            <a:custGeom>
              <a:avLst/>
              <a:gdLst>
                <a:gd name="T0" fmla="*/ 9 w 681"/>
                <a:gd name="T1" fmla="*/ 39 h 312"/>
                <a:gd name="T2" fmla="*/ 1 w 681"/>
                <a:gd name="T3" fmla="*/ 48 h 312"/>
                <a:gd name="T4" fmla="*/ 0 w 681"/>
                <a:gd name="T5" fmla="*/ 62 h 312"/>
                <a:gd name="T6" fmla="*/ 1 w 681"/>
                <a:gd name="T7" fmla="*/ 73 h 312"/>
                <a:gd name="T8" fmla="*/ 2 w 681"/>
                <a:gd name="T9" fmla="*/ 78 h 312"/>
                <a:gd name="T10" fmla="*/ 169 w 681"/>
                <a:gd name="T11" fmla="*/ 35 h 312"/>
                <a:gd name="T12" fmla="*/ 170 w 681"/>
                <a:gd name="T13" fmla="*/ 0 h 312"/>
                <a:gd name="T14" fmla="*/ 9 w 681"/>
                <a:gd name="T15" fmla="*/ 39 h 3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81"/>
                <a:gd name="T25" fmla="*/ 0 h 312"/>
                <a:gd name="T26" fmla="*/ 681 w 681"/>
                <a:gd name="T27" fmla="*/ 312 h 3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81" h="312">
                  <a:moveTo>
                    <a:pt x="39" y="155"/>
                  </a:moveTo>
                  <a:lnTo>
                    <a:pt x="5" y="195"/>
                  </a:lnTo>
                  <a:lnTo>
                    <a:pt x="0" y="251"/>
                  </a:lnTo>
                  <a:lnTo>
                    <a:pt x="7" y="289"/>
                  </a:lnTo>
                  <a:lnTo>
                    <a:pt x="8" y="312"/>
                  </a:lnTo>
                  <a:lnTo>
                    <a:pt x="676" y="138"/>
                  </a:lnTo>
                  <a:lnTo>
                    <a:pt x="681" y="0"/>
                  </a:lnTo>
                  <a:lnTo>
                    <a:pt x="39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3" name="Freeform 1445"/>
            <p:cNvSpPr>
              <a:spLocks/>
            </p:cNvSpPr>
            <p:nvPr/>
          </p:nvSpPr>
          <p:spPr bwMode="auto">
            <a:xfrm>
              <a:off x="456" y="2396"/>
              <a:ext cx="360" cy="116"/>
            </a:xfrm>
            <a:custGeom>
              <a:avLst/>
              <a:gdLst>
                <a:gd name="T0" fmla="*/ 0 w 720"/>
                <a:gd name="T1" fmla="*/ 44 h 234"/>
                <a:gd name="T2" fmla="*/ 7 w 720"/>
                <a:gd name="T3" fmla="*/ 58 h 234"/>
                <a:gd name="T4" fmla="*/ 180 w 720"/>
                <a:gd name="T5" fmla="*/ 13 h 234"/>
                <a:gd name="T6" fmla="*/ 166 w 720"/>
                <a:gd name="T7" fmla="*/ 0 h 234"/>
                <a:gd name="T8" fmla="*/ 0 w 720"/>
                <a:gd name="T9" fmla="*/ 44 h 2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0"/>
                <a:gd name="T16" fmla="*/ 0 h 234"/>
                <a:gd name="T17" fmla="*/ 720 w 720"/>
                <a:gd name="T18" fmla="*/ 234 h 2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0" h="234">
                  <a:moveTo>
                    <a:pt x="0" y="179"/>
                  </a:moveTo>
                  <a:lnTo>
                    <a:pt x="29" y="234"/>
                  </a:lnTo>
                  <a:lnTo>
                    <a:pt x="720" y="54"/>
                  </a:lnTo>
                  <a:lnTo>
                    <a:pt x="664" y="0"/>
                  </a:lnTo>
                  <a:lnTo>
                    <a:pt x="0" y="179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4" name="Freeform 1446"/>
            <p:cNvSpPr>
              <a:spLocks/>
            </p:cNvSpPr>
            <p:nvPr/>
          </p:nvSpPr>
          <p:spPr bwMode="auto">
            <a:xfrm>
              <a:off x="156" y="2179"/>
              <a:ext cx="676" cy="340"/>
            </a:xfrm>
            <a:custGeom>
              <a:avLst/>
              <a:gdLst>
                <a:gd name="T0" fmla="*/ 160 w 1350"/>
                <a:gd name="T1" fmla="*/ 114 h 680"/>
                <a:gd name="T2" fmla="*/ 339 w 1350"/>
                <a:gd name="T3" fmla="*/ 71 h 680"/>
                <a:gd name="T4" fmla="*/ 187 w 1350"/>
                <a:gd name="T5" fmla="*/ 0 h 680"/>
                <a:gd name="T6" fmla="*/ 7 w 1350"/>
                <a:gd name="T7" fmla="*/ 21 h 680"/>
                <a:gd name="T8" fmla="*/ 6 w 1350"/>
                <a:gd name="T9" fmla="*/ 22 h 680"/>
                <a:gd name="T10" fmla="*/ 5 w 1350"/>
                <a:gd name="T11" fmla="*/ 25 h 680"/>
                <a:gd name="T12" fmla="*/ 3 w 1350"/>
                <a:gd name="T13" fmla="*/ 30 h 680"/>
                <a:gd name="T14" fmla="*/ 1 w 1350"/>
                <a:gd name="T15" fmla="*/ 37 h 680"/>
                <a:gd name="T16" fmla="*/ 0 w 1350"/>
                <a:gd name="T17" fmla="*/ 44 h 680"/>
                <a:gd name="T18" fmla="*/ 1 w 1350"/>
                <a:gd name="T19" fmla="*/ 52 h 680"/>
                <a:gd name="T20" fmla="*/ 5 w 1350"/>
                <a:gd name="T21" fmla="*/ 62 h 680"/>
                <a:gd name="T22" fmla="*/ 11 w 1350"/>
                <a:gd name="T23" fmla="*/ 72 h 680"/>
                <a:gd name="T24" fmla="*/ 11 w 1350"/>
                <a:gd name="T25" fmla="*/ 73 h 680"/>
                <a:gd name="T26" fmla="*/ 11 w 1350"/>
                <a:gd name="T27" fmla="*/ 73 h 680"/>
                <a:gd name="T28" fmla="*/ 11 w 1350"/>
                <a:gd name="T29" fmla="*/ 73 h 680"/>
                <a:gd name="T30" fmla="*/ 158 w 1350"/>
                <a:gd name="T31" fmla="*/ 170 h 680"/>
                <a:gd name="T32" fmla="*/ 159 w 1350"/>
                <a:gd name="T33" fmla="*/ 168 h 680"/>
                <a:gd name="T34" fmla="*/ 157 w 1350"/>
                <a:gd name="T35" fmla="*/ 163 h 680"/>
                <a:gd name="T36" fmla="*/ 157 w 1350"/>
                <a:gd name="T37" fmla="*/ 162 h 680"/>
                <a:gd name="T38" fmla="*/ 157 w 1350"/>
                <a:gd name="T39" fmla="*/ 162 h 680"/>
                <a:gd name="T40" fmla="*/ 156 w 1350"/>
                <a:gd name="T41" fmla="*/ 161 h 680"/>
                <a:gd name="T42" fmla="*/ 155 w 1350"/>
                <a:gd name="T43" fmla="*/ 157 h 680"/>
                <a:gd name="T44" fmla="*/ 153 w 1350"/>
                <a:gd name="T45" fmla="*/ 151 h 680"/>
                <a:gd name="T46" fmla="*/ 151 w 1350"/>
                <a:gd name="T47" fmla="*/ 143 h 680"/>
                <a:gd name="T48" fmla="*/ 150 w 1350"/>
                <a:gd name="T49" fmla="*/ 135 h 680"/>
                <a:gd name="T50" fmla="*/ 151 w 1350"/>
                <a:gd name="T51" fmla="*/ 127 h 680"/>
                <a:gd name="T52" fmla="*/ 154 w 1350"/>
                <a:gd name="T53" fmla="*/ 120 h 680"/>
                <a:gd name="T54" fmla="*/ 160 w 1350"/>
                <a:gd name="T55" fmla="*/ 114 h 68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50"/>
                <a:gd name="T85" fmla="*/ 0 h 680"/>
                <a:gd name="T86" fmla="*/ 1350 w 1350"/>
                <a:gd name="T87" fmla="*/ 680 h 68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50" h="680">
                  <a:moveTo>
                    <a:pt x="640" y="457"/>
                  </a:moveTo>
                  <a:lnTo>
                    <a:pt x="1350" y="281"/>
                  </a:lnTo>
                  <a:lnTo>
                    <a:pt x="744" y="0"/>
                  </a:lnTo>
                  <a:lnTo>
                    <a:pt x="27" y="85"/>
                  </a:lnTo>
                  <a:lnTo>
                    <a:pt x="24" y="89"/>
                  </a:lnTo>
                  <a:lnTo>
                    <a:pt x="17" y="101"/>
                  </a:lnTo>
                  <a:lnTo>
                    <a:pt x="9" y="120"/>
                  </a:lnTo>
                  <a:lnTo>
                    <a:pt x="2" y="145"/>
                  </a:lnTo>
                  <a:lnTo>
                    <a:pt x="0" y="176"/>
                  </a:lnTo>
                  <a:lnTo>
                    <a:pt x="4" y="210"/>
                  </a:lnTo>
                  <a:lnTo>
                    <a:pt x="17" y="248"/>
                  </a:lnTo>
                  <a:lnTo>
                    <a:pt x="42" y="288"/>
                  </a:lnTo>
                  <a:lnTo>
                    <a:pt x="43" y="291"/>
                  </a:lnTo>
                  <a:lnTo>
                    <a:pt x="632" y="680"/>
                  </a:lnTo>
                  <a:lnTo>
                    <a:pt x="634" y="670"/>
                  </a:lnTo>
                  <a:lnTo>
                    <a:pt x="627" y="650"/>
                  </a:lnTo>
                  <a:lnTo>
                    <a:pt x="627" y="648"/>
                  </a:lnTo>
                  <a:lnTo>
                    <a:pt x="623" y="642"/>
                  </a:lnTo>
                  <a:lnTo>
                    <a:pt x="617" y="625"/>
                  </a:lnTo>
                  <a:lnTo>
                    <a:pt x="609" y="601"/>
                  </a:lnTo>
                  <a:lnTo>
                    <a:pt x="603" y="571"/>
                  </a:lnTo>
                  <a:lnTo>
                    <a:pt x="600" y="540"/>
                  </a:lnTo>
                  <a:lnTo>
                    <a:pt x="604" y="508"/>
                  </a:lnTo>
                  <a:lnTo>
                    <a:pt x="616" y="480"/>
                  </a:lnTo>
                  <a:lnTo>
                    <a:pt x="640" y="4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5" name="Freeform 1447"/>
            <p:cNvSpPr>
              <a:spLocks/>
            </p:cNvSpPr>
            <p:nvPr/>
          </p:nvSpPr>
          <p:spPr bwMode="auto">
            <a:xfrm>
              <a:off x="193" y="2191"/>
              <a:ext cx="602" cy="205"/>
            </a:xfrm>
            <a:custGeom>
              <a:avLst/>
              <a:gdLst>
                <a:gd name="T0" fmla="*/ 301 w 1205"/>
                <a:gd name="T1" fmla="*/ 63 h 408"/>
                <a:gd name="T2" fmla="*/ 142 w 1205"/>
                <a:gd name="T3" fmla="*/ 103 h 408"/>
                <a:gd name="T4" fmla="*/ 0 w 1205"/>
                <a:gd name="T5" fmla="*/ 20 h 408"/>
                <a:gd name="T6" fmla="*/ 167 w 1205"/>
                <a:gd name="T7" fmla="*/ 0 h 408"/>
                <a:gd name="T8" fmla="*/ 301 w 1205"/>
                <a:gd name="T9" fmla="*/ 63 h 4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5"/>
                <a:gd name="T16" fmla="*/ 0 h 408"/>
                <a:gd name="T17" fmla="*/ 1205 w 1205"/>
                <a:gd name="T18" fmla="*/ 408 h 4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5" h="408">
                  <a:moveTo>
                    <a:pt x="1205" y="250"/>
                  </a:moveTo>
                  <a:lnTo>
                    <a:pt x="570" y="408"/>
                  </a:lnTo>
                  <a:lnTo>
                    <a:pt x="0" y="79"/>
                  </a:lnTo>
                  <a:lnTo>
                    <a:pt x="668" y="0"/>
                  </a:lnTo>
                  <a:lnTo>
                    <a:pt x="1205" y="250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6" name="Freeform 1448"/>
            <p:cNvSpPr>
              <a:spLocks/>
            </p:cNvSpPr>
            <p:nvPr/>
          </p:nvSpPr>
          <p:spPr bwMode="auto">
            <a:xfrm>
              <a:off x="167" y="2234"/>
              <a:ext cx="298" cy="259"/>
            </a:xfrm>
            <a:custGeom>
              <a:avLst/>
              <a:gdLst>
                <a:gd name="T0" fmla="*/ 144 w 594"/>
                <a:gd name="T1" fmla="*/ 129 h 519"/>
                <a:gd name="T2" fmla="*/ 9 w 594"/>
                <a:gd name="T3" fmla="*/ 40 h 519"/>
                <a:gd name="T4" fmla="*/ 5 w 594"/>
                <a:gd name="T5" fmla="*/ 33 h 519"/>
                <a:gd name="T6" fmla="*/ 2 w 594"/>
                <a:gd name="T7" fmla="*/ 26 h 519"/>
                <a:gd name="T8" fmla="*/ 1 w 594"/>
                <a:gd name="T9" fmla="*/ 20 h 519"/>
                <a:gd name="T10" fmla="*/ 0 w 594"/>
                <a:gd name="T11" fmla="*/ 14 h 519"/>
                <a:gd name="T12" fmla="*/ 1 w 594"/>
                <a:gd name="T13" fmla="*/ 9 h 519"/>
                <a:gd name="T14" fmla="*/ 2 w 594"/>
                <a:gd name="T15" fmla="*/ 5 h 519"/>
                <a:gd name="T16" fmla="*/ 3 w 594"/>
                <a:gd name="T17" fmla="*/ 2 h 519"/>
                <a:gd name="T18" fmla="*/ 5 w 594"/>
                <a:gd name="T19" fmla="*/ 0 h 519"/>
                <a:gd name="T20" fmla="*/ 150 w 594"/>
                <a:gd name="T21" fmla="*/ 83 h 519"/>
                <a:gd name="T22" fmla="*/ 145 w 594"/>
                <a:gd name="T23" fmla="*/ 88 h 519"/>
                <a:gd name="T24" fmla="*/ 142 w 594"/>
                <a:gd name="T25" fmla="*/ 93 h 519"/>
                <a:gd name="T26" fmla="*/ 141 w 594"/>
                <a:gd name="T27" fmla="*/ 99 h 519"/>
                <a:gd name="T28" fmla="*/ 140 w 594"/>
                <a:gd name="T29" fmla="*/ 105 h 519"/>
                <a:gd name="T30" fmla="*/ 140 w 594"/>
                <a:gd name="T31" fmla="*/ 112 h 519"/>
                <a:gd name="T32" fmla="*/ 141 w 594"/>
                <a:gd name="T33" fmla="*/ 118 h 519"/>
                <a:gd name="T34" fmla="*/ 142 w 594"/>
                <a:gd name="T35" fmla="*/ 124 h 519"/>
                <a:gd name="T36" fmla="*/ 144 w 594"/>
                <a:gd name="T37" fmla="*/ 129 h 51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94"/>
                <a:gd name="T58" fmla="*/ 0 h 519"/>
                <a:gd name="T59" fmla="*/ 594 w 594"/>
                <a:gd name="T60" fmla="*/ 519 h 51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94" h="519">
                  <a:moveTo>
                    <a:pt x="572" y="519"/>
                  </a:moveTo>
                  <a:lnTo>
                    <a:pt x="36" y="162"/>
                  </a:lnTo>
                  <a:lnTo>
                    <a:pt x="18" y="133"/>
                  </a:lnTo>
                  <a:lnTo>
                    <a:pt x="7" y="106"/>
                  </a:lnTo>
                  <a:lnTo>
                    <a:pt x="1" y="82"/>
                  </a:lnTo>
                  <a:lnTo>
                    <a:pt x="0" y="59"/>
                  </a:lnTo>
                  <a:lnTo>
                    <a:pt x="2" y="39"/>
                  </a:lnTo>
                  <a:lnTo>
                    <a:pt x="7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594" y="335"/>
                  </a:lnTo>
                  <a:lnTo>
                    <a:pt x="578" y="353"/>
                  </a:lnTo>
                  <a:lnTo>
                    <a:pt x="567" y="375"/>
                  </a:lnTo>
                  <a:lnTo>
                    <a:pt x="560" y="398"/>
                  </a:lnTo>
                  <a:lnTo>
                    <a:pt x="556" y="422"/>
                  </a:lnTo>
                  <a:lnTo>
                    <a:pt x="558" y="448"/>
                  </a:lnTo>
                  <a:lnTo>
                    <a:pt x="560" y="473"/>
                  </a:lnTo>
                  <a:lnTo>
                    <a:pt x="566" y="497"/>
                  </a:lnTo>
                  <a:lnTo>
                    <a:pt x="572" y="519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7" name="Freeform 1449"/>
            <p:cNvSpPr>
              <a:spLocks/>
            </p:cNvSpPr>
            <p:nvPr/>
          </p:nvSpPr>
          <p:spPr bwMode="auto">
            <a:xfrm>
              <a:off x="455" y="2325"/>
              <a:ext cx="370" cy="194"/>
            </a:xfrm>
            <a:custGeom>
              <a:avLst/>
              <a:gdLst>
                <a:gd name="T0" fmla="*/ 165 w 738"/>
                <a:gd name="T1" fmla="*/ 33 h 387"/>
                <a:gd name="T2" fmla="*/ 0 w 738"/>
                <a:gd name="T3" fmla="*/ 76 h 387"/>
                <a:gd name="T4" fmla="*/ 2 w 738"/>
                <a:gd name="T5" fmla="*/ 81 h 387"/>
                <a:gd name="T6" fmla="*/ 167 w 738"/>
                <a:gd name="T7" fmla="*/ 38 h 387"/>
                <a:gd name="T8" fmla="*/ 175 w 738"/>
                <a:gd name="T9" fmla="*/ 48 h 387"/>
                <a:gd name="T10" fmla="*/ 8 w 738"/>
                <a:gd name="T11" fmla="*/ 92 h 387"/>
                <a:gd name="T12" fmla="*/ 9 w 738"/>
                <a:gd name="T13" fmla="*/ 97 h 387"/>
                <a:gd name="T14" fmla="*/ 186 w 738"/>
                <a:gd name="T15" fmla="*/ 50 h 387"/>
                <a:gd name="T16" fmla="*/ 170 w 738"/>
                <a:gd name="T17" fmla="*/ 35 h 387"/>
                <a:gd name="T18" fmla="*/ 172 w 738"/>
                <a:gd name="T19" fmla="*/ 1 h 387"/>
                <a:gd name="T20" fmla="*/ 168 w 738"/>
                <a:gd name="T21" fmla="*/ 0 h 387"/>
                <a:gd name="T22" fmla="*/ 167 w 738"/>
                <a:gd name="T23" fmla="*/ 9 h 387"/>
                <a:gd name="T24" fmla="*/ 165 w 738"/>
                <a:gd name="T25" fmla="*/ 33 h 38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8"/>
                <a:gd name="T40" fmla="*/ 0 h 387"/>
                <a:gd name="T41" fmla="*/ 738 w 738"/>
                <a:gd name="T42" fmla="*/ 387 h 38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8" h="387">
                  <a:moveTo>
                    <a:pt x="658" y="132"/>
                  </a:moveTo>
                  <a:lnTo>
                    <a:pt x="0" y="304"/>
                  </a:lnTo>
                  <a:lnTo>
                    <a:pt x="5" y="324"/>
                  </a:lnTo>
                  <a:lnTo>
                    <a:pt x="664" y="152"/>
                  </a:lnTo>
                  <a:lnTo>
                    <a:pt x="699" y="189"/>
                  </a:lnTo>
                  <a:lnTo>
                    <a:pt x="29" y="366"/>
                  </a:lnTo>
                  <a:lnTo>
                    <a:pt x="34" y="387"/>
                  </a:lnTo>
                  <a:lnTo>
                    <a:pt x="738" y="199"/>
                  </a:lnTo>
                  <a:lnTo>
                    <a:pt x="676" y="137"/>
                  </a:lnTo>
                  <a:lnTo>
                    <a:pt x="687" y="1"/>
                  </a:lnTo>
                  <a:lnTo>
                    <a:pt x="668" y="0"/>
                  </a:lnTo>
                  <a:lnTo>
                    <a:pt x="665" y="36"/>
                  </a:lnTo>
                  <a:lnTo>
                    <a:pt x="658" y="1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8" name="Freeform 1450"/>
            <p:cNvSpPr>
              <a:spLocks/>
            </p:cNvSpPr>
            <p:nvPr/>
          </p:nvSpPr>
          <p:spPr bwMode="auto">
            <a:xfrm>
              <a:off x="471" y="2125"/>
              <a:ext cx="321" cy="200"/>
            </a:xfrm>
            <a:custGeom>
              <a:avLst/>
              <a:gdLst>
                <a:gd name="T0" fmla="*/ 7 w 643"/>
                <a:gd name="T1" fmla="*/ 56 h 401"/>
                <a:gd name="T2" fmla="*/ 0 w 643"/>
                <a:gd name="T3" fmla="*/ 68 h 401"/>
                <a:gd name="T4" fmla="*/ 0 w 643"/>
                <a:gd name="T5" fmla="*/ 83 h 401"/>
                <a:gd name="T6" fmla="*/ 2 w 643"/>
                <a:gd name="T7" fmla="*/ 94 h 401"/>
                <a:gd name="T8" fmla="*/ 3 w 643"/>
                <a:gd name="T9" fmla="*/ 100 h 401"/>
                <a:gd name="T10" fmla="*/ 160 w 643"/>
                <a:gd name="T11" fmla="*/ 37 h 401"/>
                <a:gd name="T12" fmla="*/ 158 w 643"/>
                <a:gd name="T13" fmla="*/ 0 h 401"/>
                <a:gd name="T14" fmla="*/ 7 w 643"/>
                <a:gd name="T15" fmla="*/ 56 h 4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43"/>
                <a:gd name="T25" fmla="*/ 0 h 401"/>
                <a:gd name="T26" fmla="*/ 643 w 643"/>
                <a:gd name="T27" fmla="*/ 401 h 4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43" h="401">
                  <a:moveTo>
                    <a:pt x="30" y="227"/>
                  </a:moveTo>
                  <a:lnTo>
                    <a:pt x="0" y="274"/>
                  </a:lnTo>
                  <a:lnTo>
                    <a:pt x="1" y="335"/>
                  </a:lnTo>
                  <a:lnTo>
                    <a:pt x="11" y="377"/>
                  </a:lnTo>
                  <a:lnTo>
                    <a:pt x="15" y="401"/>
                  </a:lnTo>
                  <a:lnTo>
                    <a:pt x="643" y="149"/>
                  </a:lnTo>
                  <a:lnTo>
                    <a:pt x="635" y="0"/>
                  </a:lnTo>
                  <a:lnTo>
                    <a:pt x="30" y="2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9" name="Freeform 1451"/>
            <p:cNvSpPr>
              <a:spLocks/>
            </p:cNvSpPr>
            <p:nvPr/>
          </p:nvSpPr>
          <p:spPr bwMode="auto">
            <a:xfrm>
              <a:off x="478" y="2201"/>
              <a:ext cx="342" cy="157"/>
            </a:xfrm>
            <a:custGeom>
              <a:avLst/>
              <a:gdLst>
                <a:gd name="T0" fmla="*/ 0 w 683"/>
                <a:gd name="T1" fmla="*/ 64 h 316"/>
                <a:gd name="T2" fmla="*/ 9 w 683"/>
                <a:gd name="T3" fmla="*/ 78 h 316"/>
                <a:gd name="T4" fmla="*/ 171 w 683"/>
                <a:gd name="T5" fmla="*/ 13 h 316"/>
                <a:gd name="T6" fmla="*/ 156 w 683"/>
                <a:gd name="T7" fmla="*/ 0 h 316"/>
                <a:gd name="T8" fmla="*/ 0 w 683"/>
                <a:gd name="T9" fmla="*/ 64 h 3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3"/>
                <a:gd name="T16" fmla="*/ 0 h 316"/>
                <a:gd name="T17" fmla="*/ 683 w 683"/>
                <a:gd name="T18" fmla="*/ 316 h 3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3" h="316">
                  <a:moveTo>
                    <a:pt x="0" y="258"/>
                  </a:moveTo>
                  <a:lnTo>
                    <a:pt x="34" y="316"/>
                  </a:lnTo>
                  <a:lnTo>
                    <a:pt x="683" y="52"/>
                  </a:lnTo>
                  <a:lnTo>
                    <a:pt x="623" y="0"/>
                  </a:lnTo>
                  <a:lnTo>
                    <a:pt x="0" y="25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0" name="Freeform 1452"/>
            <p:cNvSpPr>
              <a:spLocks/>
            </p:cNvSpPr>
            <p:nvPr/>
          </p:nvSpPr>
          <p:spPr bwMode="auto">
            <a:xfrm>
              <a:off x="166" y="1988"/>
              <a:ext cx="660" cy="377"/>
            </a:xfrm>
            <a:custGeom>
              <a:avLst/>
              <a:gdLst>
                <a:gd name="T0" fmla="*/ 162 w 1321"/>
                <a:gd name="T1" fmla="*/ 128 h 753"/>
                <a:gd name="T2" fmla="*/ 330 w 1321"/>
                <a:gd name="T3" fmla="*/ 64 h 753"/>
                <a:gd name="T4" fmla="*/ 176 w 1321"/>
                <a:gd name="T5" fmla="*/ 0 h 753"/>
                <a:gd name="T6" fmla="*/ 4 w 1321"/>
                <a:gd name="T7" fmla="*/ 39 h 753"/>
                <a:gd name="T8" fmla="*/ 3 w 1321"/>
                <a:gd name="T9" fmla="*/ 40 h 753"/>
                <a:gd name="T10" fmla="*/ 2 w 1321"/>
                <a:gd name="T11" fmla="*/ 44 h 753"/>
                <a:gd name="T12" fmla="*/ 1 w 1321"/>
                <a:gd name="T13" fmla="*/ 49 h 753"/>
                <a:gd name="T14" fmla="*/ 0 w 1321"/>
                <a:gd name="T15" fmla="*/ 56 h 753"/>
                <a:gd name="T16" fmla="*/ 0 w 1321"/>
                <a:gd name="T17" fmla="*/ 65 h 753"/>
                <a:gd name="T18" fmla="*/ 2 w 1321"/>
                <a:gd name="T19" fmla="*/ 75 h 753"/>
                <a:gd name="T20" fmla="*/ 6 w 1321"/>
                <a:gd name="T21" fmla="*/ 85 h 753"/>
                <a:gd name="T22" fmla="*/ 13 w 1321"/>
                <a:gd name="T23" fmla="*/ 96 h 753"/>
                <a:gd name="T24" fmla="*/ 13 w 1321"/>
                <a:gd name="T25" fmla="*/ 96 h 753"/>
                <a:gd name="T26" fmla="*/ 14 w 1321"/>
                <a:gd name="T27" fmla="*/ 96 h 753"/>
                <a:gd name="T28" fmla="*/ 14 w 1321"/>
                <a:gd name="T29" fmla="*/ 96 h 753"/>
                <a:gd name="T30" fmla="*/ 14 w 1321"/>
                <a:gd name="T31" fmla="*/ 96 h 753"/>
                <a:gd name="T32" fmla="*/ 14 w 1321"/>
                <a:gd name="T33" fmla="*/ 96 h 753"/>
                <a:gd name="T34" fmla="*/ 14 w 1321"/>
                <a:gd name="T35" fmla="*/ 96 h 753"/>
                <a:gd name="T36" fmla="*/ 166 w 1321"/>
                <a:gd name="T37" fmla="*/ 189 h 753"/>
                <a:gd name="T38" fmla="*/ 166 w 1321"/>
                <a:gd name="T39" fmla="*/ 186 h 753"/>
                <a:gd name="T40" fmla="*/ 164 w 1321"/>
                <a:gd name="T41" fmla="*/ 181 h 753"/>
                <a:gd name="T42" fmla="*/ 164 w 1321"/>
                <a:gd name="T43" fmla="*/ 181 h 753"/>
                <a:gd name="T44" fmla="*/ 164 w 1321"/>
                <a:gd name="T45" fmla="*/ 181 h 753"/>
                <a:gd name="T46" fmla="*/ 163 w 1321"/>
                <a:gd name="T47" fmla="*/ 179 h 753"/>
                <a:gd name="T48" fmla="*/ 161 w 1321"/>
                <a:gd name="T49" fmla="*/ 174 h 753"/>
                <a:gd name="T50" fmla="*/ 158 w 1321"/>
                <a:gd name="T51" fmla="*/ 168 h 753"/>
                <a:gd name="T52" fmla="*/ 156 w 1321"/>
                <a:gd name="T53" fmla="*/ 160 h 753"/>
                <a:gd name="T54" fmla="*/ 155 w 1321"/>
                <a:gd name="T55" fmla="*/ 151 h 753"/>
                <a:gd name="T56" fmla="*/ 155 w 1321"/>
                <a:gd name="T57" fmla="*/ 143 h 753"/>
                <a:gd name="T58" fmla="*/ 157 w 1321"/>
                <a:gd name="T59" fmla="*/ 135 h 753"/>
                <a:gd name="T60" fmla="*/ 162 w 1321"/>
                <a:gd name="T61" fmla="*/ 128 h 75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21"/>
                <a:gd name="T94" fmla="*/ 0 h 753"/>
                <a:gd name="T95" fmla="*/ 1321 w 1321"/>
                <a:gd name="T96" fmla="*/ 753 h 75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21" h="753">
                  <a:moveTo>
                    <a:pt x="650" y="509"/>
                  </a:moveTo>
                  <a:lnTo>
                    <a:pt x="1321" y="255"/>
                  </a:lnTo>
                  <a:lnTo>
                    <a:pt x="704" y="0"/>
                  </a:lnTo>
                  <a:lnTo>
                    <a:pt x="17" y="154"/>
                  </a:lnTo>
                  <a:lnTo>
                    <a:pt x="15" y="159"/>
                  </a:lnTo>
                  <a:lnTo>
                    <a:pt x="9" y="173"/>
                  </a:lnTo>
                  <a:lnTo>
                    <a:pt x="4" y="195"/>
                  </a:lnTo>
                  <a:lnTo>
                    <a:pt x="0" y="224"/>
                  </a:lnTo>
                  <a:lnTo>
                    <a:pt x="1" y="258"/>
                  </a:lnTo>
                  <a:lnTo>
                    <a:pt x="9" y="298"/>
                  </a:lnTo>
                  <a:lnTo>
                    <a:pt x="27" y="339"/>
                  </a:lnTo>
                  <a:lnTo>
                    <a:pt x="55" y="382"/>
                  </a:lnTo>
                  <a:lnTo>
                    <a:pt x="57" y="382"/>
                  </a:lnTo>
                  <a:lnTo>
                    <a:pt x="57" y="383"/>
                  </a:lnTo>
                  <a:lnTo>
                    <a:pt x="58" y="384"/>
                  </a:lnTo>
                  <a:lnTo>
                    <a:pt x="666" y="753"/>
                  </a:lnTo>
                  <a:lnTo>
                    <a:pt x="666" y="743"/>
                  </a:lnTo>
                  <a:lnTo>
                    <a:pt x="657" y="721"/>
                  </a:lnTo>
                  <a:lnTo>
                    <a:pt x="654" y="714"/>
                  </a:lnTo>
                  <a:lnTo>
                    <a:pt x="645" y="696"/>
                  </a:lnTo>
                  <a:lnTo>
                    <a:pt x="635" y="670"/>
                  </a:lnTo>
                  <a:lnTo>
                    <a:pt x="626" y="638"/>
                  </a:lnTo>
                  <a:lnTo>
                    <a:pt x="620" y="604"/>
                  </a:lnTo>
                  <a:lnTo>
                    <a:pt x="621" y="569"/>
                  </a:lnTo>
                  <a:lnTo>
                    <a:pt x="629" y="537"/>
                  </a:lnTo>
                  <a:lnTo>
                    <a:pt x="650" y="5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1" name="Freeform 1453"/>
            <p:cNvSpPr>
              <a:spLocks/>
            </p:cNvSpPr>
            <p:nvPr/>
          </p:nvSpPr>
          <p:spPr bwMode="auto">
            <a:xfrm>
              <a:off x="198" y="2002"/>
              <a:ext cx="593" cy="227"/>
            </a:xfrm>
            <a:custGeom>
              <a:avLst/>
              <a:gdLst>
                <a:gd name="T0" fmla="*/ 297 w 1186"/>
                <a:gd name="T1" fmla="*/ 56 h 456"/>
                <a:gd name="T2" fmla="*/ 147 w 1186"/>
                <a:gd name="T3" fmla="*/ 113 h 456"/>
                <a:gd name="T4" fmla="*/ 0 w 1186"/>
                <a:gd name="T5" fmla="*/ 36 h 456"/>
                <a:gd name="T6" fmla="*/ 159 w 1186"/>
                <a:gd name="T7" fmla="*/ 0 h 456"/>
                <a:gd name="T8" fmla="*/ 297 w 1186"/>
                <a:gd name="T9" fmla="*/ 56 h 4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6"/>
                <a:gd name="T16" fmla="*/ 0 h 456"/>
                <a:gd name="T17" fmla="*/ 1186 w 1186"/>
                <a:gd name="T18" fmla="*/ 456 h 4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6" h="456">
                  <a:moveTo>
                    <a:pt x="1186" y="226"/>
                  </a:moveTo>
                  <a:lnTo>
                    <a:pt x="586" y="456"/>
                  </a:lnTo>
                  <a:lnTo>
                    <a:pt x="0" y="144"/>
                  </a:lnTo>
                  <a:lnTo>
                    <a:pt x="639" y="0"/>
                  </a:lnTo>
                  <a:lnTo>
                    <a:pt x="1186" y="226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2" name="Freeform 1454"/>
            <p:cNvSpPr>
              <a:spLocks/>
            </p:cNvSpPr>
            <p:nvPr/>
          </p:nvSpPr>
          <p:spPr bwMode="auto">
            <a:xfrm>
              <a:off x="177" y="2079"/>
              <a:ext cx="302" cy="260"/>
            </a:xfrm>
            <a:custGeom>
              <a:avLst/>
              <a:gdLst>
                <a:gd name="T0" fmla="*/ 150 w 605"/>
                <a:gd name="T1" fmla="*/ 130 h 522"/>
                <a:gd name="T2" fmla="*/ 11 w 605"/>
                <a:gd name="T3" fmla="*/ 45 h 522"/>
                <a:gd name="T4" fmla="*/ 6 w 605"/>
                <a:gd name="T5" fmla="*/ 37 h 522"/>
                <a:gd name="T6" fmla="*/ 3 w 605"/>
                <a:gd name="T7" fmla="*/ 30 h 522"/>
                <a:gd name="T8" fmla="*/ 0 w 605"/>
                <a:gd name="T9" fmla="*/ 23 h 522"/>
                <a:gd name="T10" fmla="*/ 0 w 605"/>
                <a:gd name="T11" fmla="*/ 17 h 522"/>
                <a:gd name="T12" fmla="*/ 0 w 605"/>
                <a:gd name="T13" fmla="*/ 11 h 522"/>
                <a:gd name="T14" fmla="*/ 0 w 605"/>
                <a:gd name="T15" fmla="*/ 6 h 522"/>
                <a:gd name="T16" fmla="*/ 1 w 605"/>
                <a:gd name="T17" fmla="*/ 3 h 522"/>
                <a:gd name="T18" fmla="*/ 2 w 605"/>
                <a:gd name="T19" fmla="*/ 0 h 522"/>
                <a:gd name="T20" fmla="*/ 151 w 605"/>
                <a:gd name="T21" fmla="*/ 79 h 522"/>
                <a:gd name="T22" fmla="*/ 147 w 605"/>
                <a:gd name="T23" fmla="*/ 84 h 522"/>
                <a:gd name="T24" fmla="*/ 145 w 605"/>
                <a:gd name="T25" fmla="*/ 90 h 522"/>
                <a:gd name="T26" fmla="*/ 144 w 605"/>
                <a:gd name="T27" fmla="*/ 97 h 522"/>
                <a:gd name="T28" fmla="*/ 144 w 605"/>
                <a:gd name="T29" fmla="*/ 104 h 522"/>
                <a:gd name="T30" fmla="*/ 145 w 605"/>
                <a:gd name="T31" fmla="*/ 111 h 522"/>
                <a:gd name="T32" fmla="*/ 146 w 605"/>
                <a:gd name="T33" fmla="*/ 117 h 522"/>
                <a:gd name="T34" fmla="*/ 148 w 605"/>
                <a:gd name="T35" fmla="*/ 124 h 522"/>
                <a:gd name="T36" fmla="*/ 150 w 605"/>
                <a:gd name="T37" fmla="*/ 130 h 5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5"/>
                <a:gd name="T58" fmla="*/ 0 h 522"/>
                <a:gd name="T59" fmla="*/ 605 w 605"/>
                <a:gd name="T60" fmla="*/ 522 h 52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5" h="522">
                  <a:moveTo>
                    <a:pt x="602" y="522"/>
                  </a:moveTo>
                  <a:lnTo>
                    <a:pt x="47" y="180"/>
                  </a:lnTo>
                  <a:lnTo>
                    <a:pt x="26" y="149"/>
                  </a:lnTo>
                  <a:lnTo>
                    <a:pt x="12" y="120"/>
                  </a:lnTo>
                  <a:lnTo>
                    <a:pt x="3" y="94"/>
                  </a:lnTo>
                  <a:lnTo>
                    <a:pt x="0" y="68"/>
                  </a:lnTo>
                  <a:lnTo>
                    <a:pt x="0" y="46"/>
                  </a:lnTo>
                  <a:lnTo>
                    <a:pt x="2" y="27"/>
                  </a:lnTo>
                  <a:lnTo>
                    <a:pt x="6" y="12"/>
                  </a:lnTo>
                  <a:lnTo>
                    <a:pt x="9" y="0"/>
                  </a:lnTo>
                  <a:lnTo>
                    <a:pt x="605" y="318"/>
                  </a:lnTo>
                  <a:lnTo>
                    <a:pt x="591" y="340"/>
                  </a:lnTo>
                  <a:lnTo>
                    <a:pt x="582" y="364"/>
                  </a:lnTo>
                  <a:lnTo>
                    <a:pt x="577" y="390"/>
                  </a:lnTo>
                  <a:lnTo>
                    <a:pt x="577" y="418"/>
                  </a:lnTo>
                  <a:lnTo>
                    <a:pt x="580" y="446"/>
                  </a:lnTo>
                  <a:lnTo>
                    <a:pt x="586" y="472"/>
                  </a:lnTo>
                  <a:lnTo>
                    <a:pt x="592" y="497"/>
                  </a:lnTo>
                  <a:lnTo>
                    <a:pt x="602" y="52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3" name="Freeform 1455"/>
            <p:cNvSpPr>
              <a:spLocks/>
            </p:cNvSpPr>
            <p:nvPr/>
          </p:nvSpPr>
          <p:spPr bwMode="auto">
            <a:xfrm>
              <a:off x="478" y="2125"/>
              <a:ext cx="351" cy="240"/>
            </a:xfrm>
            <a:custGeom>
              <a:avLst/>
              <a:gdLst>
                <a:gd name="T0" fmla="*/ 155 w 701"/>
                <a:gd name="T1" fmla="*/ 36 h 480"/>
                <a:gd name="T2" fmla="*/ 0 w 701"/>
                <a:gd name="T3" fmla="*/ 99 h 480"/>
                <a:gd name="T4" fmla="*/ 2 w 701"/>
                <a:gd name="T5" fmla="*/ 104 h 480"/>
                <a:gd name="T6" fmla="*/ 157 w 701"/>
                <a:gd name="T7" fmla="*/ 42 h 480"/>
                <a:gd name="T8" fmla="*/ 166 w 701"/>
                <a:gd name="T9" fmla="*/ 51 h 480"/>
                <a:gd name="T10" fmla="*/ 9 w 701"/>
                <a:gd name="T11" fmla="*/ 115 h 480"/>
                <a:gd name="T12" fmla="*/ 11 w 701"/>
                <a:gd name="T13" fmla="*/ 120 h 480"/>
                <a:gd name="T14" fmla="*/ 176 w 701"/>
                <a:gd name="T15" fmla="*/ 53 h 480"/>
                <a:gd name="T16" fmla="*/ 159 w 701"/>
                <a:gd name="T17" fmla="*/ 37 h 480"/>
                <a:gd name="T18" fmla="*/ 159 w 701"/>
                <a:gd name="T19" fmla="*/ 0 h 480"/>
                <a:gd name="T20" fmla="*/ 154 w 701"/>
                <a:gd name="T21" fmla="*/ 0 h 480"/>
                <a:gd name="T22" fmla="*/ 154 w 701"/>
                <a:gd name="T23" fmla="*/ 12 h 480"/>
                <a:gd name="T24" fmla="*/ 155 w 701"/>
                <a:gd name="T25" fmla="*/ 36 h 4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01"/>
                <a:gd name="T40" fmla="*/ 0 h 480"/>
                <a:gd name="T41" fmla="*/ 701 w 701"/>
                <a:gd name="T42" fmla="*/ 480 h 4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01" h="480">
                  <a:moveTo>
                    <a:pt x="617" y="144"/>
                  </a:moveTo>
                  <a:lnTo>
                    <a:pt x="0" y="394"/>
                  </a:lnTo>
                  <a:lnTo>
                    <a:pt x="6" y="416"/>
                  </a:lnTo>
                  <a:lnTo>
                    <a:pt x="626" y="165"/>
                  </a:lnTo>
                  <a:lnTo>
                    <a:pt x="663" y="201"/>
                  </a:lnTo>
                  <a:lnTo>
                    <a:pt x="33" y="459"/>
                  </a:lnTo>
                  <a:lnTo>
                    <a:pt x="41" y="480"/>
                  </a:lnTo>
                  <a:lnTo>
                    <a:pt x="701" y="209"/>
                  </a:lnTo>
                  <a:lnTo>
                    <a:pt x="636" y="148"/>
                  </a:lnTo>
                  <a:lnTo>
                    <a:pt x="634" y="0"/>
                  </a:lnTo>
                  <a:lnTo>
                    <a:pt x="615" y="0"/>
                  </a:lnTo>
                  <a:lnTo>
                    <a:pt x="616" y="46"/>
                  </a:lnTo>
                  <a:lnTo>
                    <a:pt x="617" y="1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4" name="Freeform 1456"/>
            <p:cNvSpPr>
              <a:spLocks/>
            </p:cNvSpPr>
            <p:nvPr/>
          </p:nvSpPr>
          <p:spPr bwMode="auto">
            <a:xfrm>
              <a:off x="430" y="1973"/>
              <a:ext cx="330" cy="151"/>
            </a:xfrm>
            <a:custGeom>
              <a:avLst/>
              <a:gdLst>
                <a:gd name="T0" fmla="*/ 10 w 659"/>
                <a:gd name="T1" fmla="*/ 38 h 301"/>
                <a:gd name="T2" fmla="*/ 2 w 659"/>
                <a:gd name="T3" fmla="*/ 48 h 301"/>
                <a:gd name="T4" fmla="*/ 0 w 659"/>
                <a:gd name="T5" fmla="*/ 61 h 301"/>
                <a:gd name="T6" fmla="*/ 2 w 659"/>
                <a:gd name="T7" fmla="*/ 70 h 301"/>
                <a:gd name="T8" fmla="*/ 2 w 659"/>
                <a:gd name="T9" fmla="*/ 76 h 301"/>
                <a:gd name="T10" fmla="*/ 164 w 659"/>
                <a:gd name="T11" fmla="*/ 34 h 301"/>
                <a:gd name="T12" fmla="*/ 165 w 659"/>
                <a:gd name="T13" fmla="*/ 0 h 301"/>
                <a:gd name="T14" fmla="*/ 10 w 659"/>
                <a:gd name="T15" fmla="*/ 38 h 3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59"/>
                <a:gd name="T25" fmla="*/ 0 h 301"/>
                <a:gd name="T26" fmla="*/ 659 w 659"/>
                <a:gd name="T27" fmla="*/ 301 h 3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59" h="301">
                  <a:moveTo>
                    <a:pt x="38" y="151"/>
                  </a:moveTo>
                  <a:lnTo>
                    <a:pt x="5" y="190"/>
                  </a:lnTo>
                  <a:lnTo>
                    <a:pt x="0" y="243"/>
                  </a:lnTo>
                  <a:lnTo>
                    <a:pt x="6" y="279"/>
                  </a:lnTo>
                  <a:lnTo>
                    <a:pt x="8" y="301"/>
                  </a:lnTo>
                  <a:lnTo>
                    <a:pt x="655" y="134"/>
                  </a:lnTo>
                  <a:lnTo>
                    <a:pt x="659" y="0"/>
                  </a:lnTo>
                  <a:lnTo>
                    <a:pt x="38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5" name="Freeform 1457"/>
            <p:cNvSpPr>
              <a:spLocks/>
            </p:cNvSpPr>
            <p:nvPr/>
          </p:nvSpPr>
          <p:spPr bwMode="auto">
            <a:xfrm>
              <a:off x="144" y="1832"/>
              <a:ext cx="654" cy="329"/>
            </a:xfrm>
            <a:custGeom>
              <a:avLst/>
              <a:gdLst>
                <a:gd name="T0" fmla="*/ 155 w 1308"/>
                <a:gd name="T1" fmla="*/ 110 h 658"/>
                <a:gd name="T2" fmla="*/ 327 w 1308"/>
                <a:gd name="T3" fmla="*/ 68 h 658"/>
                <a:gd name="T4" fmla="*/ 180 w 1308"/>
                <a:gd name="T5" fmla="*/ 0 h 658"/>
                <a:gd name="T6" fmla="*/ 6 w 1308"/>
                <a:gd name="T7" fmla="*/ 21 h 658"/>
                <a:gd name="T8" fmla="*/ 5 w 1308"/>
                <a:gd name="T9" fmla="*/ 21 h 658"/>
                <a:gd name="T10" fmla="*/ 5 w 1308"/>
                <a:gd name="T11" fmla="*/ 24 h 658"/>
                <a:gd name="T12" fmla="*/ 3 w 1308"/>
                <a:gd name="T13" fmla="*/ 29 h 658"/>
                <a:gd name="T14" fmla="*/ 1 w 1308"/>
                <a:gd name="T15" fmla="*/ 35 h 658"/>
                <a:gd name="T16" fmla="*/ 0 w 1308"/>
                <a:gd name="T17" fmla="*/ 42 h 658"/>
                <a:gd name="T18" fmla="*/ 1 w 1308"/>
                <a:gd name="T19" fmla="*/ 50 h 658"/>
                <a:gd name="T20" fmla="*/ 5 w 1308"/>
                <a:gd name="T21" fmla="*/ 60 h 658"/>
                <a:gd name="T22" fmla="*/ 10 w 1308"/>
                <a:gd name="T23" fmla="*/ 70 h 658"/>
                <a:gd name="T24" fmla="*/ 10 w 1308"/>
                <a:gd name="T25" fmla="*/ 71 h 658"/>
                <a:gd name="T26" fmla="*/ 10 w 1308"/>
                <a:gd name="T27" fmla="*/ 71 h 658"/>
                <a:gd name="T28" fmla="*/ 10 w 1308"/>
                <a:gd name="T29" fmla="*/ 71 h 658"/>
                <a:gd name="T30" fmla="*/ 153 w 1308"/>
                <a:gd name="T31" fmla="*/ 165 h 658"/>
                <a:gd name="T32" fmla="*/ 154 w 1308"/>
                <a:gd name="T33" fmla="*/ 163 h 658"/>
                <a:gd name="T34" fmla="*/ 152 w 1308"/>
                <a:gd name="T35" fmla="*/ 158 h 658"/>
                <a:gd name="T36" fmla="*/ 152 w 1308"/>
                <a:gd name="T37" fmla="*/ 158 h 658"/>
                <a:gd name="T38" fmla="*/ 152 w 1308"/>
                <a:gd name="T39" fmla="*/ 158 h 658"/>
                <a:gd name="T40" fmla="*/ 151 w 1308"/>
                <a:gd name="T41" fmla="*/ 156 h 658"/>
                <a:gd name="T42" fmla="*/ 150 w 1308"/>
                <a:gd name="T43" fmla="*/ 152 h 658"/>
                <a:gd name="T44" fmla="*/ 148 w 1308"/>
                <a:gd name="T45" fmla="*/ 146 h 658"/>
                <a:gd name="T46" fmla="*/ 147 w 1308"/>
                <a:gd name="T47" fmla="*/ 139 h 658"/>
                <a:gd name="T48" fmla="*/ 146 w 1308"/>
                <a:gd name="T49" fmla="*/ 131 h 658"/>
                <a:gd name="T50" fmla="*/ 147 w 1308"/>
                <a:gd name="T51" fmla="*/ 123 h 658"/>
                <a:gd name="T52" fmla="*/ 150 w 1308"/>
                <a:gd name="T53" fmla="*/ 116 h 658"/>
                <a:gd name="T54" fmla="*/ 155 w 1308"/>
                <a:gd name="T55" fmla="*/ 110 h 65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08"/>
                <a:gd name="T85" fmla="*/ 0 h 658"/>
                <a:gd name="T86" fmla="*/ 1308 w 1308"/>
                <a:gd name="T87" fmla="*/ 658 h 65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08" h="658">
                  <a:moveTo>
                    <a:pt x="620" y="443"/>
                  </a:moveTo>
                  <a:lnTo>
                    <a:pt x="1308" y="272"/>
                  </a:lnTo>
                  <a:lnTo>
                    <a:pt x="722" y="0"/>
                  </a:lnTo>
                  <a:lnTo>
                    <a:pt x="26" y="81"/>
                  </a:lnTo>
                  <a:lnTo>
                    <a:pt x="23" y="86"/>
                  </a:lnTo>
                  <a:lnTo>
                    <a:pt x="17" y="98"/>
                  </a:lnTo>
                  <a:lnTo>
                    <a:pt x="9" y="116"/>
                  </a:lnTo>
                  <a:lnTo>
                    <a:pt x="3" y="140"/>
                  </a:lnTo>
                  <a:lnTo>
                    <a:pt x="0" y="170"/>
                  </a:lnTo>
                  <a:lnTo>
                    <a:pt x="4" y="203"/>
                  </a:lnTo>
                  <a:lnTo>
                    <a:pt x="17" y="240"/>
                  </a:lnTo>
                  <a:lnTo>
                    <a:pt x="41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3" y="282"/>
                  </a:lnTo>
                  <a:lnTo>
                    <a:pt x="612" y="658"/>
                  </a:lnTo>
                  <a:lnTo>
                    <a:pt x="615" y="649"/>
                  </a:lnTo>
                  <a:lnTo>
                    <a:pt x="608" y="629"/>
                  </a:lnTo>
                  <a:lnTo>
                    <a:pt x="604" y="622"/>
                  </a:lnTo>
                  <a:lnTo>
                    <a:pt x="599" y="606"/>
                  </a:lnTo>
                  <a:lnTo>
                    <a:pt x="591" y="582"/>
                  </a:lnTo>
                  <a:lnTo>
                    <a:pt x="585" y="553"/>
                  </a:lnTo>
                  <a:lnTo>
                    <a:pt x="581" y="523"/>
                  </a:lnTo>
                  <a:lnTo>
                    <a:pt x="585" y="492"/>
                  </a:lnTo>
                  <a:lnTo>
                    <a:pt x="597" y="465"/>
                  </a:lnTo>
                  <a:lnTo>
                    <a:pt x="620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6" name="Freeform 1458"/>
            <p:cNvSpPr>
              <a:spLocks/>
            </p:cNvSpPr>
            <p:nvPr/>
          </p:nvSpPr>
          <p:spPr bwMode="auto">
            <a:xfrm>
              <a:off x="430" y="1973"/>
              <a:ext cx="330" cy="151"/>
            </a:xfrm>
            <a:custGeom>
              <a:avLst/>
              <a:gdLst>
                <a:gd name="T0" fmla="*/ 10 w 659"/>
                <a:gd name="T1" fmla="*/ 38 h 301"/>
                <a:gd name="T2" fmla="*/ 2 w 659"/>
                <a:gd name="T3" fmla="*/ 48 h 301"/>
                <a:gd name="T4" fmla="*/ 0 w 659"/>
                <a:gd name="T5" fmla="*/ 61 h 301"/>
                <a:gd name="T6" fmla="*/ 2 w 659"/>
                <a:gd name="T7" fmla="*/ 70 h 301"/>
                <a:gd name="T8" fmla="*/ 2 w 659"/>
                <a:gd name="T9" fmla="*/ 76 h 301"/>
                <a:gd name="T10" fmla="*/ 164 w 659"/>
                <a:gd name="T11" fmla="*/ 34 h 301"/>
                <a:gd name="T12" fmla="*/ 165 w 659"/>
                <a:gd name="T13" fmla="*/ 0 h 301"/>
                <a:gd name="T14" fmla="*/ 10 w 659"/>
                <a:gd name="T15" fmla="*/ 38 h 3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59"/>
                <a:gd name="T25" fmla="*/ 0 h 301"/>
                <a:gd name="T26" fmla="*/ 659 w 659"/>
                <a:gd name="T27" fmla="*/ 301 h 3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59" h="301">
                  <a:moveTo>
                    <a:pt x="38" y="151"/>
                  </a:moveTo>
                  <a:lnTo>
                    <a:pt x="5" y="190"/>
                  </a:lnTo>
                  <a:lnTo>
                    <a:pt x="0" y="243"/>
                  </a:lnTo>
                  <a:lnTo>
                    <a:pt x="6" y="279"/>
                  </a:lnTo>
                  <a:lnTo>
                    <a:pt x="8" y="301"/>
                  </a:lnTo>
                  <a:lnTo>
                    <a:pt x="655" y="134"/>
                  </a:lnTo>
                  <a:lnTo>
                    <a:pt x="659" y="0"/>
                  </a:lnTo>
                  <a:lnTo>
                    <a:pt x="38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7" name="Freeform 1459"/>
            <p:cNvSpPr>
              <a:spLocks/>
            </p:cNvSpPr>
            <p:nvPr/>
          </p:nvSpPr>
          <p:spPr bwMode="auto">
            <a:xfrm>
              <a:off x="434" y="2042"/>
              <a:ext cx="349" cy="113"/>
            </a:xfrm>
            <a:custGeom>
              <a:avLst/>
              <a:gdLst>
                <a:gd name="T0" fmla="*/ 0 w 698"/>
                <a:gd name="T1" fmla="*/ 43 h 225"/>
                <a:gd name="T2" fmla="*/ 7 w 698"/>
                <a:gd name="T3" fmla="*/ 57 h 225"/>
                <a:gd name="T4" fmla="*/ 175 w 698"/>
                <a:gd name="T5" fmla="*/ 13 h 225"/>
                <a:gd name="T6" fmla="*/ 161 w 698"/>
                <a:gd name="T7" fmla="*/ 0 h 225"/>
                <a:gd name="T8" fmla="*/ 0 w 698"/>
                <a:gd name="T9" fmla="*/ 43 h 2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8"/>
                <a:gd name="T16" fmla="*/ 0 h 225"/>
                <a:gd name="T17" fmla="*/ 698 w 698"/>
                <a:gd name="T18" fmla="*/ 225 h 2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8" h="225">
                  <a:moveTo>
                    <a:pt x="0" y="171"/>
                  </a:moveTo>
                  <a:lnTo>
                    <a:pt x="29" y="225"/>
                  </a:lnTo>
                  <a:lnTo>
                    <a:pt x="698" y="50"/>
                  </a:lnTo>
                  <a:lnTo>
                    <a:pt x="644" y="0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8" name="Freeform 1460"/>
            <p:cNvSpPr>
              <a:spLocks/>
            </p:cNvSpPr>
            <p:nvPr/>
          </p:nvSpPr>
          <p:spPr bwMode="auto">
            <a:xfrm>
              <a:off x="144" y="1832"/>
              <a:ext cx="654" cy="329"/>
            </a:xfrm>
            <a:custGeom>
              <a:avLst/>
              <a:gdLst>
                <a:gd name="T0" fmla="*/ 155 w 1308"/>
                <a:gd name="T1" fmla="*/ 110 h 658"/>
                <a:gd name="T2" fmla="*/ 327 w 1308"/>
                <a:gd name="T3" fmla="*/ 68 h 658"/>
                <a:gd name="T4" fmla="*/ 180 w 1308"/>
                <a:gd name="T5" fmla="*/ 0 h 658"/>
                <a:gd name="T6" fmla="*/ 6 w 1308"/>
                <a:gd name="T7" fmla="*/ 21 h 658"/>
                <a:gd name="T8" fmla="*/ 5 w 1308"/>
                <a:gd name="T9" fmla="*/ 21 h 658"/>
                <a:gd name="T10" fmla="*/ 5 w 1308"/>
                <a:gd name="T11" fmla="*/ 24 h 658"/>
                <a:gd name="T12" fmla="*/ 3 w 1308"/>
                <a:gd name="T13" fmla="*/ 29 h 658"/>
                <a:gd name="T14" fmla="*/ 1 w 1308"/>
                <a:gd name="T15" fmla="*/ 35 h 658"/>
                <a:gd name="T16" fmla="*/ 0 w 1308"/>
                <a:gd name="T17" fmla="*/ 42 h 658"/>
                <a:gd name="T18" fmla="*/ 1 w 1308"/>
                <a:gd name="T19" fmla="*/ 50 h 658"/>
                <a:gd name="T20" fmla="*/ 5 w 1308"/>
                <a:gd name="T21" fmla="*/ 60 h 658"/>
                <a:gd name="T22" fmla="*/ 10 w 1308"/>
                <a:gd name="T23" fmla="*/ 70 h 658"/>
                <a:gd name="T24" fmla="*/ 10 w 1308"/>
                <a:gd name="T25" fmla="*/ 71 h 658"/>
                <a:gd name="T26" fmla="*/ 10 w 1308"/>
                <a:gd name="T27" fmla="*/ 71 h 658"/>
                <a:gd name="T28" fmla="*/ 10 w 1308"/>
                <a:gd name="T29" fmla="*/ 71 h 658"/>
                <a:gd name="T30" fmla="*/ 153 w 1308"/>
                <a:gd name="T31" fmla="*/ 165 h 658"/>
                <a:gd name="T32" fmla="*/ 154 w 1308"/>
                <a:gd name="T33" fmla="*/ 163 h 658"/>
                <a:gd name="T34" fmla="*/ 152 w 1308"/>
                <a:gd name="T35" fmla="*/ 158 h 658"/>
                <a:gd name="T36" fmla="*/ 152 w 1308"/>
                <a:gd name="T37" fmla="*/ 158 h 658"/>
                <a:gd name="T38" fmla="*/ 152 w 1308"/>
                <a:gd name="T39" fmla="*/ 158 h 658"/>
                <a:gd name="T40" fmla="*/ 151 w 1308"/>
                <a:gd name="T41" fmla="*/ 156 h 658"/>
                <a:gd name="T42" fmla="*/ 150 w 1308"/>
                <a:gd name="T43" fmla="*/ 152 h 658"/>
                <a:gd name="T44" fmla="*/ 148 w 1308"/>
                <a:gd name="T45" fmla="*/ 146 h 658"/>
                <a:gd name="T46" fmla="*/ 147 w 1308"/>
                <a:gd name="T47" fmla="*/ 139 h 658"/>
                <a:gd name="T48" fmla="*/ 146 w 1308"/>
                <a:gd name="T49" fmla="*/ 131 h 658"/>
                <a:gd name="T50" fmla="*/ 147 w 1308"/>
                <a:gd name="T51" fmla="*/ 123 h 658"/>
                <a:gd name="T52" fmla="*/ 150 w 1308"/>
                <a:gd name="T53" fmla="*/ 116 h 658"/>
                <a:gd name="T54" fmla="*/ 155 w 1308"/>
                <a:gd name="T55" fmla="*/ 110 h 65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08"/>
                <a:gd name="T85" fmla="*/ 0 h 658"/>
                <a:gd name="T86" fmla="*/ 1308 w 1308"/>
                <a:gd name="T87" fmla="*/ 658 h 65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08" h="658">
                  <a:moveTo>
                    <a:pt x="620" y="443"/>
                  </a:moveTo>
                  <a:lnTo>
                    <a:pt x="1308" y="272"/>
                  </a:lnTo>
                  <a:lnTo>
                    <a:pt x="722" y="0"/>
                  </a:lnTo>
                  <a:lnTo>
                    <a:pt x="26" y="81"/>
                  </a:lnTo>
                  <a:lnTo>
                    <a:pt x="23" y="86"/>
                  </a:lnTo>
                  <a:lnTo>
                    <a:pt x="17" y="98"/>
                  </a:lnTo>
                  <a:lnTo>
                    <a:pt x="9" y="116"/>
                  </a:lnTo>
                  <a:lnTo>
                    <a:pt x="3" y="140"/>
                  </a:lnTo>
                  <a:lnTo>
                    <a:pt x="0" y="170"/>
                  </a:lnTo>
                  <a:lnTo>
                    <a:pt x="4" y="203"/>
                  </a:lnTo>
                  <a:lnTo>
                    <a:pt x="17" y="240"/>
                  </a:lnTo>
                  <a:lnTo>
                    <a:pt x="41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3" y="282"/>
                  </a:lnTo>
                  <a:lnTo>
                    <a:pt x="612" y="658"/>
                  </a:lnTo>
                  <a:lnTo>
                    <a:pt x="615" y="649"/>
                  </a:lnTo>
                  <a:lnTo>
                    <a:pt x="608" y="629"/>
                  </a:lnTo>
                  <a:lnTo>
                    <a:pt x="604" y="622"/>
                  </a:lnTo>
                  <a:lnTo>
                    <a:pt x="599" y="606"/>
                  </a:lnTo>
                  <a:lnTo>
                    <a:pt x="591" y="582"/>
                  </a:lnTo>
                  <a:lnTo>
                    <a:pt x="585" y="553"/>
                  </a:lnTo>
                  <a:lnTo>
                    <a:pt x="581" y="523"/>
                  </a:lnTo>
                  <a:lnTo>
                    <a:pt x="585" y="492"/>
                  </a:lnTo>
                  <a:lnTo>
                    <a:pt x="597" y="465"/>
                  </a:lnTo>
                  <a:lnTo>
                    <a:pt x="620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9" name="Freeform 1461"/>
            <p:cNvSpPr>
              <a:spLocks/>
            </p:cNvSpPr>
            <p:nvPr/>
          </p:nvSpPr>
          <p:spPr bwMode="auto">
            <a:xfrm>
              <a:off x="179" y="1843"/>
              <a:ext cx="584" cy="199"/>
            </a:xfrm>
            <a:custGeom>
              <a:avLst/>
              <a:gdLst>
                <a:gd name="T0" fmla="*/ 292 w 1167"/>
                <a:gd name="T1" fmla="*/ 61 h 397"/>
                <a:gd name="T2" fmla="*/ 138 w 1167"/>
                <a:gd name="T3" fmla="*/ 100 h 397"/>
                <a:gd name="T4" fmla="*/ 0 w 1167"/>
                <a:gd name="T5" fmla="*/ 20 h 397"/>
                <a:gd name="T6" fmla="*/ 162 w 1167"/>
                <a:gd name="T7" fmla="*/ 0 h 397"/>
                <a:gd name="T8" fmla="*/ 292 w 1167"/>
                <a:gd name="T9" fmla="*/ 61 h 3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7"/>
                <a:gd name="T16" fmla="*/ 0 h 397"/>
                <a:gd name="T17" fmla="*/ 1167 w 1167"/>
                <a:gd name="T18" fmla="*/ 397 h 3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7" h="397">
                  <a:moveTo>
                    <a:pt x="1167" y="243"/>
                  </a:moveTo>
                  <a:lnTo>
                    <a:pt x="551" y="397"/>
                  </a:lnTo>
                  <a:lnTo>
                    <a:pt x="0" y="78"/>
                  </a:lnTo>
                  <a:lnTo>
                    <a:pt x="646" y="0"/>
                  </a:lnTo>
                  <a:lnTo>
                    <a:pt x="1167" y="24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0" name="Freeform 1462"/>
            <p:cNvSpPr>
              <a:spLocks/>
            </p:cNvSpPr>
            <p:nvPr/>
          </p:nvSpPr>
          <p:spPr bwMode="auto">
            <a:xfrm>
              <a:off x="154" y="1885"/>
              <a:ext cx="288" cy="252"/>
            </a:xfrm>
            <a:custGeom>
              <a:avLst/>
              <a:gdLst>
                <a:gd name="T0" fmla="*/ 139 w 576"/>
                <a:gd name="T1" fmla="*/ 126 h 503"/>
                <a:gd name="T2" fmla="*/ 9 w 576"/>
                <a:gd name="T3" fmla="*/ 39 h 503"/>
                <a:gd name="T4" fmla="*/ 5 w 576"/>
                <a:gd name="T5" fmla="*/ 33 h 503"/>
                <a:gd name="T6" fmla="*/ 1 w 576"/>
                <a:gd name="T7" fmla="*/ 26 h 503"/>
                <a:gd name="T8" fmla="*/ 1 w 576"/>
                <a:gd name="T9" fmla="*/ 20 h 503"/>
                <a:gd name="T10" fmla="*/ 0 w 576"/>
                <a:gd name="T11" fmla="*/ 15 h 503"/>
                <a:gd name="T12" fmla="*/ 1 w 576"/>
                <a:gd name="T13" fmla="*/ 10 h 503"/>
                <a:gd name="T14" fmla="*/ 1 w 576"/>
                <a:gd name="T15" fmla="*/ 6 h 503"/>
                <a:gd name="T16" fmla="*/ 3 w 576"/>
                <a:gd name="T17" fmla="*/ 3 h 503"/>
                <a:gd name="T18" fmla="*/ 4 w 576"/>
                <a:gd name="T19" fmla="*/ 0 h 503"/>
                <a:gd name="T20" fmla="*/ 144 w 576"/>
                <a:gd name="T21" fmla="*/ 81 h 503"/>
                <a:gd name="T22" fmla="*/ 140 w 576"/>
                <a:gd name="T23" fmla="*/ 86 h 503"/>
                <a:gd name="T24" fmla="*/ 138 w 576"/>
                <a:gd name="T25" fmla="*/ 91 h 503"/>
                <a:gd name="T26" fmla="*/ 136 w 576"/>
                <a:gd name="T27" fmla="*/ 97 h 503"/>
                <a:gd name="T28" fmla="*/ 135 w 576"/>
                <a:gd name="T29" fmla="*/ 103 h 503"/>
                <a:gd name="T30" fmla="*/ 135 w 576"/>
                <a:gd name="T31" fmla="*/ 109 h 503"/>
                <a:gd name="T32" fmla="*/ 136 w 576"/>
                <a:gd name="T33" fmla="*/ 115 h 503"/>
                <a:gd name="T34" fmla="*/ 137 w 576"/>
                <a:gd name="T35" fmla="*/ 121 h 503"/>
                <a:gd name="T36" fmla="*/ 139 w 576"/>
                <a:gd name="T37" fmla="*/ 126 h 50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76"/>
                <a:gd name="T58" fmla="*/ 0 h 503"/>
                <a:gd name="T59" fmla="*/ 576 w 576"/>
                <a:gd name="T60" fmla="*/ 503 h 50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76" h="503">
                  <a:moveTo>
                    <a:pt x="555" y="503"/>
                  </a:moveTo>
                  <a:lnTo>
                    <a:pt x="36" y="156"/>
                  </a:lnTo>
                  <a:lnTo>
                    <a:pt x="17" y="129"/>
                  </a:lnTo>
                  <a:lnTo>
                    <a:pt x="6" y="102"/>
                  </a:lnTo>
                  <a:lnTo>
                    <a:pt x="1" y="78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6" y="22"/>
                  </a:lnTo>
                  <a:lnTo>
                    <a:pt x="12" y="9"/>
                  </a:lnTo>
                  <a:lnTo>
                    <a:pt x="16" y="0"/>
                  </a:lnTo>
                  <a:lnTo>
                    <a:pt x="576" y="324"/>
                  </a:lnTo>
                  <a:lnTo>
                    <a:pt x="560" y="343"/>
                  </a:lnTo>
                  <a:lnTo>
                    <a:pt x="549" y="362"/>
                  </a:lnTo>
                  <a:lnTo>
                    <a:pt x="542" y="385"/>
                  </a:lnTo>
                  <a:lnTo>
                    <a:pt x="540" y="409"/>
                  </a:lnTo>
                  <a:lnTo>
                    <a:pt x="540" y="434"/>
                  </a:lnTo>
                  <a:lnTo>
                    <a:pt x="543" y="458"/>
                  </a:lnTo>
                  <a:lnTo>
                    <a:pt x="548" y="481"/>
                  </a:lnTo>
                  <a:lnTo>
                    <a:pt x="555" y="50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1" name="Freeform 1463"/>
            <p:cNvSpPr>
              <a:spLocks/>
            </p:cNvSpPr>
            <p:nvPr/>
          </p:nvSpPr>
          <p:spPr bwMode="auto">
            <a:xfrm>
              <a:off x="434" y="1973"/>
              <a:ext cx="357" cy="188"/>
            </a:xfrm>
            <a:custGeom>
              <a:avLst/>
              <a:gdLst>
                <a:gd name="T0" fmla="*/ 159 w 716"/>
                <a:gd name="T1" fmla="*/ 33 h 375"/>
                <a:gd name="T2" fmla="*/ 0 w 716"/>
                <a:gd name="T3" fmla="*/ 74 h 375"/>
                <a:gd name="T4" fmla="*/ 1 w 716"/>
                <a:gd name="T5" fmla="*/ 79 h 375"/>
                <a:gd name="T6" fmla="*/ 160 w 716"/>
                <a:gd name="T7" fmla="*/ 37 h 375"/>
                <a:gd name="T8" fmla="*/ 169 w 716"/>
                <a:gd name="T9" fmla="*/ 46 h 375"/>
                <a:gd name="T10" fmla="*/ 7 w 716"/>
                <a:gd name="T11" fmla="*/ 89 h 375"/>
                <a:gd name="T12" fmla="*/ 8 w 716"/>
                <a:gd name="T13" fmla="*/ 94 h 375"/>
                <a:gd name="T14" fmla="*/ 178 w 716"/>
                <a:gd name="T15" fmla="*/ 49 h 375"/>
                <a:gd name="T16" fmla="*/ 163 w 716"/>
                <a:gd name="T17" fmla="*/ 34 h 375"/>
                <a:gd name="T18" fmla="*/ 166 w 716"/>
                <a:gd name="T19" fmla="*/ 1 h 375"/>
                <a:gd name="T20" fmla="*/ 161 w 716"/>
                <a:gd name="T21" fmla="*/ 0 h 375"/>
                <a:gd name="T22" fmla="*/ 160 w 716"/>
                <a:gd name="T23" fmla="*/ 11 h 375"/>
                <a:gd name="T24" fmla="*/ 159 w 716"/>
                <a:gd name="T25" fmla="*/ 33 h 3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16"/>
                <a:gd name="T40" fmla="*/ 0 h 375"/>
                <a:gd name="T41" fmla="*/ 716 w 716"/>
                <a:gd name="T42" fmla="*/ 375 h 37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16" h="375">
                  <a:moveTo>
                    <a:pt x="637" y="129"/>
                  </a:moveTo>
                  <a:lnTo>
                    <a:pt x="0" y="295"/>
                  </a:lnTo>
                  <a:lnTo>
                    <a:pt x="5" y="315"/>
                  </a:lnTo>
                  <a:lnTo>
                    <a:pt x="643" y="148"/>
                  </a:lnTo>
                  <a:lnTo>
                    <a:pt x="678" y="184"/>
                  </a:lnTo>
                  <a:lnTo>
                    <a:pt x="28" y="355"/>
                  </a:lnTo>
                  <a:lnTo>
                    <a:pt x="32" y="375"/>
                  </a:lnTo>
                  <a:lnTo>
                    <a:pt x="716" y="194"/>
                  </a:lnTo>
                  <a:lnTo>
                    <a:pt x="656" y="133"/>
                  </a:lnTo>
                  <a:lnTo>
                    <a:pt x="665" y="2"/>
                  </a:lnTo>
                  <a:lnTo>
                    <a:pt x="647" y="0"/>
                  </a:lnTo>
                  <a:lnTo>
                    <a:pt x="644" y="41"/>
                  </a:lnTo>
                  <a:lnTo>
                    <a:pt x="637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2" name="Freeform 1464"/>
            <p:cNvSpPr>
              <a:spLocks/>
            </p:cNvSpPr>
            <p:nvPr/>
          </p:nvSpPr>
          <p:spPr bwMode="auto">
            <a:xfrm>
              <a:off x="488" y="1756"/>
              <a:ext cx="311" cy="194"/>
            </a:xfrm>
            <a:custGeom>
              <a:avLst/>
              <a:gdLst>
                <a:gd name="T0" fmla="*/ 7 w 623"/>
                <a:gd name="T1" fmla="*/ 55 h 389"/>
                <a:gd name="T2" fmla="*/ 0 w 623"/>
                <a:gd name="T3" fmla="*/ 66 h 389"/>
                <a:gd name="T4" fmla="*/ 0 w 623"/>
                <a:gd name="T5" fmla="*/ 81 h 389"/>
                <a:gd name="T6" fmla="*/ 2 w 623"/>
                <a:gd name="T7" fmla="*/ 91 h 389"/>
                <a:gd name="T8" fmla="*/ 3 w 623"/>
                <a:gd name="T9" fmla="*/ 97 h 389"/>
                <a:gd name="T10" fmla="*/ 155 w 623"/>
                <a:gd name="T11" fmla="*/ 36 h 389"/>
                <a:gd name="T12" fmla="*/ 153 w 623"/>
                <a:gd name="T13" fmla="*/ 0 h 389"/>
                <a:gd name="T14" fmla="*/ 7 w 623"/>
                <a:gd name="T15" fmla="*/ 55 h 3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23"/>
                <a:gd name="T25" fmla="*/ 0 h 389"/>
                <a:gd name="T26" fmla="*/ 623 w 623"/>
                <a:gd name="T27" fmla="*/ 389 h 3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23" h="389">
                  <a:moveTo>
                    <a:pt x="29" y="221"/>
                  </a:moveTo>
                  <a:lnTo>
                    <a:pt x="0" y="266"/>
                  </a:lnTo>
                  <a:lnTo>
                    <a:pt x="2" y="326"/>
                  </a:lnTo>
                  <a:lnTo>
                    <a:pt x="11" y="365"/>
                  </a:lnTo>
                  <a:lnTo>
                    <a:pt x="15" y="389"/>
                  </a:lnTo>
                  <a:lnTo>
                    <a:pt x="623" y="145"/>
                  </a:lnTo>
                  <a:lnTo>
                    <a:pt x="615" y="0"/>
                  </a:lnTo>
                  <a:lnTo>
                    <a:pt x="29" y="2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3" name="Freeform 1465"/>
            <p:cNvSpPr>
              <a:spLocks/>
            </p:cNvSpPr>
            <p:nvPr/>
          </p:nvSpPr>
          <p:spPr bwMode="auto">
            <a:xfrm>
              <a:off x="496" y="1830"/>
              <a:ext cx="330" cy="153"/>
            </a:xfrm>
            <a:custGeom>
              <a:avLst/>
              <a:gdLst>
                <a:gd name="T0" fmla="*/ 0 w 662"/>
                <a:gd name="T1" fmla="*/ 63 h 305"/>
                <a:gd name="T2" fmla="*/ 8 w 662"/>
                <a:gd name="T3" fmla="*/ 77 h 305"/>
                <a:gd name="T4" fmla="*/ 165 w 662"/>
                <a:gd name="T5" fmla="*/ 13 h 305"/>
                <a:gd name="T6" fmla="*/ 150 w 662"/>
                <a:gd name="T7" fmla="*/ 0 h 305"/>
                <a:gd name="T8" fmla="*/ 0 w 662"/>
                <a:gd name="T9" fmla="*/ 63 h 3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2"/>
                <a:gd name="T16" fmla="*/ 0 h 305"/>
                <a:gd name="T17" fmla="*/ 662 w 662"/>
                <a:gd name="T18" fmla="*/ 305 h 3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2" h="305">
                  <a:moveTo>
                    <a:pt x="0" y="250"/>
                  </a:moveTo>
                  <a:lnTo>
                    <a:pt x="33" y="305"/>
                  </a:lnTo>
                  <a:lnTo>
                    <a:pt x="662" y="51"/>
                  </a:lnTo>
                  <a:lnTo>
                    <a:pt x="604" y="0"/>
                  </a:lnTo>
                  <a:lnTo>
                    <a:pt x="0" y="25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4" name="Freeform 1466"/>
            <p:cNvSpPr>
              <a:spLocks/>
            </p:cNvSpPr>
            <p:nvPr/>
          </p:nvSpPr>
          <p:spPr bwMode="auto">
            <a:xfrm>
              <a:off x="193" y="1624"/>
              <a:ext cx="639" cy="365"/>
            </a:xfrm>
            <a:custGeom>
              <a:avLst/>
              <a:gdLst>
                <a:gd name="T0" fmla="*/ 157 w 1279"/>
                <a:gd name="T1" fmla="*/ 123 h 731"/>
                <a:gd name="T2" fmla="*/ 319 w 1279"/>
                <a:gd name="T3" fmla="*/ 62 h 731"/>
                <a:gd name="T4" fmla="*/ 170 w 1279"/>
                <a:gd name="T5" fmla="*/ 0 h 731"/>
                <a:gd name="T6" fmla="*/ 4 w 1279"/>
                <a:gd name="T7" fmla="*/ 37 h 731"/>
                <a:gd name="T8" fmla="*/ 3 w 1279"/>
                <a:gd name="T9" fmla="*/ 39 h 731"/>
                <a:gd name="T10" fmla="*/ 2 w 1279"/>
                <a:gd name="T11" fmla="*/ 42 h 731"/>
                <a:gd name="T12" fmla="*/ 1 w 1279"/>
                <a:gd name="T13" fmla="*/ 47 h 731"/>
                <a:gd name="T14" fmla="*/ 0 w 1279"/>
                <a:gd name="T15" fmla="*/ 54 h 731"/>
                <a:gd name="T16" fmla="*/ 0 w 1279"/>
                <a:gd name="T17" fmla="*/ 62 h 731"/>
                <a:gd name="T18" fmla="*/ 2 w 1279"/>
                <a:gd name="T19" fmla="*/ 72 h 731"/>
                <a:gd name="T20" fmla="*/ 6 w 1279"/>
                <a:gd name="T21" fmla="*/ 82 h 731"/>
                <a:gd name="T22" fmla="*/ 13 w 1279"/>
                <a:gd name="T23" fmla="*/ 92 h 731"/>
                <a:gd name="T24" fmla="*/ 13 w 1279"/>
                <a:gd name="T25" fmla="*/ 92 h 731"/>
                <a:gd name="T26" fmla="*/ 13 w 1279"/>
                <a:gd name="T27" fmla="*/ 92 h 731"/>
                <a:gd name="T28" fmla="*/ 13 w 1279"/>
                <a:gd name="T29" fmla="*/ 93 h 731"/>
                <a:gd name="T30" fmla="*/ 13 w 1279"/>
                <a:gd name="T31" fmla="*/ 93 h 731"/>
                <a:gd name="T32" fmla="*/ 13 w 1279"/>
                <a:gd name="T33" fmla="*/ 93 h 731"/>
                <a:gd name="T34" fmla="*/ 13 w 1279"/>
                <a:gd name="T35" fmla="*/ 93 h 731"/>
                <a:gd name="T36" fmla="*/ 161 w 1279"/>
                <a:gd name="T37" fmla="*/ 182 h 731"/>
                <a:gd name="T38" fmla="*/ 161 w 1279"/>
                <a:gd name="T39" fmla="*/ 180 h 731"/>
                <a:gd name="T40" fmla="*/ 159 w 1279"/>
                <a:gd name="T41" fmla="*/ 175 h 731"/>
                <a:gd name="T42" fmla="*/ 159 w 1279"/>
                <a:gd name="T43" fmla="*/ 175 h 731"/>
                <a:gd name="T44" fmla="*/ 159 w 1279"/>
                <a:gd name="T45" fmla="*/ 174 h 731"/>
                <a:gd name="T46" fmla="*/ 158 w 1279"/>
                <a:gd name="T47" fmla="*/ 173 h 731"/>
                <a:gd name="T48" fmla="*/ 156 w 1279"/>
                <a:gd name="T49" fmla="*/ 169 h 731"/>
                <a:gd name="T50" fmla="*/ 154 w 1279"/>
                <a:gd name="T51" fmla="*/ 162 h 731"/>
                <a:gd name="T52" fmla="*/ 151 w 1279"/>
                <a:gd name="T53" fmla="*/ 154 h 731"/>
                <a:gd name="T54" fmla="*/ 150 w 1279"/>
                <a:gd name="T55" fmla="*/ 146 h 731"/>
                <a:gd name="T56" fmla="*/ 150 w 1279"/>
                <a:gd name="T57" fmla="*/ 138 h 731"/>
                <a:gd name="T58" fmla="*/ 152 w 1279"/>
                <a:gd name="T59" fmla="*/ 130 h 731"/>
                <a:gd name="T60" fmla="*/ 157 w 1279"/>
                <a:gd name="T61" fmla="*/ 123 h 73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279"/>
                <a:gd name="T94" fmla="*/ 0 h 731"/>
                <a:gd name="T95" fmla="*/ 1279 w 1279"/>
                <a:gd name="T96" fmla="*/ 731 h 73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279" h="731">
                  <a:moveTo>
                    <a:pt x="629" y="495"/>
                  </a:moveTo>
                  <a:lnTo>
                    <a:pt x="1279" y="248"/>
                  </a:lnTo>
                  <a:lnTo>
                    <a:pt x="681" y="0"/>
                  </a:lnTo>
                  <a:lnTo>
                    <a:pt x="16" y="150"/>
                  </a:lnTo>
                  <a:lnTo>
                    <a:pt x="14" y="156"/>
                  </a:lnTo>
                  <a:lnTo>
                    <a:pt x="8" y="169"/>
                  </a:lnTo>
                  <a:lnTo>
                    <a:pt x="4" y="190"/>
                  </a:lnTo>
                  <a:lnTo>
                    <a:pt x="0" y="219"/>
                  </a:lnTo>
                  <a:lnTo>
                    <a:pt x="0" y="251"/>
                  </a:lnTo>
                  <a:lnTo>
                    <a:pt x="8" y="289"/>
                  </a:lnTo>
                  <a:lnTo>
                    <a:pt x="26" y="329"/>
                  </a:lnTo>
                  <a:lnTo>
                    <a:pt x="53" y="371"/>
                  </a:lnTo>
                  <a:lnTo>
                    <a:pt x="54" y="371"/>
                  </a:lnTo>
                  <a:lnTo>
                    <a:pt x="54" y="372"/>
                  </a:lnTo>
                  <a:lnTo>
                    <a:pt x="644" y="731"/>
                  </a:lnTo>
                  <a:lnTo>
                    <a:pt x="646" y="721"/>
                  </a:lnTo>
                  <a:lnTo>
                    <a:pt x="636" y="700"/>
                  </a:lnTo>
                  <a:lnTo>
                    <a:pt x="636" y="699"/>
                  </a:lnTo>
                  <a:lnTo>
                    <a:pt x="633" y="692"/>
                  </a:lnTo>
                  <a:lnTo>
                    <a:pt x="625" y="676"/>
                  </a:lnTo>
                  <a:lnTo>
                    <a:pt x="616" y="650"/>
                  </a:lnTo>
                  <a:lnTo>
                    <a:pt x="606" y="619"/>
                  </a:lnTo>
                  <a:lnTo>
                    <a:pt x="601" y="586"/>
                  </a:lnTo>
                  <a:lnTo>
                    <a:pt x="601" y="553"/>
                  </a:lnTo>
                  <a:lnTo>
                    <a:pt x="610" y="521"/>
                  </a:lnTo>
                  <a:lnTo>
                    <a:pt x="629" y="4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5" name="Freeform 1467"/>
            <p:cNvSpPr>
              <a:spLocks/>
            </p:cNvSpPr>
            <p:nvPr/>
          </p:nvSpPr>
          <p:spPr bwMode="auto">
            <a:xfrm>
              <a:off x="224" y="1637"/>
              <a:ext cx="574" cy="221"/>
            </a:xfrm>
            <a:custGeom>
              <a:avLst/>
              <a:gdLst>
                <a:gd name="T0" fmla="*/ 287 w 1148"/>
                <a:gd name="T1" fmla="*/ 55 h 443"/>
                <a:gd name="T2" fmla="*/ 142 w 1148"/>
                <a:gd name="T3" fmla="*/ 110 h 443"/>
                <a:gd name="T4" fmla="*/ 0 w 1148"/>
                <a:gd name="T5" fmla="*/ 35 h 443"/>
                <a:gd name="T6" fmla="*/ 154 w 1148"/>
                <a:gd name="T7" fmla="*/ 0 h 443"/>
                <a:gd name="T8" fmla="*/ 287 w 1148"/>
                <a:gd name="T9" fmla="*/ 55 h 4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8"/>
                <a:gd name="T16" fmla="*/ 0 h 443"/>
                <a:gd name="T17" fmla="*/ 1148 w 1148"/>
                <a:gd name="T18" fmla="*/ 443 h 4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8" h="443">
                  <a:moveTo>
                    <a:pt x="1148" y="220"/>
                  </a:moveTo>
                  <a:lnTo>
                    <a:pt x="567" y="443"/>
                  </a:lnTo>
                  <a:lnTo>
                    <a:pt x="0" y="140"/>
                  </a:lnTo>
                  <a:lnTo>
                    <a:pt x="619" y="0"/>
                  </a:lnTo>
                  <a:lnTo>
                    <a:pt x="1148" y="22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6" name="Freeform 1468"/>
            <p:cNvSpPr>
              <a:spLocks/>
            </p:cNvSpPr>
            <p:nvPr/>
          </p:nvSpPr>
          <p:spPr bwMode="auto">
            <a:xfrm>
              <a:off x="203" y="1712"/>
              <a:ext cx="293" cy="252"/>
            </a:xfrm>
            <a:custGeom>
              <a:avLst/>
              <a:gdLst>
                <a:gd name="T0" fmla="*/ 146 w 585"/>
                <a:gd name="T1" fmla="*/ 126 h 504"/>
                <a:gd name="T2" fmla="*/ 12 w 585"/>
                <a:gd name="T3" fmla="*/ 44 h 504"/>
                <a:gd name="T4" fmla="*/ 6 w 585"/>
                <a:gd name="T5" fmla="*/ 36 h 504"/>
                <a:gd name="T6" fmla="*/ 3 w 585"/>
                <a:gd name="T7" fmla="*/ 30 h 504"/>
                <a:gd name="T8" fmla="*/ 1 w 585"/>
                <a:gd name="T9" fmla="*/ 23 h 504"/>
                <a:gd name="T10" fmla="*/ 0 w 585"/>
                <a:gd name="T11" fmla="*/ 17 h 504"/>
                <a:gd name="T12" fmla="*/ 0 w 585"/>
                <a:gd name="T13" fmla="*/ 11 h 504"/>
                <a:gd name="T14" fmla="*/ 1 w 585"/>
                <a:gd name="T15" fmla="*/ 7 h 504"/>
                <a:gd name="T16" fmla="*/ 2 w 585"/>
                <a:gd name="T17" fmla="*/ 3 h 504"/>
                <a:gd name="T18" fmla="*/ 3 w 585"/>
                <a:gd name="T19" fmla="*/ 0 h 504"/>
                <a:gd name="T20" fmla="*/ 147 w 585"/>
                <a:gd name="T21" fmla="*/ 77 h 504"/>
                <a:gd name="T22" fmla="*/ 143 w 585"/>
                <a:gd name="T23" fmla="*/ 83 h 504"/>
                <a:gd name="T24" fmla="*/ 141 w 585"/>
                <a:gd name="T25" fmla="*/ 89 h 504"/>
                <a:gd name="T26" fmla="*/ 140 w 585"/>
                <a:gd name="T27" fmla="*/ 95 h 504"/>
                <a:gd name="T28" fmla="*/ 140 w 585"/>
                <a:gd name="T29" fmla="*/ 101 h 504"/>
                <a:gd name="T30" fmla="*/ 141 w 585"/>
                <a:gd name="T31" fmla="*/ 108 h 504"/>
                <a:gd name="T32" fmla="*/ 142 w 585"/>
                <a:gd name="T33" fmla="*/ 115 h 504"/>
                <a:gd name="T34" fmla="*/ 144 w 585"/>
                <a:gd name="T35" fmla="*/ 121 h 504"/>
                <a:gd name="T36" fmla="*/ 146 w 585"/>
                <a:gd name="T37" fmla="*/ 126 h 50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85"/>
                <a:gd name="T58" fmla="*/ 0 h 504"/>
                <a:gd name="T59" fmla="*/ 585 w 585"/>
                <a:gd name="T60" fmla="*/ 504 h 50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85" h="504">
                  <a:moveTo>
                    <a:pt x="583" y="504"/>
                  </a:moveTo>
                  <a:lnTo>
                    <a:pt x="45" y="174"/>
                  </a:lnTo>
                  <a:lnTo>
                    <a:pt x="24" y="144"/>
                  </a:lnTo>
                  <a:lnTo>
                    <a:pt x="10" y="117"/>
                  </a:lnTo>
                  <a:lnTo>
                    <a:pt x="2" y="90"/>
                  </a:lnTo>
                  <a:lnTo>
                    <a:pt x="0" y="66"/>
                  </a:lnTo>
                  <a:lnTo>
                    <a:pt x="0" y="44"/>
                  </a:lnTo>
                  <a:lnTo>
                    <a:pt x="2" y="26"/>
                  </a:lnTo>
                  <a:lnTo>
                    <a:pt x="6" y="11"/>
                  </a:lnTo>
                  <a:lnTo>
                    <a:pt x="9" y="0"/>
                  </a:lnTo>
                  <a:lnTo>
                    <a:pt x="585" y="308"/>
                  </a:lnTo>
                  <a:lnTo>
                    <a:pt x="572" y="330"/>
                  </a:lnTo>
                  <a:lnTo>
                    <a:pt x="562" y="353"/>
                  </a:lnTo>
                  <a:lnTo>
                    <a:pt x="559" y="378"/>
                  </a:lnTo>
                  <a:lnTo>
                    <a:pt x="559" y="404"/>
                  </a:lnTo>
                  <a:lnTo>
                    <a:pt x="561" y="431"/>
                  </a:lnTo>
                  <a:lnTo>
                    <a:pt x="567" y="457"/>
                  </a:lnTo>
                  <a:lnTo>
                    <a:pt x="574" y="481"/>
                  </a:lnTo>
                  <a:lnTo>
                    <a:pt x="583" y="50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7" name="Freeform 1469"/>
            <p:cNvSpPr>
              <a:spLocks/>
            </p:cNvSpPr>
            <p:nvPr/>
          </p:nvSpPr>
          <p:spPr bwMode="auto">
            <a:xfrm>
              <a:off x="495" y="1757"/>
              <a:ext cx="339" cy="232"/>
            </a:xfrm>
            <a:custGeom>
              <a:avLst/>
              <a:gdLst>
                <a:gd name="T0" fmla="*/ 149 w 680"/>
                <a:gd name="T1" fmla="*/ 34 h 465"/>
                <a:gd name="T2" fmla="*/ 0 w 680"/>
                <a:gd name="T3" fmla="*/ 95 h 465"/>
                <a:gd name="T4" fmla="*/ 1 w 680"/>
                <a:gd name="T5" fmla="*/ 100 h 465"/>
                <a:gd name="T6" fmla="*/ 151 w 680"/>
                <a:gd name="T7" fmla="*/ 39 h 465"/>
                <a:gd name="T8" fmla="*/ 160 w 680"/>
                <a:gd name="T9" fmla="*/ 48 h 465"/>
                <a:gd name="T10" fmla="*/ 8 w 680"/>
                <a:gd name="T11" fmla="*/ 111 h 465"/>
                <a:gd name="T12" fmla="*/ 10 w 680"/>
                <a:gd name="T13" fmla="*/ 116 h 465"/>
                <a:gd name="T14" fmla="*/ 169 w 680"/>
                <a:gd name="T15" fmla="*/ 50 h 465"/>
                <a:gd name="T16" fmla="*/ 154 w 680"/>
                <a:gd name="T17" fmla="*/ 35 h 465"/>
                <a:gd name="T18" fmla="*/ 153 w 680"/>
                <a:gd name="T19" fmla="*/ 0 h 465"/>
                <a:gd name="T20" fmla="*/ 149 w 680"/>
                <a:gd name="T21" fmla="*/ 0 h 465"/>
                <a:gd name="T22" fmla="*/ 149 w 680"/>
                <a:gd name="T23" fmla="*/ 11 h 465"/>
                <a:gd name="T24" fmla="*/ 149 w 680"/>
                <a:gd name="T25" fmla="*/ 34 h 4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0"/>
                <a:gd name="T40" fmla="*/ 0 h 465"/>
                <a:gd name="T41" fmla="*/ 680 w 680"/>
                <a:gd name="T42" fmla="*/ 465 h 46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80" h="465">
                  <a:moveTo>
                    <a:pt x="599" y="139"/>
                  </a:moveTo>
                  <a:lnTo>
                    <a:pt x="0" y="381"/>
                  </a:lnTo>
                  <a:lnTo>
                    <a:pt x="7" y="402"/>
                  </a:lnTo>
                  <a:lnTo>
                    <a:pt x="606" y="159"/>
                  </a:lnTo>
                  <a:lnTo>
                    <a:pt x="643" y="193"/>
                  </a:lnTo>
                  <a:lnTo>
                    <a:pt x="33" y="444"/>
                  </a:lnTo>
                  <a:lnTo>
                    <a:pt x="40" y="465"/>
                  </a:lnTo>
                  <a:lnTo>
                    <a:pt x="680" y="201"/>
                  </a:lnTo>
                  <a:lnTo>
                    <a:pt x="617" y="142"/>
                  </a:lnTo>
                  <a:lnTo>
                    <a:pt x="614" y="0"/>
                  </a:lnTo>
                  <a:lnTo>
                    <a:pt x="597" y="0"/>
                  </a:lnTo>
                  <a:lnTo>
                    <a:pt x="597" y="44"/>
                  </a:lnTo>
                  <a:lnTo>
                    <a:pt x="599" y="1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8" name="Freeform 1470"/>
            <p:cNvSpPr>
              <a:spLocks/>
            </p:cNvSpPr>
            <p:nvPr/>
          </p:nvSpPr>
          <p:spPr bwMode="auto">
            <a:xfrm>
              <a:off x="442" y="1589"/>
              <a:ext cx="323" cy="148"/>
            </a:xfrm>
            <a:custGeom>
              <a:avLst/>
              <a:gdLst>
                <a:gd name="T0" fmla="*/ 9 w 647"/>
                <a:gd name="T1" fmla="*/ 37 h 296"/>
                <a:gd name="T2" fmla="*/ 1 w 647"/>
                <a:gd name="T3" fmla="*/ 46 h 296"/>
                <a:gd name="T4" fmla="*/ 0 w 647"/>
                <a:gd name="T5" fmla="*/ 59 h 296"/>
                <a:gd name="T6" fmla="*/ 1 w 647"/>
                <a:gd name="T7" fmla="*/ 69 h 296"/>
                <a:gd name="T8" fmla="*/ 2 w 647"/>
                <a:gd name="T9" fmla="*/ 74 h 296"/>
                <a:gd name="T10" fmla="*/ 160 w 647"/>
                <a:gd name="T11" fmla="*/ 33 h 296"/>
                <a:gd name="T12" fmla="*/ 161 w 647"/>
                <a:gd name="T13" fmla="*/ 0 h 296"/>
                <a:gd name="T14" fmla="*/ 9 w 647"/>
                <a:gd name="T15" fmla="*/ 37 h 2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47"/>
                <a:gd name="T25" fmla="*/ 0 h 296"/>
                <a:gd name="T26" fmla="*/ 647 w 647"/>
                <a:gd name="T27" fmla="*/ 296 h 2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47" h="296">
                  <a:moveTo>
                    <a:pt x="38" y="149"/>
                  </a:moveTo>
                  <a:lnTo>
                    <a:pt x="5" y="185"/>
                  </a:lnTo>
                  <a:lnTo>
                    <a:pt x="0" y="238"/>
                  </a:lnTo>
                  <a:lnTo>
                    <a:pt x="7" y="274"/>
                  </a:lnTo>
                  <a:lnTo>
                    <a:pt x="9" y="296"/>
                  </a:lnTo>
                  <a:lnTo>
                    <a:pt x="642" y="131"/>
                  </a:lnTo>
                  <a:lnTo>
                    <a:pt x="647" y="0"/>
                  </a:lnTo>
                  <a:lnTo>
                    <a:pt x="38" y="1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9" name="Freeform 1471"/>
            <p:cNvSpPr>
              <a:spLocks/>
            </p:cNvSpPr>
            <p:nvPr/>
          </p:nvSpPr>
          <p:spPr bwMode="auto">
            <a:xfrm>
              <a:off x="446" y="1656"/>
              <a:ext cx="342" cy="111"/>
            </a:xfrm>
            <a:custGeom>
              <a:avLst/>
              <a:gdLst>
                <a:gd name="T0" fmla="*/ 0 w 685"/>
                <a:gd name="T1" fmla="*/ 43 h 221"/>
                <a:gd name="T2" fmla="*/ 7 w 685"/>
                <a:gd name="T3" fmla="*/ 56 h 221"/>
                <a:gd name="T4" fmla="*/ 171 w 685"/>
                <a:gd name="T5" fmla="*/ 13 h 221"/>
                <a:gd name="T6" fmla="*/ 157 w 685"/>
                <a:gd name="T7" fmla="*/ 0 h 221"/>
                <a:gd name="T8" fmla="*/ 0 w 685"/>
                <a:gd name="T9" fmla="*/ 43 h 2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5"/>
                <a:gd name="T16" fmla="*/ 0 h 221"/>
                <a:gd name="T17" fmla="*/ 685 w 685"/>
                <a:gd name="T18" fmla="*/ 221 h 2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5" h="221">
                  <a:moveTo>
                    <a:pt x="0" y="169"/>
                  </a:moveTo>
                  <a:lnTo>
                    <a:pt x="29" y="221"/>
                  </a:lnTo>
                  <a:lnTo>
                    <a:pt x="685" y="50"/>
                  </a:lnTo>
                  <a:lnTo>
                    <a:pt x="631" y="0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0" name="Freeform 1472"/>
            <p:cNvSpPr>
              <a:spLocks/>
            </p:cNvSpPr>
            <p:nvPr/>
          </p:nvSpPr>
          <p:spPr bwMode="auto">
            <a:xfrm>
              <a:off x="162" y="1450"/>
              <a:ext cx="640" cy="323"/>
            </a:xfrm>
            <a:custGeom>
              <a:avLst/>
              <a:gdLst>
                <a:gd name="T0" fmla="*/ 152 w 1281"/>
                <a:gd name="T1" fmla="*/ 109 h 644"/>
                <a:gd name="T2" fmla="*/ 320 w 1281"/>
                <a:gd name="T3" fmla="*/ 67 h 644"/>
                <a:gd name="T4" fmla="*/ 176 w 1281"/>
                <a:gd name="T5" fmla="*/ 0 h 644"/>
                <a:gd name="T6" fmla="*/ 6 w 1281"/>
                <a:gd name="T7" fmla="*/ 21 h 644"/>
                <a:gd name="T8" fmla="*/ 5 w 1281"/>
                <a:gd name="T9" fmla="*/ 21 h 644"/>
                <a:gd name="T10" fmla="*/ 4 w 1281"/>
                <a:gd name="T11" fmla="*/ 24 h 644"/>
                <a:gd name="T12" fmla="*/ 2 w 1281"/>
                <a:gd name="T13" fmla="*/ 29 h 644"/>
                <a:gd name="T14" fmla="*/ 0 w 1281"/>
                <a:gd name="T15" fmla="*/ 35 h 644"/>
                <a:gd name="T16" fmla="*/ 0 w 1281"/>
                <a:gd name="T17" fmla="*/ 42 h 644"/>
                <a:gd name="T18" fmla="*/ 1 w 1281"/>
                <a:gd name="T19" fmla="*/ 50 h 644"/>
                <a:gd name="T20" fmla="*/ 4 w 1281"/>
                <a:gd name="T21" fmla="*/ 59 h 644"/>
                <a:gd name="T22" fmla="*/ 9 w 1281"/>
                <a:gd name="T23" fmla="*/ 69 h 644"/>
                <a:gd name="T24" fmla="*/ 9 w 1281"/>
                <a:gd name="T25" fmla="*/ 69 h 644"/>
                <a:gd name="T26" fmla="*/ 10 w 1281"/>
                <a:gd name="T27" fmla="*/ 69 h 644"/>
                <a:gd name="T28" fmla="*/ 10 w 1281"/>
                <a:gd name="T29" fmla="*/ 69 h 644"/>
                <a:gd name="T30" fmla="*/ 10 w 1281"/>
                <a:gd name="T31" fmla="*/ 69 h 644"/>
                <a:gd name="T32" fmla="*/ 10 w 1281"/>
                <a:gd name="T33" fmla="*/ 69 h 644"/>
                <a:gd name="T34" fmla="*/ 10 w 1281"/>
                <a:gd name="T35" fmla="*/ 69 h 644"/>
                <a:gd name="T36" fmla="*/ 150 w 1281"/>
                <a:gd name="T37" fmla="*/ 162 h 644"/>
                <a:gd name="T38" fmla="*/ 150 w 1281"/>
                <a:gd name="T39" fmla="*/ 160 h 644"/>
                <a:gd name="T40" fmla="*/ 148 w 1281"/>
                <a:gd name="T41" fmla="*/ 155 h 644"/>
                <a:gd name="T42" fmla="*/ 148 w 1281"/>
                <a:gd name="T43" fmla="*/ 155 h 644"/>
                <a:gd name="T44" fmla="*/ 148 w 1281"/>
                <a:gd name="T45" fmla="*/ 155 h 644"/>
                <a:gd name="T46" fmla="*/ 148 w 1281"/>
                <a:gd name="T47" fmla="*/ 153 h 644"/>
                <a:gd name="T48" fmla="*/ 146 w 1281"/>
                <a:gd name="T49" fmla="*/ 149 h 644"/>
                <a:gd name="T50" fmla="*/ 144 w 1281"/>
                <a:gd name="T51" fmla="*/ 143 h 644"/>
                <a:gd name="T52" fmla="*/ 143 w 1281"/>
                <a:gd name="T53" fmla="*/ 136 h 644"/>
                <a:gd name="T54" fmla="*/ 142 w 1281"/>
                <a:gd name="T55" fmla="*/ 129 h 644"/>
                <a:gd name="T56" fmla="*/ 143 w 1281"/>
                <a:gd name="T57" fmla="*/ 121 h 644"/>
                <a:gd name="T58" fmla="*/ 146 w 1281"/>
                <a:gd name="T59" fmla="*/ 115 h 644"/>
                <a:gd name="T60" fmla="*/ 152 w 1281"/>
                <a:gd name="T61" fmla="*/ 109 h 6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281"/>
                <a:gd name="T94" fmla="*/ 0 h 644"/>
                <a:gd name="T95" fmla="*/ 1281 w 1281"/>
                <a:gd name="T96" fmla="*/ 644 h 6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281" h="644">
                  <a:moveTo>
                    <a:pt x="608" y="434"/>
                  </a:moveTo>
                  <a:lnTo>
                    <a:pt x="1281" y="267"/>
                  </a:lnTo>
                  <a:lnTo>
                    <a:pt x="705" y="0"/>
                  </a:lnTo>
                  <a:lnTo>
                    <a:pt x="26" y="81"/>
                  </a:lnTo>
                  <a:lnTo>
                    <a:pt x="22" y="84"/>
                  </a:lnTo>
                  <a:lnTo>
                    <a:pt x="16" y="95"/>
                  </a:lnTo>
                  <a:lnTo>
                    <a:pt x="8" y="114"/>
                  </a:lnTo>
                  <a:lnTo>
                    <a:pt x="3" y="138"/>
                  </a:lnTo>
                  <a:lnTo>
                    <a:pt x="0" y="167"/>
                  </a:lnTo>
                  <a:lnTo>
                    <a:pt x="4" y="200"/>
                  </a:lnTo>
                  <a:lnTo>
                    <a:pt x="16" y="236"/>
                  </a:lnTo>
                  <a:lnTo>
                    <a:pt x="39" y="275"/>
                  </a:lnTo>
                  <a:lnTo>
                    <a:pt x="41" y="275"/>
                  </a:lnTo>
                  <a:lnTo>
                    <a:pt x="41" y="276"/>
                  </a:lnTo>
                  <a:lnTo>
                    <a:pt x="42" y="276"/>
                  </a:lnTo>
                  <a:lnTo>
                    <a:pt x="600" y="644"/>
                  </a:lnTo>
                  <a:lnTo>
                    <a:pt x="602" y="636"/>
                  </a:lnTo>
                  <a:lnTo>
                    <a:pt x="595" y="617"/>
                  </a:lnTo>
                  <a:lnTo>
                    <a:pt x="594" y="616"/>
                  </a:lnTo>
                  <a:lnTo>
                    <a:pt x="592" y="610"/>
                  </a:lnTo>
                  <a:lnTo>
                    <a:pt x="585" y="594"/>
                  </a:lnTo>
                  <a:lnTo>
                    <a:pt x="578" y="571"/>
                  </a:lnTo>
                  <a:lnTo>
                    <a:pt x="572" y="543"/>
                  </a:lnTo>
                  <a:lnTo>
                    <a:pt x="570" y="513"/>
                  </a:lnTo>
                  <a:lnTo>
                    <a:pt x="573" y="483"/>
                  </a:lnTo>
                  <a:lnTo>
                    <a:pt x="585" y="456"/>
                  </a:lnTo>
                  <a:lnTo>
                    <a:pt x="608" y="4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1" name="Freeform 1473"/>
            <p:cNvSpPr>
              <a:spLocks/>
            </p:cNvSpPr>
            <p:nvPr/>
          </p:nvSpPr>
          <p:spPr bwMode="auto">
            <a:xfrm>
              <a:off x="197" y="1462"/>
              <a:ext cx="571" cy="194"/>
            </a:xfrm>
            <a:custGeom>
              <a:avLst/>
              <a:gdLst>
                <a:gd name="T0" fmla="*/ 285 w 1143"/>
                <a:gd name="T1" fmla="*/ 59 h 389"/>
                <a:gd name="T2" fmla="*/ 135 w 1143"/>
                <a:gd name="T3" fmla="*/ 97 h 389"/>
                <a:gd name="T4" fmla="*/ 0 w 1143"/>
                <a:gd name="T5" fmla="*/ 19 h 389"/>
                <a:gd name="T6" fmla="*/ 158 w 1143"/>
                <a:gd name="T7" fmla="*/ 0 h 389"/>
                <a:gd name="T8" fmla="*/ 285 w 1143"/>
                <a:gd name="T9" fmla="*/ 59 h 3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3"/>
                <a:gd name="T16" fmla="*/ 0 h 389"/>
                <a:gd name="T17" fmla="*/ 1143 w 1143"/>
                <a:gd name="T18" fmla="*/ 389 h 3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3" h="389">
                  <a:moveTo>
                    <a:pt x="1143" y="237"/>
                  </a:moveTo>
                  <a:lnTo>
                    <a:pt x="540" y="389"/>
                  </a:lnTo>
                  <a:lnTo>
                    <a:pt x="0" y="76"/>
                  </a:lnTo>
                  <a:lnTo>
                    <a:pt x="633" y="0"/>
                  </a:lnTo>
                  <a:lnTo>
                    <a:pt x="1143" y="237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2" name="Freeform 1474"/>
            <p:cNvSpPr>
              <a:spLocks/>
            </p:cNvSpPr>
            <p:nvPr/>
          </p:nvSpPr>
          <p:spPr bwMode="auto">
            <a:xfrm>
              <a:off x="172" y="1503"/>
              <a:ext cx="282" cy="246"/>
            </a:xfrm>
            <a:custGeom>
              <a:avLst/>
              <a:gdLst>
                <a:gd name="T0" fmla="*/ 136 w 565"/>
                <a:gd name="T1" fmla="*/ 123 h 492"/>
                <a:gd name="T2" fmla="*/ 8 w 565"/>
                <a:gd name="T3" fmla="*/ 39 h 492"/>
                <a:gd name="T4" fmla="*/ 4 w 565"/>
                <a:gd name="T5" fmla="*/ 31 h 492"/>
                <a:gd name="T6" fmla="*/ 1 w 565"/>
                <a:gd name="T7" fmla="*/ 26 h 492"/>
                <a:gd name="T8" fmla="*/ 0 w 565"/>
                <a:gd name="T9" fmla="*/ 20 h 492"/>
                <a:gd name="T10" fmla="*/ 0 w 565"/>
                <a:gd name="T11" fmla="*/ 14 h 492"/>
                <a:gd name="T12" fmla="*/ 0 w 565"/>
                <a:gd name="T13" fmla="*/ 10 h 492"/>
                <a:gd name="T14" fmla="*/ 1 w 565"/>
                <a:gd name="T15" fmla="*/ 6 h 492"/>
                <a:gd name="T16" fmla="*/ 2 w 565"/>
                <a:gd name="T17" fmla="*/ 3 h 492"/>
                <a:gd name="T18" fmla="*/ 4 w 565"/>
                <a:gd name="T19" fmla="*/ 0 h 492"/>
                <a:gd name="T20" fmla="*/ 141 w 565"/>
                <a:gd name="T21" fmla="*/ 80 h 492"/>
                <a:gd name="T22" fmla="*/ 137 w 565"/>
                <a:gd name="T23" fmla="*/ 84 h 492"/>
                <a:gd name="T24" fmla="*/ 134 w 565"/>
                <a:gd name="T25" fmla="*/ 89 h 492"/>
                <a:gd name="T26" fmla="*/ 132 w 565"/>
                <a:gd name="T27" fmla="*/ 95 h 492"/>
                <a:gd name="T28" fmla="*/ 132 w 565"/>
                <a:gd name="T29" fmla="*/ 101 h 492"/>
                <a:gd name="T30" fmla="*/ 132 w 565"/>
                <a:gd name="T31" fmla="*/ 106 h 492"/>
                <a:gd name="T32" fmla="*/ 133 w 565"/>
                <a:gd name="T33" fmla="*/ 112 h 492"/>
                <a:gd name="T34" fmla="*/ 134 w 565"/>
                <a:gd name="T35" fmla="*/ 118 h 492"/>
                <a:gd name="T36" fmla="*/ 136 w 565"/>
                <a:gd name="T37" fmla="*/ 123 h 4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65"/>
                <a:gd name="T58" fmla="*/ 0 h 492"/>
                <a:gd name="T59" fmla="*/ 565 w 565"/>
                <a:gd name="T60" fmla="*/ 492 h 49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65" h="492">
                  <a:moveTo>
                    <a:pt x="544" y="492"/>
                  </a:moveTo>
                  <a:lnTo>
                    <a:pt x="34" y="154"/>
                  </a:lnTo>
                  <a:lnTo>
                    <a:pt x="17" y="126"/>
                  </a:lnTo>
                  <a:lnTo>
                    <a:pt x="7" y="101"/>
                  </a:lnTo>
                  <a:lnTo>
                    <a:pt x="1" y="78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7" y="22"/>
                  </a:lnTo>
                  <a:lnTo>
                    <a:pt x="11" y="9"/>
                  </a:lnTo>
                  <a:lnTo>
                    <a:pt x="16" y="0"/>
                  </a:lnTo>
                  <a:lnTo>
                    <a:pt x="565" y="318"/>
                  </a:lnTo>
                  <a:lnTo>
                    <a:pt x="549" y="336"/>
                  </a:lnTo>
                  <a:lnTo>
                    <a:pt x="538" y="356"/>
                  </a:lnTo>
                  <a:lnTo>
                    <a:pt x="531" y="378"/>
                  </a:lnTo>
                  <a:lnTo>
                    <a:pt x="529" y="401"/>
                  </a:lnTo>
                  <a:lnTo>
                    <a:pt x="529" y="424"/>
                  </a:lnTo>
                  <a:lnTo>
                    <a:pt x="532" y="448"/>
                  </a:lnTo>
                  <a:lnTo>
                    <a:pt x="537" y="471"/>
                  </a:lnTo>
                  <a:lnTo>
                    <a:pt x="544" y="492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3" name="Freeform 1475"/>
            <p:cNvSpPr>
              <a:spLocks/>
            </p:cNvSpPr>
            <p:nvPr/>
          </p:nvSpPr>
          <p:spPr bwMode="auto">
            <a:xfrm>
              <a:off x="446" y="1589"/>
              <a:ext cx="350" cy="184"/>
            </a:xfrm>
            <a:custGeom>
              <a:avLst/>
              <a:gdLst>
                <a:gd name="T0" fmla="*/ 156 w 701"/>
                <a:gd name="T1" fmla="*/ 26 h 367"/>
                <a:gd name="T2" fmla="*/ 156 w 701"/>
                <a:gd name="T3" fmla="*/ 32 h 367"/>
                <a:gd name="T4" fmla="*/ 0 w 701"/>
                <a:gd name="T5" fmla="*/ 73 h 367"/>
                <a:gd name="T6" fmla="*/ 1 w 701"/>
                <a:gd name="T7" fmla="*/ 78 h 367"/>
                <a:gd name="T8" fmla="*/ 157 w 701"/>
                <a:gd name="T9" fmla="*/ 37 h 367"/>
                <a:gd name="T10" fmla="*/ 166 w 701"/>
                <a:gd name="T11" fmla="*/ 45 h 367"/>
                <a:gd name="T12" fmla="*/ 7 w 701"/>
                <a:gd name="T13" fmla="*/ 88 h 367"/>
                <a:gd name="T14" fmla="*/ 8 w 701"/>
                <a:gd name="T15" fmla="*/ 92 h 367"/>
                <a:gd name="T16" fmla="*/ 175 w 701"/>
                <a:gd name="T17" fmla="*/ 48 h 367"/>
                <a:gd name="T18" fmla="*/ 160 w 701"/>
                <a:gd name="T19" fmla="*/ 33 h 367"/>
                <a:gd name="T20" fmla="*/ 162 w 701"/>
                <a:gd name="T21" fmla="*/ 1 h 367"/>
                <a:gd name="T22" fmla="*/ 158 w 701"/>
                <a:gd name="T23" fmla="*/ 0 h 367"/>
                <a:gd name="T24" fmla="*/ 157 w 701"/>
                <a:gd name="T25" fmla="*/ 11 h 367"/>
                <a:gd name="T26" fmla="*/ 156 w 701"/>
                <a:gd name="T27" fmla="*/ 26 h 3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01"/>
                <a:gd name="T43" fmla="*/ 0 h 367"/>
                <a:gd name="T44" fmla="*/ 701 w 701"/>
                <a:gd name="T45" fmla="*/ 367 h 36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01" h="367">
                  <a:moveTo>
                    <a:pt x="626" y="104"/>
                  </a:moveTo>
                  <a:lnTo>
                    <a:pt x="625" y="127"/>
                  </a:lnTo>
                  <a:lnTo>
                    <a:pt x="0" y="289"/>
                  </a:lnTo>
                  <a:lnTo>
                    <a:pt x="5" y="309"/>
                  </a:lnTo>
                  <a:lnTo>
                    <a:pt x="631" y="146"/>
                  </a:lnTo>
                  <a:lnTo>
                    <a:pt x="664" y="180"/>
                  </a:lnTo>
                  <a:lnTo>
                    <a:pt x="28" y="349"/>
                  </a:lnTo>
                  <a:lnTo>
                    <a:pt x="33" y="367"/>
                  </a:lnTo>
                  <a:lnTo>
                    <a:pt x="701" y="190"/>
                  </a:lnTo>
                  <a:lnTo>
                    <a:pt x="642" y="131"/>
                  </a:lnTo>
                  <a:lnTo>
                    <a:pt x="651" y="3"/>
                  </a:lnTo>
                  <a:lnTo>
                    <a:pt x="634" y="0"/>
                  </a:lnTo>
                  <a:lnTo>
                    <a:pt x="631" y="41"/>
                  </a:lnTo>
                  <a:lnTo>
                    <a:pt x="626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4" name="Freeform 1476"/>
            <p:cNvSpPr>
              <a:spLocks/>
            </p:cNvSpPr>
            <p:nvPr/>
          </p:nvSpPr>
          <p:spPr bwMode="auto">
            <a:xfrm>
              <a:off x="480" y="1376"/>
              <a:ext cx="301" cy="188"/>
            </a:xfrm>
            <a:custGeom>
              <a:avLst/>
              <a:gdLst>
                <a:gd name="T0" fmla="*/ 7 w 603"/>
                <a:gd name="T1" fmla="*/ 53 h 376"/>
                <a:gd name="T2" fmla="*/ 0 w 603"/>
                <a:gd name="T3" fmla="*/ 64 h 376"/>
                <a:gd name="T4" fmla="*/ 0 w 603"/>
                <a:gd name="T5" fmla="*/ 79 h 376"/>
                <a:gd name="T6" fmla="*/ 2 w 603"/>
                <a:gd name="T7" fmla="*/ 89 h 376"/>
                <a:gd name="T8" fmla="*/ 3 w 603"/>
                <a:gd name="T9" fmla="*/ 94 h 376"/>
                <a:gd name="T10" fmla="*/ 150 w 603"/>
                <a:gd name="T11" fmla="*/ 35 h 376"/>
                <a:gd name="T12" fmla="*/ 148 w 603"/>
                <a:gd name="T13" fmla="*/ 0 h 376"/>
                <a:gd name="T14" fmla="*/ 7 w 603"/>
                <a:gd name="T15" fmla="*/ 53 h 37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376"/>
                <a:gd name="T26" fmla="*/ 603 w 603"/>
                <a:gd name="T27" fmla="*/ 376 h 37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376">
                  <a:moveTo>
                    <a:pt x="28" y="212"/>
                  </a:moveTo>
                  <a:lnTo>
                    <a:pt x="0" y="256"/>
                  </a:lnTo>
                  <a:lnTo>
                    <a:pt x="1" y="314"/>
                  </a:lnTo>
                  <a:lnTo>
                    <a:pt x="11" y="353"/>
                  </a:lnTo>
                  <a:lnTo>
                    <a:pt x="14" y="376"/>
                  </a:lnTo>
                  <a:lnTo>
                    <a:pt x="603" y="139"/>
                  </a:lnTo>
                  <a:lnTo>
                    <a:pt x="595" y="0"/>
                  </a:lnTo>
                  <a:lnTo>
                    <a:pt x="28" y="2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5" name="Freeform 1477"/>
            <p:cNvSpPr>
              <a:spLocks/>
            </p:cNvSpPr>
            <p:nvPr/>
          </p:nvSpPr>
          <p:spPr bwMode="auto">
            <a:xfrm>
              <a:off x="487" y="1448"/>
              <a:ext cx="320" cy="147"/>
            </a:xfrm>
            <a:custGeom>
              <a:avLst/>
              <a:gdLst>
                <a:gd name="T0" fmla="*/ 0 w 641"/>
                <a:gd name="T1" fmla="*/ 60 h 296"/>
                <a:gd name="T2" fmla="*/ 8 w 641"/>
                <a:gd name="T3" fmla="*/ 73 h 296"/>
                <a:gd name="T4" fmla="*/ 160 w 641"/>
                <a:gd name="T5" fmla="*/ 12 h 296"/>
                <a:gd name="T6" fmla="*/ 146 w 641"/>
                <a:gd name="T7" fmla="*/ 0 h 296"/>
                <a:gd name="T8" fmla="*/ 0 w 641"/>
                <a:gd name="T9" fmla="*/ 60 h 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1"/>
                <a:gd name="T16" fmla="*/ 0 h 296"/>
                <a:gd name="T17" fmla="*/ 641 w 641"/>
                <a:gd name="T18" fmla="*/ 296 h 2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1" h="296">
                  <a:moveTo>
                    <a:pt x="0" y="242"/>
                  </a:moveTo>
                  <a:lnTo>
                    <a:pt x="32" y="296"/>
                  </a:lnTo>
                  <a:lnTo>
                    <a:pt x="641" y="49"/>
                  </a:lnTo>
                  <a:lnTo>
                    <a:pt x="586" y="0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6" name="Freeform 1478"/>
            <p:cNvSpPr>
              <a:spLocks/>
            </p:cNvSpPr>
            <p:nvPr/>
          </p:nvSpPr>
          <p:spPr bwMode="auto">
            <a:xfrm>
              <a:off x="193" y="1248"/>
              <a:ext cx="619" cy="353"/>
            </a:xfrm>
            <a:custGeom>
              <a:avLst/>
              <a:gdLst>
                <a:gd name="T0" fmla="*/ 153 w 1238"/>
                <a:gd name="T1" fmla="*/ 119 h 706"/>
                <a:gd name="T2" fmla="*/ 310 w 1238"/>
                <a:gd name="T3" fmla="*/ 59 h 706"/>
                <a:gd name="T4" fmla="*/ 165 w 1238"/>
                <a:gd name="T5" fmla="*/ 0 h 706"/>
                <a:gd name="T6" fmla="*/ 4 w 1238"/>
                <a:gd name="T7" fmla="*/ 36 h 706"/>
                <a:gd name="T8" fmla="*/ 3 w 1238"/>
                <a:gd name="T9" fmla="*/ 37 h 706"/>
                <a:gd name="T10" fmla="*/ 2 w 1238"/>
                <a:gd name="T11" fmla="*/ 41 h 706"/>
                <a:gd name="T12" fmla="*/ 1 w 1238"/>
                <a:gd name="T13" fmla="*/ 46 h 706"/>
                <a:gd name="T14" fmla="*/ 0 w 1238"/>
                <a:gd name="T15" fmla="*/ 52 h 706"/>
                <a:gd name="T16" fmla="*/ 1 w 1238"/>
                <a:gd name="T17" fmla="*/ 60 h 706"/>
                <a:gd name="T18" fmla="*/ 2 w 1238"/>
                <a:gd name="T19" fmla="*/ 70 h 706"/>
                <a:gd name="T20" fmla="*/ 6 w 1238"/>
                <a:gd name="T21" fmla="*/ 80 h 706"/>
                <a:gd name="T22" fmla="*/ 13 w 1238"/>
                <a:gd name="T23" fmla="*/ 89 h 706"/>
                <a:gd name="T24" fmla="*/ 13 w 1238"/>
                <a:gd name="T25" fmla="*/ 89 h 706"/>
                <a:gd name="T26" fmla="*/ 13 w 1238"/>
                <a:gd name="T27" fmla="*/ 90 h 706"/>
                <a:gd name="T28" fmla="*/ 13 w 1238"/>
                <a:gd name="T29" fmla="*/ 90 h 706"/>
                <a:gd name="T30" fmla="*/ 156 w 1238"/>
                <a:gd name="T31" fmla="*/ 177 h 706"/>
                <a:gd name="T32" fmla="*/ 156 w 1238"/>
                <a:gd name="T33" fmla="*/ 175 h 706"/>
                <a:gd name="T34" fmla="*/ 154 w 1238"/>
                <a:gd name="T35" fmla="*/ 170 h 706"/>
                <a:gd name="T36" fmla="*/ 154 w 1238"/>
                <a:gd name="T37" fmla="*/ 170 h 706"/>
                <a:gd name="T38" fmla="*/ 154 w 1238"/>
                <a:gd name="T39" fmla="*/ 170 h 706"/>
                <a:gd name="T40" fmla="*/ 153 w 1238"/>
                <a:gd name="T41" fmla="*/ 168 h 706"/>
                <a:gd name="T42" fmla="*/ 152 w 1238"/>
                <a:gd name="T43" fmla="*/ 164 h 706"/>
                <a:gd name="T44" fmla="*/ 149 w 1238"/>
                <a:gd name="T45" fmla="*/ 158 h 706"/>
                <a:gd name="T46" fmla="*/ 147 w 1238"/>
                <a:gd name="T47" fmla="*/ 150 h 706"/>
                <a:gd name="T48" fmla="*/ 146 w 1238"/>
                <a:gd name="T49" fmla="*/ 142 h 706"/>
                <a:gd name="T50" fmla="*/ 146 w 1238"/>
                <a:gd name="T51" fmla="*/ 134 h 706"/>
                <a:gd name="T52" fmla="*/ 148 w 1238"/>
                <a:gd name="T53" fmla="*/ 126 h 706"/>
                <a:gd name="T54" fmla="*/ 153 w 1238"/>
                <a:gd name="T55" fmla="*/ 119 h 70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38"/>
                <a:gd name="T85" fmla="*/ 0 h 706"/>
                <a:gd name="T86" fmla="*/ 1238 w 1238"/>
                <a:gd name="T87" fmla="*/ 706 h 70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38" h="706">
                  <a:moveTo>
                    <a:pt x="610" y="479"/>
                  </a:moveTo>
                  <a:lnTo>
                    <a:pt x="1238" y="239"/>
                  </a:lnTo>
                  <a:lnTo>
                    <a:pt x="661" y="0"/>
                  </a:lnTo>
                  <a:lnTo>
                    <a:pt x="16" y="144"/>
                  </a:lnTo>
                  <a:lnTo>
                    <a:pt x="14" y="148"/>
                  </a:lnTo>
                  <a:lnTo>
                    <a:pt x="10" y="162"/>
                  </a:lnTo>
                  <a:lnTo>
                    <a:pt x="4" y="184"/>
                  </a:lnTo>
                  <a:lnTo>
                    <a:pt x="0" y="211"/>
                  </a:lnTo>
                  <a:lnTo>
                    <a:pt x="2" y="243"/>
                  </a:lnTo>
                  <a:lnTo>
                    <a:pt x="10" y="278"/>
                  </a:lnTo>
                  <a:lnTo>
                    <a:pt x="26" y="318"/>
                  </a:lnTo>
                  <a:lnTo>
                    <a:pt x="52" y="358"/>
                  </a:lnTo>
                  <a:lnTo>
                    <a:pt x="53" y="359"/>
                  </a:lnTo>
                  <a:lnTo>
                    <a:pt x="53" y="360"/>
                  </a:lnTo>
                  <a:lnTo>
                    <a:pt x="54" y="360"/>
                  </a:lnTo>
                  <a:lnTo>
                    <a:pt x="624" y="706"/>
                  </a:lnTo>
                  <a:lnTo>
                    <a:pt x="625" y="697"/>
                  </a:lnTo>
                  <a:lnTo>
                    <a:pt x="616" y="677"/>
                  </a:lnTo>
                  <a:lnTo>
                    <a:pt x="612" y="670"/>
                  </a:lnTo>
                  <a:lnTo>
                    <a:pt x="605" y="653"/>
                  </a:lnTo>
                  <a:lnTo>
                    <a:pt x="596" y="629"/>
                  </a:lnTo>
                  <a:lnTo>
                    <a:pt x="587" y="599"/>
                  </a:lnTo>
                  <a:lnTo>
                    <a:pt x="582" y="567"/>
                  </a:lnTo>
                  <a:lnTo>
                    <a:pt x="582" y="535"/>
                  </a:lnTo>
                  <a:lnTo>
                    <a:pt x="590" y="504"/>
                  </a:lnTo>
                  <a:lnTo>
                    <a:pt x="610" y="4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7" name="Freeform 1479"/>
            <p:cNvSpPr>
              <a:spLocks/>
            </p:cNvSpPr>
            <p:nvPr/>
          </p:nvSpPr>
          <p:spPr bwMode="auto">
            <a:xfrm>
              <a:off x="224" y="1261"/>
              <a:ext cx="555" cy="214"/>
            </a:xfrm>
            <a:custGeom>
              <a:avLst/>
              <a:gdLst>
                <a:gd name="T0" fmla="*/ 277 w 1112"/>
                <a:gd name="T1" fmla="*/ 54 h 428"/>
                <a:gd name="T2" fmla="*/ 137 w 1112"/>
                <a:gd name="T3" fmla="*/ 107 h 428"/>
                <a:gd name="T4" fmla="*/ 0 w 1112"/>
                <a:gd name="T5" fmla="*/ 34 h 428"/>
                <a:gd name="T6" fmla="*/ 149 w 1112"/>
                <a:gd name="T7" fmla="*/ 0 h 428"/>
                <a:gd name="T8" fmla="*/ 277 w 1112"/>
                <a:gd name="T9" fmla="*/ 54 h 4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428"/>
                <a:gd name="T17" fmla="*/ 1112 w 1112"/>
                <a:gd name="T18" fmla="*/ 428 h 4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428">
                  <a:moveTo>
                    <a:pt x="1112" y="213"/>
                  </a:moveTo>
                  <a:lnTo>
                    <a:pt x="549" y="428"/>
                  </a:lnTo>
                  <a:lnTo>
                    <a:pt x="0" y="136"/>
                  </a:lnTo>
                  <a:lnTo>
                    <a:pt x="598" y="0"/>
                  </a:lnTo>
                  <a:lnTo>
                    <a:pt x="1112" y="213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8" name="Freeform 1480"/>
            <p:cNvSpPr>
              <a:spLocks/>
            </p:cNvSpPr>
            <p:nvPr/>
          </p:nvSpPr>
          <p:spPr bwMode="auto">
            <a:xfrm>
              <a:off x="203" y="1334"/>
              <a:ext cx="284" cy="244"/>
            </a:xfrm>
            <a:custGeom>
              <a:avLst/>
              <a:gdLst>
                <a:gd name="T0" fmla="*/ 142 w 568"/>
                <a:gd name="T1" fmla="*/ 122 h 488"/>
                <a:gd name="T2" fmla="*/ 11 w 568"/>
                <a:gd name="T3" fmla="*/ 42 h 488"/>
                <a:gd name="T4" fmla="*/ 6 w 568"/>
                <a:gd name="T5" fmla="*/ 35 h 488"/>
                <a:gd name="T6" fmla="*/ 2 w 568"/>
                <a:gd name="T7" fmla="*/ 28 h 488"/>
                <a:gd name="T8" fmla="*/ 1 w 568"/>
                <a:gd name="T9" fmla="*/ 22 h 488"/>
                <a:gd name="T10" fmla="*/ 1 w 568"/>
                <a:gd name="T11" fmla="*/ 16 h 488"/>
                <a:gd name="T12" fmla="*/ 0 w 568"/>
                <a:gd name="T13" fmla="*/ 11 h 488"/>
                <a:gd name="T14" fmla="*/ 1 w 568"/>
                <a:gd name="T15" fmla="*/ 7 h 488"/>
                <a:gd name="T16" fmla="*/ 1 w 568"/>
                <a:gd name="T17" fmla="*/ 3 h 488"/>
                <a:gd name="T18" fmla="*/ 2 w 568"/>
                <a:gd name="T19" fmla="*/ 0 h 488"/>
                <a:gd name="T20" fmla="*/ 142 w 568"/>
                <a:gd name="T21" fmla="*/ 75 h 488"/>
                <a:gd name="T22" fmla="*/ 139 w 568"/>
                <a:gd name="T23" fmla="*/ 80 h 488"/>
                <a:gd name="T24" fmla="*/ 137 w 568"/>
                <a:gd name="T25" fmla="*/ 86 h 488"/>
                <a:gd name="T26" fmla="*/ 136 w 568"/>
                <a:gd name="T27" fmla="*/ 92 h 488"/>
                <a:gd name="T28" fmla="*/ 136 w 568"/>
                <a:gd name="T29" fmla="*/ 98 h 488"/>
                <a:gd name="T30" fmla="*/ 136 w 568"/>
                <a:gd name="T31" fmla="*/ 105 h 488"/>
                <a:gd name="T32" fmla="*/ 138 w 568"/>
                <a:gd name="T33" fmla="*/ 111 h 488"/>
                <a:gd name="T34" fmla="*/ 140 w 568"/>
                <a:gd name="T35" fmla="*/ 117 h 488"/>
                <a:gd name="T36" fmla="*/ 142 w 568"/>
                <a:gd name="T37" fmla="*/ 122 h 4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68"/>
                <a:gd name="T58" fmla="*/ 0 h 488"/>
                <a:gd name="T59" fmla="*/ 568 w 568"/>
                <a:gd name="T60" fmla="*/ 488 h 4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68" h="488">
                  <a:moveTo>
                    <a:pt x="565" y="488"/>
                  </a:moveTo>
                  <a:lnTo>
                    <a:pt x="45" y="168"/>
                  </a:lnTo>
                  <a:lnTo>
                    <a:pt x="25" y="140"/>
                  </a:lnTo>
                  <a:lnTo>
                    <a:pt x="11" y="112"/>
                  </a:lnTo>
                  <a:lnTo>
                    <a:pt x="5" y="87"/>
                  </a:lnTo>
                  <a:lnTo>
                    <a:pt x="1" y="64"/>
                  </a:lnTo>
                  <a:lnTo>
                    <a:pt x="0" y="43"/>
                  </a:lnTo>
                  <a:lnTo>
                    <a:pt x="2" y="25"/>
                  </a:lnTo>
                  <a:lnTo>
                    <a:pt x="6" y="11"/>
                  </a:lnTo>
                  <a:lnTo>
                    <a:pt x="9" y="0"/>
                  </a:lnTo>
                  <a:lnTo>
                    <a:pt x="568" y="297"/>
                  </a:lnTo>
                  <a:lnTo>
                    <a:pt x="554" y="318"/>
                  </a:lnTo>
                  <a:lnTo>
                    <a:pt x="546" y="341"/>
                  </a:lnTo>
                  <a:lnTo>
                    <a:pt x="542" y="365"/>
                  </a:lnTo>
                  <a:lnTo>
                    <a:pt x="542" y="390"/>
                  </a:lnTo>
                  <a:lnTo>
                    <a:pt x="544" y="417"/>
                  </a:lnTo>
                  <a:lnTo>
                    <a:pt x="550" y="442"/>
                  </a:lnTo>
                  <a:lnTo>
                    <a:pt x="557" y="466"/>
                  </a:lnTo>
                  <a:lnTo>
                    <a:pt x="565" y="488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9" name="Freeform 1481"/>
            <p:cNvSpPr>
              <a:spLocks/>
            </p:cNvSpPr>
            <p:nvPr/>
          </p:nvSpPr>
          <p:spPr bwMode="auto">
            <a:xfrm>
              <a:off x="486" y="1377"/>
              <a:ext cx="329" cy="224"/>
            </a:xfrm>
            <a:custGeom>
              <a:avLst/>
              <a:gdLst>
                <a:gd name="T0" fmla="*/ 145 w 658"/>
                <a:gd name="T1" fmla="*/ 28 h 448"/>
                <a:gd name="T2" fmla="*/ 145 w 658"/>
                <a:gd name="T3" fmla="*/ 34 h 448"/>
                <a:gd name="T4" fmla="*/ 0 w 658"/>
                <a:gd name="T5" fmla="*/ 92 h 448"/>
                <a:gd name="T6" fmla="*/ 1 w 658"/>
                <a:gd name="T7" fmla="*/ 97 h 448"/>
                <a:gd name="T8" fmla="*/ 147 w 658"/>
                <a:gd name="T9" fmla="*/ 39 h 448"/>
                <a:gd name="T10" fmla="*/ 156 w 658"/>
                <a:gd name="T11" fmla="*/ 47 h 448"/>
                <a:gd name="T12" fmla="*/ 7 w 658"/>
                <a:gd name="T13" fmla="*/ 108 h 448"/>
                <a:gd name="T14" fmla="*/ 10 w 658"/>
                <a:gd name="T15" fmla="*/ 112 h 448"/>
                <a:gd name="T16" fmla="*/ 165 w 658"/>
                <a:gd name="T17" fmla="*/ 49 h 448"/>
                <a:gd name="T18" fmla="*/ 150 w 658"/>
                <a:gd name="T19" fmla="*/ 35 h 448"/>
                <a:gd name="T20" fmla="*/ 149 w 658"/>
                <a:gd name="T21" fmla="*/ 0 h 448"/>
                <a:gd name="T22" fmla="*/ 145 w 658"/>
                <a:gd name="T23" fmla="*/ 0 h 448"/>
                <a:gd name="T24" fmla="*/ 145 w 658"/>
                <a:gd name="T25" fmla="*/ 11 h 448"/>
                <a:gd name="T26" fmla="*/ 145 w 658"/>
                <a:gd name="T27" fmla="*/ 28 h 4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8"/>
                <a:gd name="T43" fmla="*/ 0 h 448"/>
                <a:gd name="T44" fmla="*/ 658 w 658"/>
                <a:gd name="T45" fmla="*/ 448 h 4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8" h="448">
                  <a:moveTo>
                    <a:pt x="578" y="109"/>
                  </a:moveTo>
                  <a:lnTo>
                    <a:pt x="580" y="134"/>
                  </a:lnTo>
                  <a:lnTo>
                    <a:pt x="0" y="368"/>
                  </a:lnTo>
                  <a:lnTo>
                    <a:pt x="6" y="387"/>
                  </a:lnTo>
                  <a:lnTo>
                    <a:pt x="587" y="153"/>
                  </a:lnTo>
                  <a:lnTo>
                    <a:pt x="622" y="186"/>
                  </a:lnTo>
                  <a:lnTo>
                    <a:pt x="31" y="429"/>
                  </a:lnTo>
                  <a:lnTo>
                    <a:pt x="38" y="448"/>
                  </a:lnTo>
                  <a:lnTo>
                    <a:pt x="658" y="194"/>
                  </a:lnTo>
                  <a:lnTo>
                    <a:pt x="597" y="137"/>
                  </a:lnTo>
                  <a:lnTo>
                    <a:pt x="595" y="0"/>
                  </a:lnTo>
                  <a:lnTo>
                    <a:pt x="577" y="0"/>
                  </a:lnTo>
                  <a:lnTo>
                    <a:pt x="577" y="41"/>
                  </a:lnTo>
                  <a:lnTo>
                    <a:pt x="578" y="1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107" name="Заголовок 1"/>
          <p:cNvSpPr txBox="1">
            <a:spLocks/>
          </p:cNvSpPr>
          <p:nvPr/>
        </p:nvSpPr>
        <p:spPr>
          <a:xfrm>
            <a:off x="814397" y="13225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784789"/>
            <a:ext cx="7424324" cy="135416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работы-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раскрыть сущность понятия дифференцированного обучения, рассмотреть дифференцированный подход к проведению уроков математики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99686" y="2499945"/>
            <a:ext cx="7519996" cy="49601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altLang="ru-RU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аскрыть индивидуальность каждого ученика</a:t>
            </a:r>
          </a:p>
          <a:p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Рассмотреть 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организации дифференцированного обучения</a:t>
            </a:r>
          </a:p>
          <a:p>
            <a:pPr marL="0" indent="0">
              <a:buNone/>
            </a:pPr>
            <a:endParaRPr lang="ru-RU" altLang="ru-RU" sz="4000" b="1" dirty="0" smtClean="0"/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442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6"/>
          <p:cNvSpPr>
            <a:spLocks noChangeArrowheads="1"/>
          </p:cNvSpPr>
          <p:nvPr/>
        </p:nvSpPr>
        <p:spPr bwMode="auto">
          <a:xfrm>
            <a:off x="0" y="0"/>
            <a:ext cx="1524000" cy="6858000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147" name="Rectangle 1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grpSp>
        <p:nvGrpSpPr>
          <p:cNvPr id="6148" name="Group 1388" descr="Stack of books"/>
          <p:cNvGrpSpPr>
            <a:grpSpLocks noChangeAspect="1"/>
          </p:cNvGrpSpPr>
          <p:nvPr/>
        </p:nvGrpSpPr>
        <p:grpSpPr bwMode="auto">
          <a:xfrm>
            <a:off x="152400" y="1981200"/>
            <a:ext cx="1196975" cy="4525963"/>
            <a:chOff x="96" y="1248"/>
            <a:chExt cx="754" cy="2851"/>
          </a:xfrm>
        </p:grpSpPr>
        <p:sp>
          <p:nvSpPr>
            <p:cNvPr id="6156" name="AutoShape 1387"/>
            <p:cNvSpPr>
              <a:spLocks noChangeAspect="1" noChangeArrowheads="1" noTextEdit="1"/>
            </p:cNvSpPr>
            <p:nvPr/>
          </p:nvSpPr>
          <p:spPr bwMode="auto">
            <a:xfrm>
              <a:off x="96" y="1248"/>
              <a:ext cx="754" cy="2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7" name="Freeform 1389"/>
            <p:cNvSpPr>
              <a:spLocks/>
            </p:cNvSpPr>
            <p:nvPr/>
          </p:nvSpPr>
          <p:spPr bwMode="auto">
            <a:xfrm>
              <a:off x="450" y="3902"/>
              <a:ext cx="347" cy="158"/>
            </a:xfrm>
            <a:custGeom>
              <a:avLst/>
              <a:gdLst>
                <a:gd name="T0" fmla="*/ 10 w 693"/>
                <a:gd name="T1" fmla="*/ 39 h 318"/>
                <a:gd name="T2" fmla="*/ 1 w 693"/>
                <a:gd name="T3" fmla="*/ 49 h 318"/>
                <a:gd name="T4" fmla="*/ 0 w 693"/>
                <a:gd name="T5" fmla="*/ 64 h 318"/>
                <a:gd name="T6" fmla="*/ 2 w 693"/>
                <a:gd name="T7" fmla="*/ 73 h 318"/>
                <a:gd name="T8" fmla="*/ 2 w 693"/>
                <a:gd name="T9" fmla="*/ 79 h 318"/>
                <a:gd name="T10" fmla="*/ 173 w 693"/>
                <a:gd name="T11" fmla="*/ 35 h 318"/>
                <a:gd name="T12" fmla="*/ 174 w 693"/>
                <a:gd name="T13" fmla="*/ 0 h 318"/>
                <a:gd name="T14" fmla="*/ 10 w 693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3"/>
                <a:gd name="T25" fmla="*/ 0 h 318"/>
                <a:gd name="T26" fmla="*/ 693 w 693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3" h="318">
                  <a:moveTo>
                    <a:pt x="39" y="159"/>
                  </a:moveTo>
                  <a:lnTo>
                    <a:pt x="4" y="199"/>
                  </a:lnTo>
                  <a:lnTo>
                    <a:pt x="0" y="257"/>
                  </a:lnTo>
                  <a:lnTo>
                    <a:pt x="5" y="295"/>
                  </a:lnTo>
                  <a:lnTo>
                    <a:pt x="8" y="318"/>
                  </a:lnTo>
                  <a:lnTo>
                    <a:pt x="689" y="142"/>
                  </a:lnTo>
                  <a:lnTo>
                    <a:pt x="693" y="0"/>
                  </a:lnTo>
                  <a:lnTo>
                    <a:pt x="39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8" name="Freeform 1390"/>
            <p:cNvSpPr>
              <a:spLocks/>
            </p:cNvSpPr>
            <p:nvPr/>
          </p:nvSpPr>
          <p:spPr bwMode="auto">
            <a:xfrm>
              <a:off x="454" y="3974"/>
              <a:ext cx="367" cy="119"/>
            </a:xfrm>
            <a:custGeom>
              <a:avLst/>
              <a:gdLst>
                <a:gd name="T0" fmla="*/ 0 w 735"/>
                <a:gd name="T1" fmla="*/ 46 h 237"/>
                <a:gd name="T2" fmla="*/ 7 w 735"/>
                <a:gd name="T3" fmla="*/ 60 h 237"/>
                <a:gd name="T4" fmla="*/ 183 w 735"/>
                <a:gd name="T5" fmla="*/ 14 h 237"/>
                <a:gd name="T6" fmla="*/ 169 w 735"/>
                <a:gd name="T7" fmla="*/ 0 h 237"/>
                <a:gd name="T8" fmla="*/ 0 w 735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7"/>
                <a:gd name="T17" fmla="*/ 735 w 73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7">
                  <a:moveTo>
                    <a:pt x="0" y="181"/>
                  </a:moveTo>
                  <a:lnTo>
                    <a:pt x="30" y="237"/>
                  </a:lnTo>
                  <a:lnTo>
                    <a:pt x="735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9" name="Freeform 1391"/>
            <p:cNvSpPr>
              <a:spLocks/>
            </p:cNvSpPr>
            <p:nvPr/>
          </p:nvSpPr>
          <p:spPr bwMode="auto">
            <a:xfrm>
              <a:off x="148" y="3753"/>
              <a:ext cx="689" cy="346"/>
            </a:xfrm>
            <a:custGeom>
              <a:avLst/>
              <a:gdLst>
                <a:gd name="T0" fmla="*/ 164 w 1378"/>
                <a:gd name="T1" fmla="*/ 116 h 693"/>
                <a:gd name="T2" fmla="*/ 345 w 1378"/>
                <a:gd name="T3" fmla="*/ 71 h 693"/>
                <a:gd name="T4" fmla="*/ 189 w 1378"/>
                <a:gd name="T5" fmla="*/ 0 h 693"/>
                <a:gd name="T6" fmla="*/ 6 w 1378"/>
                <a:gd name="T7" fmla="*/ 21 h 693"/>
                <a:gd name="T8" fmla="*/ 6 w 1378"/>
                <a:gd name="T9" fmla="*/ 22 h 693"/>
                <a:gd name="T10" fmla="*/ 5 w 1378"/>
                <a:gd name="T11" fmla="*/ 26 h 693"/>
                <a:gd name="T12" fmla="*/ 3 w 1378"/>
                <a:gd name="T13" fmla="*/ 30 h 693"/>
                <a:gd name="T14" fmla="*/ 1 w 1378"/>
                <a:gd name="T15" fmla="*/ 37 h 693"/>
                <a:gd name="T16" fmla="*/ 0 w 1378"/>
                <a:gd name="T17" fmla="*/ 45 h 693"/>
                <a:gd name="T18" fmla="*/ 1 w 1378"/>
                <a:gd name="T19" fmla="*/ 54 h 693"/>
                <a:gd name="T20" fmla="*/ 5 w 1378"/>
                <a:gd name="T21" fmla="*/ 63 h 693"/>
                <a:gd name="T22" fmla="*/ 11 w 1378"/>
                <a:gd name="T23" fmla="*/ 73 h 693"/>
                <a:gd name="T24" fmla="*/ 11 w 1378"/>
                <a:gd name="T25" fmla="*/ 74 h 693"/>
                <a:gd name="T26" fmla="*/ 11 w 1378"/>
                <a:gd name="T27" fmla="*/ 74 h 693"/>
                <a:gd name="T28" fmla="*/ 11 w 1378"/>
                <a:gd name="T29" fmla="*/ 74 h 693"/>
                <a:gd name="T30" fmla="*/ 162 w 1378"/>
                <a:gd name="T31" fmla="*/ 173 h 693"/>
                <a:gd name="T32" fmla="*/ 162 w 1378"/>
                <a:gd name="T33" fmla="*/ 171 h 693"/>
                <a:gd name="T34" fmla="*/ 160 w 1378"/>
                <a:gd name="T35" fmla="*/ 165 h 693"/>
                <a:gd name="T36" fmla="*/ 160 w 1378"/>
                <a:gd name="T37" fmla="*/ 165 h 693"/>
                <a:gd name="T38" fmla="*/ 160 w 1378"/>
                <a:gd name="T39" fmla="*/ 165 h 693"/>
                <a:gd name="T40" fmla="*/ 159 w 1378"/>
                <a:gd name="T41" fmla="*/ 163 h 693"/>
                <a:gd name="T42" fmla="*/ 158 w 1378"/>
                <a:gd name="T43" fmla="*/ 159 h 693"/>
                <a:gd name="T44" fmla="*/ 156 w 1378"/>
                <a:gd name="T45" fmla="*/ 153 h 693"/>
                <a:gd name="T46" fmla="*/ 154 w 1378"/>
                <a:gd name="T47" fmla="*/ 146 h 693"/>
                <a:gd name="T48" fmla="*/ 154 w 1378"/>
                <a:gd name="T49" fmla="*/ 137 h 693"/>
                <a:gd name="T50" fmla="*/ 154 w 1378"/>
                <a:gd name="T51" fmla="*/ 129 h 693"/>
                <a:gd name="T52" fmla="*/ 158 w 1378"/>
                <a:gd name="T53" fmla="*/ 122 h 693"/>
                <a:gd name="T54" fmla="*/ 164 w 1378"/>
                <a:gd name="T55" fmla="*/ 116 h 6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8"/>
                <a:gd name="T85" fmla="*/ 0 h 693"/>
                <a:gd name="T86" fmla="*/ 1378 w 1378"/>
                <a:gd name="T87" fmla="*/ 693 h 6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8" h="693">
                  <a:moveTo>
                    <a:pt x="653" y="467"/>
                  </a:moveTo>
                  <a:lnTo>
                    <a:pt x="1378" y="287"/>
                  </a:lnTo>
                  <a:lnTo>
                    <a:pt x="759" y="0"/>
                  </a:lnTo>
                  <a:lnTo>
                    <a:pt x="27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6"/>
                  </a:lnTo>
                  <a:lnTo>
                    <a:pt x="17" y="253"/>
                  </a:lnTo>
                  <a:lnTo>
                    <a:pt x="42" y="295"/>
                  </a:lnTo>
                  <a:lnTo>
                    <a:pt x="43" y="296"/>
                  </a:lnTo>
                  <a:lnTo>
                    <a:pt x="45" y="297"/>
                  </a:lnTo>
                  <a:lnTo>
                    <a:pt x="645" y="693"/>
                  </a:lnTo>
                  <a:lnTo>
                    <a:pt x="647" y="684"/>
                  </a:lnTo>
                  <a:lnTo>
                    <a:pt x="639" y="663"/>
                  </a:lnTo>
                  <a:lnTo>
                    <a:pt x="639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2" y="614"/>
                  </a:lnTo>
                  <a:lnTo>
                    <a:pt x="615" y="584"/>
                  </a:lnTo>
                  <a:lnTo>
                    <a:pt x="613" y="551"/>
                  </a:lnTo>
                  <a:lnTo>
                    <a:pt x="616" y="519"/>
                  </a:lnTo>
                  <a:lnTo>
                    <a:pt x="629" y="491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0" name="Freeform 1392"/>
            <p:cNvSpPr>
              <a:spLocks/>
            </p:cNvSpPr>
            <p:nvPr/>
          </p:nvSpPr>
          <p:spPr bwMode="auto">
            <a:xfrm>
              <a:off x="186" y="3765"/>
              <a:ext cx="615" cy="209"/>
            </a:xfrm>
            <a:custGeom>
              <a:avLst/>
              <a:gdLst>
                <a:gd name="T0" fmla="*/ 308 w 1228"/>
                <a:gd name="T1" fmla="*/ 64 h 416"/>
                <a:gd name="T2" fmla="*/ 145 w 1228"/>
                <a:gd name="T3" fmla="*/ 105 h 416"/>
                <a:gd name="T4" fmla="*/ 0 w 1228"/>
                <a:gd name="T5" fmla="*/ 20 h 416"/>
                <a:gd name="T6" fmla="*/ 170 w 1228"/>
                <a:gd name="T7" fmla="*/ 0 h 416"/>
                <a:gd name="T8" fmla="*/ 308 w 1228"/>
                <a:gd name="T9" fmla="*/ 64 h 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8"/>
                <a:gd name="T16" fmla="*/ 0 h 416"/>
                <a:gd name="T17" fmla="*/ 1228 w 1228"/>
                <a:gd name="T18" fmla="*/ 416 h 4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8" h="416">
                  <a:moveTo>
                    <a:pt x="1228" y="254"/>
                  </a:moveTo>
                  <a:lnTo>
                    <a:pt x="579" y="416"/>
                  </a:lnTo>
                  <a:lnTo>
                    <a:pt x="0" y="80"/>
                  </a:lnTo>
                  <a:lnTo>
                    <a:pt x="679" y="0"/>
                  </a:lnTo>
                  <a:lnTo>
                    <a:pt x="1228" y="25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1" name="Freeform 1393"/>
            <p:cNvSpPr>
              <a:spLocks/>
            </p:cNvSpPr>
            <p:nvPr/>
          </p:nvSpPr>
          <p:spPr bwMode="auto">
            <a:xfrm>
              <a:off x="159" y="3809"/>
              <a:ext cx="304" cy="265"/>
            </a:xfrm>
            <a:custGeom>
              <a:avLst/>
              <a:gdLst>
                <a:gd name="T0" fmla="*/ 146 w 607"/>
                <a:gd name="T1" fmla="*/ 133 h 529"/>
                <a:gd name="T2" fmla="*/ 10 w 607"/>
                <a:gd name="T3" fmla="*/ 42 h 529"/>
                <a:gd name="T4" fmla="*/ 5 w 607"/>
                <a:gd name="T5" fmla="*/ 34 h 529"/>
                <a:gd name="T6" fmla="*/ 2 w 607"/>
                <a:gd name="T7" fmla="*/ 27 h 529"/>
                <a:gd name="T8" fmla="*/ 1 w 607"/>
                <a:gd name="T9" fmla="*/ 21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6 h 529"/>
                <a:gd name="T16" fmla="*/ 3 w 607"/>
                <a:gd name="T17" fmla="*/ 3 h 529"/>
                <a:gd name="T18" fmla="*/ 5 w 607"/>
                <a:gd name="T19" fmla="*/ 0 h 529"/>
                <a:gd name="T20" fmla="*/ 152 w 607"/>
                <a:gd name="T21" fmla="*/ 86 h 529"/>
                <a:gd name="T22" fmla="*/ 148 w 607"/>
                <a:gd name="T23" fmla="*/ 90 h 529"/>
                <a:gd name="T24" fmla="*/ 145 w 607"/>
                <a:gd name="T25" fmla="*/ 96 h 529"/>
                <a:gd name="T26" fmla="*/ 143 w 607"/>
                <a:gd name="T27" fmla="*/ 102 h 529"/>
                <a:gd name="T28" fmla="*/ 142 w 607"/>
                <a:gd name="T29" fmla="*/ 108 h 529"/>
                <a:gd name="T30" fmla="*/ 143 w 607"/>
                <a:gd name="T31" fmla="*/ 115 h 529"/>
                <a:gd name="T32" fmla="*/ 143 w 607"/>
                <a:gd name="T33" fmla="*/ 121 h 529"/>
                <a:gd name="T34" fmla="*/ 145 w 607"/>
                <a:gd name="T35" fmla="*/ 127 h 529"/>
                <a:gd name="T36" fmla="*/ 146 w 607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7" y="165"/>
                  </a:lnTo>
                  <a:lnTo>
                    <a:pt x="19" y="136"/>
                  </a:lnTo>
                  <a:lnTo>
                    <a:pt x="6" y="108"/>
                  </a:lnTo>
                  <a:lnTo>
                    <a:pt x="1" y="83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6" y="23"/>
                  </a:lnTo>
                  <a:lnTo>
                    <a:pt x="12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8" y="382"/>
                  </a:lnTo>
                  <a:lnTo>
                    <a:pt x="571" y="406"/>
                  </a:lnTo>
                  <a:lnTo>
                    <a:pt x="568" y="432"/>
                  </a:lnTo>
                  <a:lnTo>
                    <a:pt x="569" y="457"/>
                  </a:lnTo>
                  <a:lnTo>
                    <a:pt x="571" y="482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2" name="Freeform 1394"/>
            <p:cNvSpPr>
              <a:spLocks/>
            </p:cNvSpPr>
            <p:nvPr/>
          </p:nvSpPr>
          <p:spPr bwMode="auto">
            <a:xfrm>
              <a:off x="454" y="3902"/>
              <a:ext cx="376" cy="197"/>
            </a:xfrm>
            <a:custGeom>
              <a:avLst/>
              <a:gdLst>
                <a:gd name="T0" fmla="*/ 167 w 754"/>
                <a:gd name="T1" fmla="*/ 34 h 395"/>
                <a:gd name="T2" fmla="*/ 0 w 754"/>
                <a:gd name="T3" fmla="*/ 77 h 395"/>
                <a:gd name="T4" fmla="*/ 1 w 754"/>
                <a:gd name="T5" fmla="*/ 83 h 395"/>
                <a:gd name="T6" fmla="*/ 169 w 754"/>
                <a:gd name="T7" fmla="*/ 39 h 395"/>
                <a:gd name="T8" fmla="*/ 178 w 754"/>
                <a:gd name="T9" fmla="*/ 48 h 395"/>
                <a:gd name="T10" fmla="*/ 7 w 754"/>
                <a:gd name="T11" fmla="*/ 93 h 395"/>
                <a:gd name="T12" fmla="*/ 8 w 754"/>
                <a:gd name="T13" fmla="*/ 98 h 395"/>
                <a:gd name="T14" fmla="*/ 188 w 754"/>
                <a:gd name="T15" fmla="*/ 51 h 395"/>
                <a:gd name="T16" fmla="*/ 172 w 754"/>
                <a:gd name="T17" fmla="*/ 35 h 395"/>
                <a:gd name="T18" fmla="*/ 175 w 754"/>
                <a:gd name="T19" fmla="*/ 0 h 395"/>
                <a:gd name="T20" fmla="*/ 170 w 754"/>
                <a:gd name="T21" fmla="*/ 0 h 395"/>
                <a:gd name="T22" fmla="*/ 169 w 754"/>
                <a:gd name="T23" fmla="*/ 11 h 395"/>
                <a:gd name="T24" fmla="*/ 167 w 754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4"/>
                <a:gd name="T40" fmla="*/ 0 h 395"/>
                <a:gd name="T41" fmla="*/ 754 w 754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4" h="395">
                  <a:moveTo>
                    <a:pt x="671" y="137"/>
                  </a:moveTo>
                  <a:lnTo>
                    <a:pt x="0" y="311"/>
                  </a:lnTo>
                  <a:lnTo>
                    <a:pt x="5" y="332"/>
                  </a:lnTo>
                  <a:lnTo>
                    <a:pt x="678" y="157"/>
                  </a:lnTo>
                  <a:lnTo>
                    <a:pt x="714" y="194"/>
                  </a:lnTo>
                  <a:lnTo>
                    <a:pt x="29" y="375"/>
                  </a:lnTo>
                  <a:lnTo>
                    <a:pt x="35" y="395"/>
                  </a:lnTo>
                  <a:lnTo>
                    <a:pt x="754" y="205"/>
                  </a:lnTo>
                  <a:lnTo>
                    <a:pt x="691" y="141"/>
                  </a:lnTo>
                  <a:lnTo>
                    <a:pt x="701" y="3"/>
                  </a:lnTo>
                  <a:lnTo>
                    <a:pt x="681" y="0"/>
                  </a:lnTo>
                  <a:lnTo>
                    <a:pt x="678" y="44"/>
                  </a:lnTo>
                  <a:lnTo>
                    <a:pt x="671" y="1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3" name="Freeform 1395"/>
            <p:cNvSpPr>
              <a:spLocks/>
            </p:cNvSpPr>
            <p:nvPr/>
          </p:nvSpPr>
          <p:spPr bwMode="auto">
            <a:xfrm>
              <a:off x="469" y="3700"/>
              <a:ext cx="334" cy="209"/>
            </a:xfrm>
            <a:custGeom>
              <a:avLst/>
              <a:gdLst>
                <a:gd name="T0" fmla="*/ 7 w 670"/>
                <a:gd name="T1" fmla="*/ 59 h 417"/>
                <a:gd name="T2" fmla="*/ 0 w 670"/>
                <a:gd name="T3" fmla="*/ 72 h 417"/>
                <a:gd name="T4" fmla="*/ 0 w 670"/>
                <a:gd name="T5" fmla="*/ 87 h 417"/>
                <a:gd name="T6" fmla="*/ 3 w 670"/>
                <a:gd name="T7" fmla="*/ 98 h 417"/>
                <a:gd name="T8" fmla="*/ 4 w 670"/>
                <a:gd name="T9" fmla="*/ 105 h 417"/>
                <a:gd name="T10" fmla="*/ 167 w 670"/>
                <a:gd name="T11" fmla="*/ 39 h 417"/>
                <a:gd name="T12" fmla="*/ 165 w 670"/>
                <a:gd name="T13" fmla="*/ 0 h 417"/>
                <a:gd name="T14" fmla="*/ 7 w 670"/>
                <a:gd name="T15" fmla="*/ 59 h 4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70"/>
                <a:gd name="T25" fmla="*/ 0 h 417"/>
                <a:gd name="T26" fmla="*/ 670 w 670"/>
                <a:gd name="T27" fmla="*/ 417 h 4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70" h="417">
                  <a:moveTo>
                    <a:pt x="31" y="235"/>
                  </a:moveTo>
                  <a:lnTo>
                    <a:pt x="0" y="285"/>
                  </a:lnTo>
                  <a:lnTo>
                    <a:pt x="2" y="348"/>
                  </a:lnTo>
                  <a:lnTo>
                    <a:pt x="12" y="391"/>
                  </a:lnTo>
                  <a:lnTo>
                    <a:pt x="16" y="417"/>
                  </a:lnTo>
                  <a:lnTo>
                    <a:pt x="670" y="154"/>
                  </a:lnTo>
                  <a:lnTo>
                    <a:pt x="662" y="0"/>
                  </a:lnTo>
                  <a:lnTo>
                    <a:pt x="31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4" name="Freeform 1396"/>
            <p:cNvSpPr>
              <a:spLocks/>
            </p:cNvSpPr>
            <p:nvPr/>
          </p:nvSpPr>
          <p:spPr bwMode="auto">
            <a:xfrm>
              <a:off x="477" y="3779"/>
              <a:ext cx="356" cy="164"/>
            </a:xfrm>
            <a:custGeom>
              <a:avLst/>
              <a:gdLst>
                <a:gd name="T0" fmla="*/ 0 w 712"/>
                <a:gd name="T1" fmla="*/ 67 h 328"/>
                <a:gd name="T2" fmla="*/ 9 w 712"/>
                <a:gd name="T3" fmla="*/ 82 h 328"/>
                <a:gd name="T4" fmla="*/ 178 w 712"/>
                <a:gd name="T5" fmla="*/ 13 h 328"/>
                <a:gd name="T6" fmla="*/ 163 w 712"/>
                <a:gd name="T7" fmla="*/ 0 h 328"/>
                <a:gd name="T8" fmla="*/ 0 w 712"/>
                <a:gd name="T9" fmla="*/ 67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8"/>
                <a:gd name="T17" fmla="*/ 712 w 712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8">
                  <a:moveTo>
                    <a:pt x="0" y="268"/>
                  </a:moveTo>
                  <a:lnTo>
                    <a:pt x="36" y="328"/>
                  </a:lnTo>
                  <a:lnTo>
                    <a:pt x="712" y="54"/>
                  </a:lnTo>
                  <a:lnTo>
                    <a:pt x="650" y="0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5" name="Freeform 1397"/>
            <p:cNvSpPr>
              <a:spLocks/>
            </p:cNvSpPr>
            <p:nvPr/>
          </p:nvSpPr>
          <p:spPr bwMode="auto">
            <a:xfrm>
              <a:off x="477" y="3779"/>
              <a:ext cx="356" cy="164"/>
            </a:xfrm>
            <a:custGeom>
              <a:avLst/>
              <a:gdLst>
                <a:gd name="T0" fmla="*/ 0 w 712"/>
                <a:gd name="T1" fmla="*/ 67 h 328"/>
                <a:gd name="T2" fmla="*/ 9 w 712"/>
                <a:gd name="T3" fmla="*/ 82 h 328"/>
                <a:gd name="T4" fmla="*/ 178 w 712"/>
                <a:gd name="T5" fmla="*/ 13 h 328"/>
                <a:gd name="T6" fmla="*/ 163 w 712"/>
                <a:gd name="T7" fmla="*/ 0 h 328"/>
                <a:gd name="T8" fmla="*/ 0 w 712"/>
                <a:gd name="T9" fmla="*/ 67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8"/>
                <a:gd name="T17" fmla="*/ 712 w 712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8">
                  <a:moveTo>
                    <a:pt x="0" y="268"/>
                  </a:moveTo>
                  <a:lnTo>
                    <a:pt x="36" y="328"/>
                  </a:lnTo>
                  <a:lnTo>
                    <a:pt x="712" y="54"/>
                  </a:lnTo>
                  <a:lnTo>
                    <a:pt x="650" y="0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6" name="Freeform 1398"/>
            <p:cNvSpPr>
              <a:spLocks/>
            </p:cNvSpPr>
            <p:nvPr/>
          </p:nvSpPr>
          <p:spPr bwMode="auto">
            <a:xfrm>
              <a:off x="151" y="3557"/>
              <a:ext cx="687" cy="393"/>
            </a:xfrm>
            <a:custGeom>
              <a:avLst/>
              <a:gdLst>
                <a:gd name="T0" fmla="*/ 169 w 1376"/>
                <a:gd name="T1" fmla="*/ 133 h 786"/>
                <a:gd name="T2" fmla="*/ 343 w 1376"/>
                <a:gd name="T3" fmla="*/ 67 h 786"/>
                <a:gd name="T4" fmla="*/ 183 w 1376"/>
                <a:gd name="T5" fmla="*/ 0 h 786"/>
                <a:gd name="T6" fmla="*/ 4 w 1376"/>
                <a:gd name="T7" fmla="*/ 40 h 786"/>
                <a:gd name="T8" fmla="*/ 3 w 1376"/>
                <a:gd name="T9" fmla="*/ 42 h 786"/>
                <a:gd name="T10" fmla="*/ 2 w 1376"/>
                <a:gd name="T11" fmla="*/ 46 h 786"/>
                <a:gd name="T12" fmla="*/ 1 w 1376"/>
                <a:gd name="T13" fmla="*/ 51 h 786"/>
                <a:gd name="T14" fmla="*/ 0 w 1376"/>
                <a:gd name="T15" fmla="*/ 58 h 786"/>
                <a:gd name="T16" fmla="*/ 0 w 1376"/>
                <a:gd name="T17" fmla="*/ 68 h 786"/>
                <a:gd name="T18" fmla="*/ 2 w 1376"/>
                <a:gd name="T19" fmla="*/ 78 h 786"/>
                <a:gd name="T20" fmla="*/ 7 w 1376"/>
                <a:gd name="T21" fmla="*/ 89 h 786"/>
                <a:gd name="T22" fmla="*/ 14 w 1376"/>
                <a:gd name="T23" fmla="*/ 99 h 786"/>
                <a:gd name="T24" fmla="*/ 14 w 1376"/>
                <a:gd name="T25" fmla="*/ 99 h 786"/>
                <a:gd name="T26" fmla="*/ 14 w 1376"/>
                <a:gd name="T27" fmla="*/ 99 h 786"/>
                <a:gd name="T28" fmla="*/ 15 w 1376"/>
                <a:gd name="T29" fmla="*/ 100 h 786"/>
                <a:gd name="T30" fmla="*/ 173 w 1376"/>
                <a:gd name="T31" fmla="*/ 197 h 786"/>
                <a:gd name="T32" fmla="*/ 173 w 1376"/>
                <a:gd name="T33" fmla="*/ 194 h 786"/>
                <a:gd name="T34" fmla="*/ 171 w 1376"/>
                <a:gd name="T35" fmla="*/ 188 h 786"/>
                <a:gd name="T36" fmla="*/ 171 w 1376"/>
                <a:gd name="T37" fmla="*/ 188 h 786"/>
                <a:gd name="T38" fmla="*/ 171 w 1376"/>
                <a:gd name="T39" fmla="*/ 188 h 786"/>
                <a:gd name="T40" fmla="*/ 170 w 1376"/>
                <a:gd name="T41" fmla="*/ 187 h 786"/>
                <a:gd name="T42" fmla="*/ 168 w 1376"/>
                <a:gd name="T43" fmla="*/ 182 h 786"/>
                <a:gd name="T44" fmla="*/ 165 w 1376"/>
                <a:gd name="T45" fmla="*/ 175 h 786"/>
                <a:gd name="T46" fmla="*/ 163 w 1376"/>
                <a:gd name="T47" fmla="*/ 167 h 786"/>
                <a:gd name="T48" fmla="*/ 161 w 1376"/>
                <a:gd name="T49" fmla="*/ 158 h 786"/>
                <a:gd name="T50" fmla="*/ 161 w 1376"/>
                <a:gd name="T51" fmla="*/ 149 h 786"/>
                <a:gd name="T52" fmla="*/ 164 w 1376"/>
                <a:gd name="T53" fmla="*/ 141 h 786"/>
                <a:gd name="T54" fmla="*/ 169 w 1376"/>
                <a:gd name="T55" fmla="*/ 133 h 78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6"/>
                <a:gd name="T85" fmla="*/ 0 h 786"/>
                <a:gd name="T86" fmla="*/ 1376 w 1376"/>
                <a:gd name="T87" fmla="*/ 786 h 78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6" h="786">
                  <a:moveTo>
                    <a:pt x="678" y="532"/>
                  </a:moveTo>
                  <a:lnTo>
                    <a:pt x="1376" y="266"/>
                  </a:lnTo>
                  <a:lnTo>
                    <a:pt x="734" y="0"/>
                  </a:lnTo>
                  <a:lnTo>
                    <a:pt x="18" y="160"/>
                  </a:lnTo>
                  <a:lnTo>
                    <a:pt x="15" y="166"/>
                  </a:lnTo>
                  <a:lnTo>
                    <a:pt x="9" y="181"/>
                  </a:lnTo>
                  <a:lnTo>
                    <a:pt x="4" y="204"/>
                  </a:lnTo>
                  <a:lnTo>
                    <a:pt x="0" y="234"/>
                  </a:lnTo>
                  <a:lnTo>
                    <a:pt x="1" y="271"/>
                  </a:lnTo>
                  <a:lnTo>
                    <a:pt x="9" y="310"/>
                  </a:lnTo>
                  <a:lnTo>
                    <a:pt x="28" y="353"/>
                  </a:lnTo>
                  <a:lnTo>
                    <a:pt x="58" y="398"/>
                  </a:lnTo>
                  <a:lnTo>
                    <a:pt x="59" y="399"/>
                  </a:lnTo>
                  <a:lnTo>
                    <a:pt x="60" y="401"/>
                  </a:lnTo>
                  <a:lnTo>
                    <a:pt x="694" y="786"/>
                  </a:lnTo>
                  <a:lnTo>
                    <a:pt x="694" y="775"/>
                  </a:lnTo>
                  <a:lnTo>
                    <a:pt x="685" y="751"/>
                  </a:lnTo>
                  <a:lnTo>
                    <a:pt x="681" y="745"/>
                  </a:lnTo>
                  <a:lnTo>
                    <a:pt x="673" y="726"/>
                  </a:lnTo>
                  <a:lnTo>
                    <a:pt x="663" y="699"/>
                  </a:lnTo>
                  <a:lnTo>
                    <a:pt x="652" y="666"/>
                  </a:lnTo>
                  <a:lnTo>
                    <a:pt x="647" y="631"/>
                  </a:lnTo>
                  <a:lnTo>
                    <a:pt x="647" y="594"/>
                  </a:lnTo>
                  <a:lnTo>
                    <a:pt x="657" y="561"/>
                  </a:lnTo>
                  <a:lnTo>
                    <a:pt x="678" y="5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7" name="Freeform 1399"/>
            <p:cNvSpPr>
              <a:spLocks/>
            </p:cNvSpPr>
            <p:nvPr/>
          </p:nvSpPr>
          <p:spPr bwMode="auto">
            <a:xfrm>
              <a:off x="184" y="3571"/>
              <a:ext cx="618" cy="238"/>
            </a:xfrm>
            <a:custGeom>
              <a:avLst/>
              <a:gdLst>
                <a:gd name="T0" fmla="*/ 309 w 1235"/>
                <a:gd name="T1" fmla="*/ 59 h 475"/>
                <a:gd name="T2" fmla="*/ 153 w 1235"/>
                <a:gd name="T3" fmla="*/ 119 h 475"/>
                <a:gd name="T4" fmla="*/ 0 w 1235"/>
                <a:gd name="T5" fmla="*/ 38 h 475"/>
                <a:gd name="T6" fmla="*/ 167 w 1235"/>
                <a:gd name="T7" fmla="*/ 0 h 475"/>
                <a:gd name="T8" fmla="*/ 309 w 1235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5"/>
                <a:gd name="T16" fmla="*/ 0 h 475"/>
                <a:gd name="T17" fmla="*/ 1235 w 1235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5" h="475">
                  <a:moveTo>
                    <a:pt x="1235" y="236"/>
                  </a:moveTo>
                  <a:lnTo>
                    <a:pt x="611" y="475"/>
                  </a:lnTo>
                  <a:lnTo>
                    <a:pt x="0" y="151"/>
                  </a:lnTo>
                  <a:lnTo>
                    <a:pt x="666" y="0"/>
                  </a:lnTo>
                  <a:lnTo>
                    <a:pt x="1235" y="236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8" name="Freeform 1400"/>
            <p:cNvSpPr>
              <a:spLocks/>
            </p:cNvSpPr>
            <p:nvPr/>
          </p:nvSpPr>
          <p:spPr bwMode="auto">
            <a:xfrm>
              <a:off x="162" y="3652"/>
              <a:ext cx="315" cy="272"/>
            </a:xfrm>
            <a:custGeom>
              <a:avLst/>
              <a:gdLst>
                <a:gd name="T0" fmla="*/ 157 w 630"/>
                <a:gd name="T1" fmla="*/ 136 h 543"/>
                <a:gd name="T2" fmla="*/ 12 w 630"/>
                <a:gd name="T3" fmla="*/ 47 h 543"/>
                <a:gd name="T4" fmla="*/ 7 w 630"/>
                <a:gd name="T5" fmla="*/ 39 h 543"/>
                <a:gd name="T6" fmla="*/ 3 w 630"/>
                <a:gd name="T7" fmla="*/ 31 h 543"/>
                <a:gd name="T8" fmla="*/ 1 w 630"/>
                <a:gd name="T9" fmla="*/ 24 h 543"/>
                <a:gd name="T10" fmla="*/ 1 w 630"/>
                <a:gd name="T11" fmla="*/ 18 h 543"/>
                <a:gd name="T12" fmla="*/ 0 w 630"/>
                <a:gd name="T13" fmla="*/ 12 h 543"/>
                <a:gd name="T14" fmla="*/ 1 w 630"/>
                <a:gd name="T15" fmla="*/ 7 h 543"/>
                <a:gd name="T16" fmla="*/ 1 w 630"/>
                <a:gd name="T17" fmla="*/ 3 h 543"/>
                <a:gd name="T18" fmla="*/ 2 w 630"/>
                <a:gd name="T19" fmla="*/ 0 h 543"/>
                <a:gd name="T20" fmla="*/ 158 w 630"/>
                <a:gd name="T21" fmla="*/ 83 h 543"/>
                <a:gd name="T22" fmla="*/ 154 w 630"/>
                <a:gd name="T23" fmla="*/ 89 h 543"/>
                <a:gd name="T24" fmla="*/ 152 w 630"/>
                <a:gd name="T25" fmla="*/ 95 h 543"/>
                <a:gd name="T26" fmla="*/ 151 w 630"/>
                <a:gd name="T27" fmla="*/ 102 h 543"/>
                <a:gd name="T28" fmla="*/ 151 w 630"/>
                <a:gd name="T29" fmla="*/ 109 h 543"/>
                <a:gd name="T30" fmla="*/ 152 w 630"/>
                <a:gd name="T31" fmla="*/ 116 h 543"/>
                <a:gd name="T32" fmla="*/ 153 w 630"/>
                <a:gd name="T33" fmla="*/ 123 h 543"/>
                <a:gd name="T34" fmla="*/ 155 w 630"/>
                <a:gd name="T35" fmla="*/ 130 h 543"/>
                <a:gd name="T36" fmla="*/ 157 w 630"/>
                <a:gd name="T37" fmla="*/ 136 h 54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0"/>
                <a:gd name="T58" fmla="*/ 0 h 543"/>
                <a:gd name="T59" fmla="*/ 630 w 630"/>
                <a:gd name="T60" fmla="*/ 543 h 54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0" h="543">
                  <a:moveTo>
                    <a:pt x="628" y="543"/>
                  </a:moveTo>
                  <a:lnTo>
                    <a:pt x="50" y="186"/>
                  </a:lnTo>
                  <a:lnTo>
                    <a:pt x="28" y="154"/>
                  </a:lnTo>
                  <a:lnTo>
                    <a:pt x="13" y="124"/>
                  </a:lnTo>
                  <a:lnTo>
                    <a:pt x="5" y="96"/>
                  </a:lnTo>
                  <a:lnTo>
                    <a:pt x="1" y="70"/>
                  </a:lnTo>
                  <a:lnTo>
                    <a:pt x="0" y="47"/>
                  </a:lnTo>
                  <a:lnTo>
                    <a:pt x="4" y="28"/>
                  </a:lnTo>
                  <a:lnTo>
                    <a:pt x="7" y="12"/>
                  </a:lnTo>
                  <a:lnTo>
                    <a:pt x="10" y="0"/>
                  </a:lnTo>
                  <a:lnTo>
                    <a:pt x="630" y="330"/>
                  </a:lnTo>
                  <a:lnTo>
                    <a:pt x="616" y="353"/>
                  </a:lnTo>
                  <a:lnTo>
                    <a:pt x="606" y="379"/>
                  </a:lnTo>
                  <a:lnTo>
                    <a:pt x="603" y="406"/>
                  </a:lnTo>
                  <a:lnTo>
                    <a:pt x="602" y="434"/>
                  </a:lnTo>
                  <a:lnTo>
                    <a:pt x="605" y="463"/>
                  </a:lnTo>
                  <a:lnTo>
                    <a:pt x="611" y="491"/>
                  </a:lnTo>
                  <a:lnTo>
                    <a:pt x="619" y="518"/>
                  </a:lnTo>
                  <a:lnTo>
                    <a:pt x="628" y="54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9" name="Freeform 1401"/>
            <p:cNvSpPr>
              <a:spLocks/>
            </p:cNvSpPr>
            <p:nvPr/>
          </p:nvSpPr>
          <p:spPr bwMode="auto">
            <a:xfrm>
              <a:off x="476" y="3700"/>
              <a:ext cx="365" cy="250"/>
            </a:xfrm>
            <a:custGeom>
              <a:avLst/>
              <a:gdLst>
                <a:gd name="T0" fmla="*/ 160 w 731"/>
                <a:gd name="T1" fmla="*/ 38 h 500"/>
                <a:gd name="T2" fmla="*/ 0 w 731"/>
                <a:gd name="T3" fmla="*/ 103 h 500"/>
                <a:gd name="T4" fmla="*/ 1 w 731"/>
                <a:gd name="T5" fmla="*/ 108 h 500"/>
                <a:gd name="T6" fmla="*/ 162 w 731"/>
                <a:gd name="T7" fmla="*/ 43 h 500"/>
                <a:gd name="T8" fmla="*/ 172 w 731"/>
                <a:gd name="T9" fmla="*/ 52 h 500"/>
                <a:gd name="T10" fmla="*/ 8 w 731"/>
                <a:gd name="T11" fmla="*/ 120 h 500"/>
                <a:gd name="T12" fmla="*/ 10 w 731"/>
                <a:gd name="T13" fmla="*/ 125 h 500"/>
                <a:gd name="T14" fmla="*/ 182 w 731"/>
                <a:gd name="T15" fmla="*/ 54 h 500"/>
                <a:gd name="T16" fmla="*/ 165 w 731"/>
                <a:gd name="T17" fmla="*/ 39 h 500"/>
                <a:gd name="T18" fmla="*/ 165 w 731"/>
                <a:gd name="T19" fmla="*/ 1 h 500"/>
                <a:gd name="T20" fmla="*/ 160 w 731"/>
                <a:gd name="T21" fmla="*/ 0 h 500"/>
                <a:gd name="T22" fmla="*/ 160 w 731"/>
                <a:gd name="T23" fmla="*/ 12 h 500"/>
                <a:gd name="T24" fmla="*/ 160 w 731"/>
                <a:gd name="T25" fmla="*/ 38 h 5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1"/>
                <a:gd name="T40" fmla="*/ 0 h 500"/>
                <a:gd name="T41" fmla="*/ 731 w 731"/>
                <a:gd name="T42" fmla="*/ 500 h 50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1" h="500">
                  <a:moveTo>
                    <a:pt x="643" y="149"/>
                  </a:moveTo>
                  <a:lnTo>
                    <a:pt x="0" y="409"/>
                  </a:lnTo>
                  <a:lnTo>
                    <a:pt x="6" y="432"/>
                  </a:lnTo>
                  <a:lnTo>
                    <a:pt x="651" y="171"/>
                  </a:lnTo>
                  <a:lnTo>
                    <a:pt x="690" y="208"/>
                  </a:lnTo>
                  <a:lnTo>
                    <a:pt x="35" y="477"/>
                  </a:lnTo>
                  <a:lnTo>
                    <a:pt x="43" y="500"/>
                  </a:lnTo>
                  <a:lnTo>
                    <a:pt x="731" y="216"/>
                  </a:lnTo>
                  <a:lnTo>
                    <a:pt x="663" y="153"/>
                  </a:lnTo>
                  <a:lnTo>
                    <a:pt x="661" y="1"/>
                  </a:lnTo>
                  <a:lnTo>
                    <a:pt x="641" y="0"/>
                  </a:lnTo>
                  <a:lnTo>
                    <a:pt x="642" y="47"/>
                  </a:lnTo>
                  <a:lnTo>
                    <a:pt x="643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0" name="Freeform 1402"/>
            <p:cNvSpPr>
              <a:spLocks/>
            </p:cNvSpPr>
            <p:nvPr/>
          </p:nvSpPr>
          <p:spPr bwMode="auto">
            <a:xfrm>
              <a:off x="427" y="3550"/>
              <a:ext cx="347" cy="158"/>
            </a:xfrm>
            <a:custGeom>
              <a:avLst/>
              <a:gdLst>
                <a:gd name="T0" fmla="*/ 10 w 695"/>
                <a:gd name="T1" fmla="*/ 39 h 318"/>
                <a:gd name="T2" fmla="*/ 1 w 695"/>
                <a:gd name="T3" fmla="*/ 49 h 318"/>
                <a:gd name="T4" fmla="*/ 0 w 695"/>
                <a:gd name="T5" fmla="*/ 63 h 318"/>
                <a:gd name="T6" fmla="*/ 1 w 695"/>
                <a:gd name="T7" fmla="*/ 73 h 318"/>
                <a:gd name="T8" fmla="*/ 2 w 695"/>
                <a:gd name="T9" fmla="*/ 79 h 318"/>
                <a:gd name="T10" fmla="*/ 172 w 695"/>
                <a:gd name="T11" fmla="*/ 35 h 318"/>
                <a:gd name="T12" fmla="*/ 173 w 695"/>
                <a:gd name="T13" fmla="*/ 0 h 318"/>
                <a:gd name="T14" fmla="*/ 10 w 695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8"/>
                <a:gd name="T26" fmla="*/ 695 w 695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8">
                  <a:moveTo>
                    <a:pt x="41" y="159"/>
                  </a:moveTo>
                  <a:lnTo>
                    <a:pt x="5" y="199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91" y="141"/>
                  </a:lnTo>
                  <a:lnTo>
                    <a:pt x="695" y="0"/>
                  </a:lnTo>
                  <a:lnTo>
                    <a:pt x="41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1" name="Freeform 1403"/>
            <p:cNvSpPr>
              <a:spLocks/>
            </p:cNvSpPr>
            <p:nvPr/>
          </p:nvSpPr>
          <p:spPr bwMode="auto">
            <a:xfrm>
              <a:off x="431" y="3622"/>
              <a:ext cx="367" cy="119"/>
            </a:xfrm>
            <a:custGeom>
              <a:avLst/>
              <a:gdLst>
                <a:gd name="T0" fmla="*/ 0 w 735"/>
                <a:gd name="T1" fmla="*/ 46 h 237"/>
                <a:gd name="T2" fmla="*/ 7 w 735"/>
                <a:gd name="T3" fmla="*/ 60 h 237"/>
                <a:gd name="T4" fmla="*/ 183 w 735"/>
                <a:gd name="T5" fmla="*/ 14 h 237"/>
                <a:gd name="T6" fmla="*/ 169 w 735"/>
                <a:gd name="T7" fmla="*/ 0 h 237"/>
                <a:gd name="T8" fmla="*/ 0 w 735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7"/>
                <a:gd name="T17" fmla="*/ 735 w 73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7">
                  <a:moveTo>
                    <a:pt x="0" y="181"/>
                  </a:moveTo>
                  <a:lnTo>
                    <a:pt x="30" y="237"/>
                  </a:lnTo>
                  <a:lnTo>
                    <a:pt x="735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2" name="Freeform 1404"/>
            <p:cNvSpPr>
              <a:spLocks/>
            </p:cNvSpPr>
            <p:nvPr/>
          </p:nvSpPr>
          <p:spPr bwMode="auto">
            <a:xfrm>
              <a:off x="125" y="3400"/>
              <a:ext cx="689" cy="347"/>
            </a:xfrm>
            <a:custGeom>
              <a:avLst/>
              <a:gdLst>
                <a:gd name="T0" fmla="*/ 163 w 1377"/>
                <a:gd name="T1" fmla="*/ 116 h 694"/>
                <a:gd name="T2" fmla="*/ 345 w 1377"/>
                <a:gd name="T3" fmla="*/ 72 h 694"/>
                <a:gd name="T4" fmla="*/ 190 w 1377"/>
                <a:gd name="T5" fmla="*/ 0 h 694"/>
                <a:gd name="T6" fmla="*/ 7 w 1377"/>
                <a:gd name="T7" fmla="*/ 22 h 694"/>
                <a:gd name="T8" fmla="*/ 6 w 1377"/>
                <a:gd name="T9" fmla="*/ 22 h 694"/>
                <a:gd name="T10" fmla="*/ 5 w 1377"/>
                <a:gd name="T11" fmla="*/ 26 h 694"/>
                <a:gd name="T12" fmla="*/ 3 w 1377"/>
                <a:gd name="T13" fmla="*/ 30 h 694"/>
                <a:gd name="T14" fmla="*/ 1 w 1377"/>
                <a:gd name="T15" fmla="*/ 38 h 694"/>
                <a:gd name="T16" fmla="*/ 0 w 1377"/>
                <a:gd name="T17" fmla="*/ 45 h 694"/>
                <a:gd name="T18" fmla="*/ 1 w 1377"/>
                <a:gd name="T19" fmla="*/ 53 h 694"/>
                <a:gd name="T20" fmla="*/ 5 w 1377"/>
                <a:gd name="T21" fmla="*/ 63 h 694"/>
                <a:gd name="T22" fmla="*/ 11 w 1377"/>
                <a:gd name="T23" fmla="*/ 74 h 694"/>
                <a:gd name="T24" fmla="*/ 11 w 1377"/>
                <a:gd name="T25" fmla="*/ 74 h 694"/>
                <a:gd name="T26" fmla="*/ 11 w 1377"/>
                <a:gd name="T27" fmla="*/ 74 h 694"/>
                <a:gd name="T28" fmla="*/ 11 w 1377"/>
                <a:gd name="T29" fmla="*/ 75 h 694"/>
                <a:gd name="T30" fmla="*/ 11 w 1377"/>
                <a:gd name="T31" fmla="*/ 75 h 694"/>
                <a:gd name="T32" fmla="*/ 11 w 1377"/>
                <a:gd name="T33" fmla="*/ 75 h 694"/>
                <a:gd name="T34" fmla="*/ 12 w 1377"/>
                <a:gd name="T35" fmla="*/ 75 h 694"/>
                <a:gd name="T36" fmla="*/ 161 w 1377"/>
                <a:gd name="T37" fmla="*/ 174 h 694"/>
                <a:gd name="T38" fmla="*/ 162 w 1377"/>
                <a:gd name="T39" fmla="*/ 172 h 694"/>
                <a:gd name="T40" fmla="*/ 160 w 1377"/>
                <a:gd name="T41" fmla="*/ 166 h 694"/>
                <a:gd name="T42" fmla="*/ 160 w 1377"/>
                <a:gd name="T43" fmla="*/ 166 h 694"/>
                <a:gd name="T44" fmla="*/ 160 w 1377"/>
                <a:gd name="T45" fmla="*/ 166 h 694"/>
                <a:gd name="T46" fmla="*/ 159 w 1377"/>
                <a:gd name="T47" fmla="*/ 164 h 694"/>
                <a:gd name="T48" fmla="*/ 158 w 1377"/>
                <a:gd name="T49" fmla="*/ 160 h 694"/>
                <a:gd name="T50" fmla="*/ 156 w 1377"/>
                <a:gd name="T51" fmla="*/ 154 h 694"/>
                <a:gd name="T52" fmla="*/ 154 w 1377"/>
                <a:gd name="T53" fmla="*/ 146 h 694"/>
                <a:gd name="T54" fmla="*/ 153 w 1377"/>
                <a:gd name="T55" fmla="*/ 138 h 694"/>
                <a:gd name="T56" fmla="*/ 154 w 1377"/>
                <a:gd name="T57" fmla="*/ 130 h 694"/>
                <a:gd name="T58" fmla="*/ 157 w 1377"/>
                <a:gd name="T59" fmla="*/ 122 h 694"/>
                <a:gd name="T60" fmla="*/ 163 w 1377"/>
                <a:gd name="T61" fmla="*/ 11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4"/>
                <a:gd name="T95" fmla="*/ 1377 w 1377"/>
                <a:gd name="T96" fmla="*/ 694 h 69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4">
                  <a:moveTo>
                    <a:pt x="652" y="467"/>
                  </a:moveTo>
                  <a:lnTo>
                    <a:pt x="1377" y="288"/>
                  </a:lnTo>
                  <a:lnTo>
                    <a:pt x="758" y="0"/>
                  </a:lnTo>
                  <a:lnTo>
                    <a:pt x="27" y="86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50"/>
                  </a:lnTo>
                  <a:lnTo>
                    <a:pt x="0" y="181"/>
                  </a:lnTo>
                  <a:lnTo>
                    <a:pt x="3" y="215"/>
                  </a:lnTo>
                  <a:lnTo>
                    <a:pt x="17" y="254"/>
                  </a:lnTo>
                  <a:lnTo>
                    <a:pt x="42" y="296"/>
                  </a:lnTo>
                  <a:lnTo>
                    <a:pt x="43" y="296"/>
                  </a:lnTo>
                  <a:lnTo>
                    <a:pt x="43" y="297"/>
                  </a:lnTo>
                  <a:lnTo>
                    <a:pt x="45" y="298"/>
                  </a:lnTo>
                  <a:lnTo>
                    <a:pt x="644" y="694"/>
                  </a:lnTo>
                  <a:lnTo>
                    <a:pt x="646" y="685"/>
                  </a:lnTo>
                  <a:lnTo>
                    <a:pt x="638" y="663"/>
                  </a:lnTo>
                  <a:lnTo>
                    <a:pt x="636" y="656"/>
                  </a:lnTo>
                  <a:lnTo>
                    <a:pt x="629" y="639"/>
                  </a:lnTo>
                  <a:lnTo>
                    <a:pt x="621" y="614"/>
                  </a:lnTo>
                  <a:lnTo>
                    <a:pt x="614" y="583"/>
                  </a:lnTo>
                  <a:lnTo>
                    <a:pt x="612" y="551"/>
                  </a:lnTo>
                  <a:lnTo>
                    <a:pt x="615" y="519"/>
                  </a:lnTo>
                  <a:lnTo>
                    <a:pt x="628" y="490"/>
                  </a:lnTo>
                  <a:lnTo>
                    <a:pt x="652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3" name="Freeform 1405"/>
            <p:cNvSpPr>
              <a:spLocks/>
            </p:cNvSpPr>
            <p:nvPr/>
          </p:nvSpPr>
          <p:spPr bwMode="auto">
            <a:xfrm>
              <a:off x="163" y="3413"/>
              <a:ext cx="614" cy="209"/>
            </a:xfrm>
            <a:custGeom>
              <a:avLst/>
              <a:gdLst>
                <a:gd name="T0" fmla="*/ 307 w 1229"/>
                <a:gd name="T1" fmla="*/ 64 h 418"/>
                <a:gd name="T2" fmla="*/ 145 w 1229"/>
                <a:gd name="T3" fmla="*/ 105 h 418"/>
                <a:gd name="T4" fmla="*/ 0 w 1229"/>
                <a:gd name="T5" fmla="*/ 21 h 418"/>
                <a:gd name="T6" fmla="*/ 170 w 1229"/>
                <a:gd name="T7" fmla="*/ 0 h 418"/>
                <a:gd name="T8" fmla="*/ 307 w 1229"/>
                <a:gd name="T9" fmla="*/ 64 h 4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8"/>
                <a:gd name="T17" fmla="*/ 1229 w 1229"/>
                <a:gd name="T18" fmla="*/ 418 h 4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8">
                  <a:moveTo>
                    <a:pt x="1229" y="256"/>
                  </a:moveTo>
                  <a:lnTo>
                    <a:pt x="581" y="418"/>
                  </a:lnTo>
                  <a:lnTo>
                    <a:pt x="0" y="82"/>
                  </a:lnTo>
                  <a:lnTo>
                    <a:pt x="681" y="0"/>
                  </a:lnTo>
                  <a:lnTo>
                    <a:pt x="1229" y="25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4" name="Freeform 1406"/>
            <p:cNvSpPr>
              <a:spLocks/>
            </p:cNvSpPr>
            <p:nvPr/>
          </p:nvSpPr>
          <p:spPr bwMode="auto">
            <a:xfrm>
              <a:off x="136" y="3457"/>
              <a:ext cx="304" cy="265"/>
            </a:xfrm>
            <a:custGeom>
              <a:avLst/>
              <a:gdLst>
                <a:gd name="T0" fmla="*/ 146 w 607"/>
                <a:gd name="T1" fmla="*/ 133 h 529"/>
                <a:gd name="T2" fmla="*/ 9 w 607"/>
                <a:gd name="T3" fmla="*/ 42 h 529"/>
                <a:gd name="T4" fmla="*/ 5 w 607"/>
                <a:gd name="T5" fmla="*/ 34 h 529"/>
                <a:gd name="T6" fmla="*/ 2 w 607"/>
                <a:gd name="T7" fmla="*/ 27 h 529"/>
                <a:gd name="T8" fmla="*/ 0 w 607"/>
                <a:gd name="T9" fmla="*/ 21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6 h 529"/>
                <a:gd name="T16" fmla="*/ 3 w 607"/>
                <a:gd name="T17" fmla="*/ 3 h 529"/>
                <a:gd name="T18" fmla="*/ 5 w 607"/>
                <a:gd name="T19" fmla="*/ 0 h 529"/>
                <a:gd name="T20" fmla="*/ 152 w 607"/>
                <a:gd name="T21" fmla="*/ 86 h 529"/>
                <a:gd name="T22" fmla="*/ 148 w 607"/>
                <a:gd name="T23" fmla="*/ 90 h 529"/>
                <a:gd name="T24" fmla="*/ 145 w 607"/>
                <a:gd name="T25" fmla="*/ 96 h 529"/>
                <a:gd name="T26" fmla="*/ 143 w 607"/>
                <a:gd name="T27" fmla="*/ 102 h 529"/>
                <a:gd name="T28" fmla="*/ 142 w 607"/>
                <a:gd name="T29" fmla="*/ 108 h 529"/>
                <a:gd name="T30" fmla="*/ 142 w 607"/>
                <a:gd name="T31" fmla="*/ 114 h 529"/>
                <a:gd name="T32" fmla="*/ 143 w 607"/>
                <a:gd name="T33" fmla="*/ 121 h 529"/>
                <a:gd name="T34" fmla="*/ 145 w 607"/>
                <a:gd name="T35" fmla="*/ 127 h 529"/>
                <a:gd name="T36" fmla="*/ 146 w 607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6" y="165"/>
                  </a:lnTo>
                  <a:lnTo>
                    <a:pt x="18" y="135"/>
                  </a:lnTo>
                  <a:lnTo>
                    <a:pt x="5" y="108"/>
                  </a:lnTo>
                  <a:lnTo>
                    <a:pt x="0" y="82"/>
                  </a:lnTo>
                  <a:lnTo>
                    <a:pt x="0" y="60"/>
                  </a:lnTo>
                  <a:lnTo>
                    <a:pt x="2" y="39"/>
                  </a:lnTo>
                  <a:lnTo>
                    <a:pt x="6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8" y="382"/>
                  </a:lnTo>
                  <a:lnTo>
                    <a:pt x="570" y="405"/>
                  </a:lnTo>
                  <a:lnTo>
                    <a:pt x="568" y="430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5" name="Freeform 1407"/>
            <p:cNvSpPr>
              <a:spLocks/>
            </p:cNvSpPr>
            <p:nvPr/>
          </p:nvSpPr>
          <p:spPr bwMode="auto">
            <a:xfrm>
              <a:off x="431" y="3550"/>
              <a:ext cx="376" cy="197"/>
            </a:xfrm>
            <a:custGeom>
              <a:avLst/>
              <a:gdLst>
                <a:gd name="T0" fmla="*/ 167 w 753"/>
                <a:gd name="T1" fmla="*/ 34 h 395"/>
                <a:gd name="T2" fmla="*/ 0 w 753"/>
                <a:gd name="T3" fmla="*/ 77 h 395"/>
                <a:gd name="T4" fmla="*/ 1 w 753"/>
                <a:gd name="T5" fmla="*/ 83 h 395"/>
                <a:gd name="T6" fmla="*/ 169 w 753"/>
                <a:gd name="T7" fmla="*/ 39 h 395"/>
                <a:gd name="T8" fmla="*/ 178 w 753"/>
                <a:gd name="T9" fmla="*/ 48 h 395"/>
                <a:gd name="T10" fmla="*/ 7 w 753"/>
                <a:gd name="T11" fmla="*/ 93 h 395"/>
                <a:gd name="T12" fmla="*/ 8 w 753"/>
                <a:gd name="T13" fmla="*/ 98 h 395"/>
                <a:gd name="T14" fmla="*/ 188 w 753"/>
                <a:gd name="T15" fmla="*/ 51 h 395"/>
                <a:gd name="T16" fmla="*/ 172 w 753"/>
                <a:gd name="T17" fmla="*/ 35 h 395"/>
                <a:gd name="T18" fmla="*/ 175 w 753"/>
                <a:gd name="T19" fmla="*/ 0 h 395"/>
                <a:gd name="T20" fmla="*/ 170 w 753"/>
                <a:gd name="T21" fmla="*/ 0 h 395"/>
                <a:gd name="T22" fmla="*/ 169 w 753"/>
                <a:gd name="T23" fmla="*/ 10 h 395"/>
                <a:gd name="T24" fmla="*/ 167 w 753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5"/>
                <a:gd name="T41" fmla="*/ 753 w 753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5">
                  <a:moveTo>
                    <a:pt x="671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7"/>
                  </a:lnTo>
                  <a:lnTo>
                    <a:pt x="714" y="194"/>
                  </a:lnTo>
                  <a:lnTo>
                    <a:pt x="28" y="374"/>
                  </a:lnTo>
                  <a:lnTo>
                    <a:pt x="34" y="395"/>
                  </a:lnTo>
                  <a:lnTo>
                    <a:pt x="753" y="204"/>
                  </a:lnTo>
                  <a:lnTo>
                    <a:pt x="689" y="141"/>
                  </a:lnTo>
                  <a:lnTo>
                    <a:pt x="700" y="3"/>
                  </a:lnTo>
                  <a:lnTo>
                    <a:pt x="681" y="0"/>
                  </a:lnTo>
                  <a:lnTo>
                    <a:pt x="678" y="43"/>
                  </a:lnTo>
                  <a:lnTo>
                    <a:pt x="671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6" name="Freeform 1408"/>
            <p:cNvSpPr>
              <a:spLocks/>
            </p:cNvSpPr>
            <p:nvPr/>
          </p:nvSpPr>
          <p:spPr bwMode="auto">
            <a:xfrm>
              <a:off x="459" y="3382"/>
              <a:ext cx="347" cy="159"/>
            </a:xfrm>
            <a:custGeom>
              <a:avLst/>
              <a:gdLst>
                <a:gd name="T0" fmla="*/ 10 w 695"/>
                <a:gd name="T1" fmla="*/ 40 h 318"/>
                <a:gd name="T2" fmla="*/ 1 w 695"/>
                <a:gd name="T3" fmla="*/ 49 h 318"/>
                <a:gd name="T4" fmla="*/ 0 w 695"/>
                <a:gd name="T5" fmla="*/ 64 h 318"/>
                <a:gd name="T6" fmla="*/ 1 w 695"/>
                <a:gd name="T7" fmla="*/ 74 h 318"/>
                <a:gd name="T8" fmla="*/ 2 w 695"/>
                <a:gd name="T9" fmla="*/ 80 h 318"/>
                <a:gd name="T10" fmla="*/ 172 w 695"/>
                <a:gd name="T11" fmla="*/ 36 h 318"/>
                <a:gd name="T12" fmla="*/ 173 w 695"/>
                <a:gd name="T13" fmla="*/ 0 h 318"/>
                <a:gd name="T14" fmla="*/ 10 w 695"/>
                <a:gd name="T15" fmla="*/ 40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8"/>
                <a:gd name="T26" fmla="*/ 695 w 695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8">
                  <a:moveTo>
                    <a:pt x="40" y="159"/>
                  </a:moveTo>
                  <a:lnTo>
                    <a:pt x="4" y="199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89" y="142"/>
                  </a:lnTo>
                  <a:lnTo>
                    <a:pt x="695" y="0"/>
                  </a:lnTo>
                  <a:lnTo>
                    <a:pt x="40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7" name="Freeform 1409"/>
            <p:cNvSpPr>
              <a:spLocks/>
            </p:cNvSpPr>
            <p:nvPr/>
          </p:nvSpPr>
          <p:spPr bwMode="auto">
            <a:xfrm>
              <a:off x="462" y="3455"/>
              <a:ext cx="368" cy="118"/>
            </a:xfrm>
            <a:custGeom>
              <a:avLst/>
              <a:gdLst>
                <a:gd name="T0" fmla="*/ 0 w 736"/>
                <a:gd name="T1" fmla="*/ 45 h 237"/>
                <a:gd name="T2" fmla="*/ 7 w 736"/>
                <a:gd name="T3" fmla="*/ 59 h 237"/>
                <a:gd name="T4" fmla="*/ 184 w 736"/>
                <a:gd name="T5" fmla="*/ 13 h 237"/>
                <a:gd name="T6" fmla="*/ 170 w 736"/>
                <a:gd name="T7" fmla="*/ 0 h 237"/>
                <a:gd name="T8" fmla="*/ 0 w 736"/>
                <a:gd name="T9" fmla="*/ 45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6"/>
                <a:gd name="T16" fmla="*/ 0 h 237"/>
                <a:gd name="T17" fmla="*/ 736 w 736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6" h="237">
                  <a:moveTo>
                    <a:pt x="0" y="181"/>
                  </a:moveTo>
                  <a:lnTo>
                    <a:pt x="30" y="237"/>
                  </a:lnTo>
                  <a:lnTo>
                    <a:pt x="736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8" name="Freeform 1410"/>
            <p:cNvSpPr>
              <a:spLocks/>
            </p:cNvSpPr>
            <p:nvPr/>
          </p:nvSpPr>
          <p:spPr bwMode="auto">
            <a:xfrm>
              <a:off x="158" y="3233"/>
              <a:ext cx="688" cy="347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7 w 1377"/>
                <a:gd name="T7" fmla="*/ 22 h 693"/>
                <a:gd name="T8" fmla="*/ 6 w 1377"/>
                <a:gd name="T9" fmla="*/ 23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8 h 693"/>
                <a:gd name="T16" fmla="*/ 0 w 1377"/>
                <a:gd name="T17" fmla="*/ 45 h 693"/>
                <a:gd name="T18" fmla="*/ 1 w 1377"/>
                <a:gd name="T19" fmla="*/ 54 h 693"/>
                <a:gd name="T20" fmla="*/ 4 w 1377"/>
                <a:gd name="T21" fmla="*/ 64 h 693"/>
                <a:gd name="T22" fmla="*/ 10 w 1377"/>
                <a:gd name="T23" fmla="*/ 74 h 693"/>
                <a:gd name="T24" fmla="*/ 11 w 1377"/>
                <a:gd name="T25" fmla="*/ 74 h 693"/>
                <a:gd name="T26" fmla="*/ 11 w 1377"/>
                <a:gd name="T27" fmla="*/ 75 h 693"/>
                <a:gd name="T28" fmla="*/ 11 w 1377"/>
                <a:gd name="T29" fmla="*/ 75 h 693"/>
                <a:gd name="T30" fmla="*/ 161 w 1377"/>
                <a:gd name="T31" fmla="*/ 174 h 693"/>
                <a:gd name="T32" fmla="*/ 161 w 1377"/>
                <a:gd name="T33" fmla="*/ 171 h 693"/>
                <a:gd name="T34" fmla="*/ 159 w 1377"/>
                <a:gd name="T35" fmla="*/ 166 h 693"/>
                <a:gd name="T36" fmla="*/ 159 w 1377"/>
                <a:gd name="T37" fmla="*/ 166 h 693"/>
                <a:gd name="T38" fmla="*/ 159 w 1377"/>
                <a:gd name="T39" fmla="*/ 166 h 693"/>
                <a:gd name="T40" fmla="*/ 159 w 1377"/>
                <a:gd name="T41" fmla="*/ 164 h 693"/>
                <a:gd name="T42" fmla="*/ 157 w 1377"/>
                <a:gd name="T43" fmla="*/ 160 h 693"/>
                <a:gd name="T44" fmla="*/ 155 w 1377"/>
                <a:gd name="T45" fmla="*/ 154 h 693"/>
                <a:gd name="T46" fmla="*/ 153 w 1377"/>
                <a:gd name="T47" fmla="*/ 146 h 693"/>
                <a:gd name="T48" fmla="*/ 153 w 1377"/>
                <a:gd name="T49" fmla="*/ 138 h 693"/>
                <a:gd name="T50" fmla="*/ 153 w 1377"/>
                <a:gd name="T51" fmla="*/ 130 h 693"/>
                <a:gd name="T52" fmla="*/ 157 w 1377"/>
                <a:gd name="T53" fmla="*/ 123 h 693"/>
                <a:gd name="T54" fmla="*/ 163 w 1377"/>
                <a:gd name="T55" fmla="*/ 117 h 6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7"/>
                <a:gd name="T85" fmla="*/ 0 h 693"/>
                <a:gd name="T86" fmla="*/ 1377 w 1377"/>
                <a:gd name="T87" fmla="*/ 693 h 6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7" h="693">
                  <a:moveTo>
                    <a:pt x="652" y="466"/>
                  </a:moveTo>
                  <a:lnTo>
                    <a:pt x="1377" y="287"/>
                  </a:lnTo>
                  <a:lnTo>
                    <a:pt x="758" y="0"/>
                  </a:lnTo>
                  <a:lnTo>
                    <a:pt x="28" y="87"/>
                  </a:lnTo>
                  <a:lnTo>
                    <a:pt x="24" y="91"/>
                  </a:lnTo>
                  <a:lnTo>
                    <a:pt x="17" y="103"/>
                  </a:lnTo>
                  <a:lnTo>
                    <a:pt x="9" y="122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4" y="214"/>
                  </a:lnTo>
                  <a:lnTo>
                    <a:pt x="17" y="254"/>
                  </a:lnTo>
                  <a:lnTo>
                    <a:pt x="43" y="295"/>
                  </a:lnTo>
                  <a:lnTo>
                    <a:pt x="44" y="296"/>
                  </a:lnTo>
                  <a:lnTo>
                    <a:pt x="44" y="297"/>
                  </a:lnTo>
                  <a:lnTo>
                    <a:pt x="644" y="693"/>
                  </a:lnTo>
                  <a:lnTo>
                    <a:pt x="647" y="684"/>
                  </a:lnTo>
                  <a:lnTo>
                    <a:pt x="638" y="663"/>
                  </a:lnTo>
                  <a:lnTo>
                    <a:pt x="638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1" y="614"/>
                  </a:lnTo>
                  <a:lnTo>
                    <a:pt x="614" y="584"/>
                  </a:lnTo>
                  <a:lnTo>
                    <a:pt x="612" y="552"/>
                  </a:lnTo>
                  <a:lnTo>
                    <a:pt x="615" y="519"/>
                  </a:lnTo>
                  <a:lnTo>
                    <a:pt x="628" y="489"/>
                  </a:lnTo>
                  <a:lnTo>
                    <a:pt x="652" y="4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9" name="Freeform 1411"/>
            <p:cNvSpPr>
              <a:spLocks/>
            </p:cNvSpPr>
            <p:nvPr/>
          </p:nvSpPr>
          <p:spPr bwMode="auto">
            <a:xfrm>
              <a:off x="195" y="3245"/>
              <a:ext cx="614" cy="209"/>
            </a:xfrm>
            <a:custGeom>
              <a:avLst/>
              <a:gdLst>
                <a:gd name="T0" fmla="*/ 307 w 1228"/>
                <a:gd name="T1" fmla="*/ 64 h 417"/>
                <a:gd name="T2" fmla="*/ 146 w 1228"/>
                <a:gd name="T3" fmla="*/ 105 h 417"/>
                <a:gd name="T4" fmla="*/ 0 w 1228"/>
                <a:gd name="T5" fmla="*/ 21 h 417"/>
                <a:gd name="T6" fmla="*/ 170 w 1228"/>
                <a:gd name="T7" fmla="*/ 0 h 417"/>
                <a:gd name="T8" fmla="*/ 307 w 1228"/>
                <a:gd name="T9" fmla="*/ 64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8"/>
                <a:gd name="T16" fmla="*/ 0 h 417"/>
                <a:gd name="T17" fmla="*/ 1228 w 1228"/>
                <a:gd name="T18" fmla="*/ 417 h 4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8" h="417">
                  <a:moveTo>
                    <a:pt x="1228" y="255"/>
                  </a:moveTo>
                  <a:lnTo>
                    <a:pt x="581" y="417"/>
                  </a:lnTo>
                  <a:lnTo>
                    <a:pt x="0" y="81"/>
                  </a:lnTo>
                  <a:lnTo>
                    <a:pt x="680" y="0"/>
                  </a:lnTo>
                  <a:lnTo>
                    <a:pt x="1228" y="255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0" name="Freeform 1412"/>
            <p:cNvSpPr>
              <a:spLocks/>
            </p:cNvSpPr>
            <p:nvPr/>
          </p:nvSpPr>
          <p:spPr bwMode="auto">
            <a:xfrm>
              <a:off x="168" y="3290"/>
              <a:ext cx="304" cy="264"/>
            </a:xfrm>
            <a:custGeom>
              <a:avLst/>
              <a:gdLst>
                <a:gd name="T0" fmla="*/ 146 w 607"/>
                <a:gd name="T1" fmla="*/ 132 h 529"/>
                <a:gd name="T2" fmla="*/ 10 w 607"/>
                <a:gd name="T3" fmla="*/ 41 h 529"/>
                <a:gd name="T4" fmla="*/ 5 w 607"/>
                <a:gd name="T5" fmla="*/ 33 h 529"/>
                <a:gd name="T6" fmla="*/ 2 w 607"/>
                <a:gd name="T7" fmla="*/ 27 h 529"/>
                <a:gd name="T8" fmla="*/ 0 w 607"/>
                <a:gd name="T9" fmla="*/ 20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5 h 529"/>
                <a:gd name="T16" fmla="*/ 3 w 607"/>
                <a:gd name="T17" fmla="*/ 2 h 529"/>
                <a:gd name="T18" fmla="*/ 5 w 607"/>
                <a:gd name="T19" fmla="*/ 0 h 529"/>
                <a:gd name="T20" fmla="*/ 152 w 607"/>
                <a:gd name="T21" fmla="*/ 85 h 529"/>
                <a:gd name="T22" fmla="*/ 148 w 607"/>
                <a:gd name="T23" fmla="*/ 90 h 529"/>
                <a:gd name="T24" fmla="*/ 145 w 607"/>
                <a:gd name="T25" fmla="*/ 95 h 529"/>
                <a:gd name="T26" fmla="*/ 143 w 607"/>
                <a:gd name="T27" fmla="*/ 101 h 529"/>
                <a:gd name="T28" fmla="*/ 142 w 607"/>
                <a:gd name="T29" fmla="*/ 107 h 529"/>
                <a:gd name="T30" fmla="*/ 142 w 607"/>
                <a:gd name="T31" fmla="*/ 114 h 529"/>
                <a:gd name="T32" fmla="*/ 143 w 607"/>
                <a:gd name="T33" fmla="*/ 120 h 529"/>
                <a:gd name="T34" fmla="*/ 145 w 607"/>
                <a:gd name="T35" fmla="*/ 126 h 529"/>
                <a:gd name="T36" fmla="*/ 146 w 607"/>
                <a:gd name="T37" fmla="*/ 132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7" y="165"/>
                  </a:lnTo>
                  <a:lnTo>
                    <a:pt x="18" y="135"/>
                  </a:lnTo>
                  <a:lnTo>
                    <a:pt x="6" y="108"/>
                  </a:lnTo>
                  <a:lnTo>
                    <a:pt x="0" y="83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7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9" y="382"/>
                  </a:lnTo>
                  <a:lnTo>
                    <a:pt x="570" y="406"/>
                  </a:lnTo>
                  <a:lnTo>
                    <a:pt x="568" y="431"/>
                  </a:lnTo>
                  <a:lnTo>
                    <a:pt x="568" y="457"/>
                  </a:lnTo>
                  <a:lnTo>
                    <a:pt x="572" y="482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1" name="Freeform 1413"/>
            <p:cNvSpPr>
              <a:spLocks/>
            </p:cNvSpPr>
            <p:nvPr/>
          </p:nvSpPr>
          <p:spPr bwMode="auto">
            <a:xfrm>
              <a:off x="462" y="3382"/>
              <a:ext cx="377" cy="198"/>
            </a:xfrm>
            <a:custGeom>
              <a:avLst/>
              <a:gdLst>
                <a:gd name="T0" fmla="*/ 168 w 753"/>
                <a:gd name="T1" fmla="*/ 34 h 395"/>
                <a:gd name="T2" fmla="*/ 0 w 753"/>
                <a:gd name="T3" fmla="*/ 78 h 395"/>
                <a:gd name="T4" fmla="*/ 1 w 753"/>
                <a:gd name="T5" fmla="*/ 83 h 395"/>
                <a:gd name="T6" fmla="*/ 170 w 753"/>
                <a:gd name="T7" fmla="*/ 40 h 395"/>
                <a:gd name="T8" fmla="*/ 179 w 753"/>
                <a:gd name="T9" fmla="*/ 49 h 395"/>
                <a:gd name="T10" fmla="*/ 7 w 753"/>
                <a:gd name="T11" fmla="*/ 94 h 395"/>
                <a:gd name="T12" fmla="*/ 9 w 753"/>
                <a:gd name="T13" fmla="*/ 99 h 395"/>
                <a:gd name="T14" fmla="*/ 189 w 753"/>
                <a:gd name="T15" fmla="*/ 52 h 395"/>
                <a:gd name="T16" fmla="*/ 173 w 753"/>
                <a:gd name="T17" fmla="*/ 36 h 395"/>
                <a:gd name="T18" fmla="*/ 175 w 753"/>
                <a:gd name="T19" fmla="*/ 1 h 395"/>
                <a:gd name="T20" fmla="*/ 171 w 753"/>
                <a:gd name="T21" fmla="*/ 0 h 395"/>
                <a:gd name="T22" fmla="*/ 170 w 753"/>
                <a:gd name="T23" fmla="*/ 11 h 395"/>
                <a:gd name="T24" fmla="*/ 168 w 753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5"/>
                <a:gd name="T41" fmla="*/ 753 w 753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5">
                  <a:moveTo>
                    <a:pt x="671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7"/>
                  </a:lnTo>
                  <a:lnTo>
                    <a:pt x="714" y="194"/>
                  </a:lnTo>
                  <a:lnTo>
                    <a:pt x="28" y="374"/>
                  </a:lnTo>
                  <a:lnTo>
                    <a:pt x="34" y="395"/>
                  </a:lnTo>
                  <a:lnTo>
                    <a:pt x="753" y="205"/>
                  </a:lnTo>
                  <a:lnTo>
                    <a:pt x="690" y="141"/>
                  </a:lnTo>
                  <a:lnTo>
                    <a:pt x="700" y="3"/>
                  </a:lnTo>
                  <a:lnTo>
                    <a:pt x="681" y="0"/>
                  </a:lnTo>
                  <a:lnTo>
                    <a:pt x="678" y="43"/>
                  </a:lnTo>
                  <a:lnTo>
                    <a:pt x="671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2" name="Freeform 1414"/>
            <p:cNvSpPr>
              <a:spLocks/>
            </p:cNvSpPr>
            <p:nvPr/>
          </p:nvSpPr>
          <p:spPr bwMode="auto">
            <a:xfrm>
              <a:off x="478" y="3180"/>
              <a:ext cx="334" cy="209"/>
            </a:xfrm>
            <a:custGeom>
              <a:avLst/>
              <a:gdLst>
                <a:gd name="T0" fmla="*/ 7 w 668"/>
                <a:gd name="T1" fmla="*/ 59 h 416"/>
                <a:gd name="T2" fmla="*/ 0 w 668"/>
                <a:gd name="T3" fmla="*/ 72 h 416"/>
                <a:gd name="T4" fmla="*/ 1 w 668"/>
                <a:gd name="T5" fmla="*/ 88 h 416"/>
                <a:gd name="T6" fmla="*/ 3 w 668"/>
                <a:gd name="T7" fmla="*/ 98 h 416"/>
                <a:gd name="T8" fmla="*/ 3 w 668"/>
                <a:gd name="T9" fmla="*/ 105 h 416"/>
                <a:gd name="T10" fmla="*/ 167 w 668"/>
                <a:gd name="T11" fmla="*/ 39 h 416"/>
                <a:gd name="T12" fmla="*/ 165 w 668"/>
                <a:gd name="T13" fmla="*/ 0 h 416"/>
                <a:gd name="T14" fmla="*/ 7 w 668"/>
                <a:gd name="T15" fmla="*/ 59 h 4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68"/>
                <a:gd name="T25" fmla="*/ 0 h 416"/>
                <a:gd name="T26" fmla="*/ 668 w 668"/>
                <a:gd name="T27" fmla="*/ 416 h 4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68" h="416">
                  <a:moveTo>
                    <a:pt x="30" y="235"/>
                  </a:moveTo>
                  <a:lnTo>
                    <a:pt x="0" y="285"/>
                  </a:lnTo>
                  <a:lnTo>
                    <a:pt x="1" y="348"/>
                  </a:lnTo>
                  <a:lnTo>
                    <a:pt x="11" y="391"/>
                  </a:lnTo>
                  <a:lnTo>
                    <a:pt x="15" y="416"/>
                  </a:lnTo>
                  <a:lnTo>
                    <a:pt x="668" y="154"/>
                  </a:lnTo>
                  <a:lnTo>
                    <a:pt x="660" y="0"/>
                  </a:lnTo>
                  <a:lnTo>
                    <a:pt x="30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3" name="Freeform 1415"/>
            <p:cNvSpPr>
              <a:spLocks/>
            </p:cNvSpPr>
            <p:nvPr/>
          </p:nvSpPr>
          <p:spPr bwMode="auto">
            <a:xfrm>
              <a:off x="485" y="3260"/>
              <a:ext cx="356" cy="163"/>
            </a:xfrm>
            <a:custGeom>
              <a:avLst/>
              <a:gdLst>
                <a:gd name="T0" fmla="*/ 0 w 712"/>
                <a:gd name="T1" fmla="*/ 66 h 327"/>
                <a:gd name="T2" fmla="*/ 9 w 712"/>
                <a:gd name="T3" fmla="*/ 81 h 327"/>
                <a:gd name="T4" fmla="*/ 178 w 712"/>
                <a:gd name="T5" fmla="*/ 13 h 327"/>
                <a:gd name="T6" fmla="*/ 163 w 712"/>
                <a:gd name="T7" fmla="*/ 0 h 327"/>
                <a:gd name="T8" fmla="*/ 0 w 712"/>
                <a:gd name="T9" fmla="*/ 66 h 3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7"/>
                <a:gd name="T17" fmla="*/ 712 w 712"/>
                <a:gd name="T18" fmla="*/ 327 h 3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7">
                  <a:moveTo>
                    <a:pt x="0" y="267"/>
                  </a:moveTo>
                  <a:lnTo>
                    <a:pt x="35" y="327"/>
                  </a:lnTo>
                  <a:lnTo>
                    <a:pt x="712" y="53"/>
                  </a:lnTo>
                  <a:lnTo>
                    <a:pt x="650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4" name="Freeform 1416"/>
            <p:cNvSpPr>
              <a:spLocks/>
            </p:cNvSpPr>
            <p:nvPr/>
          </p:nvSpPr>
          <p:spPr bwMode="auto">
            <a:xfrm>
              <a:off x="160" y="3038"/>
              <a:ext cx="687" cy="392"/>
            </a:xfrm>
            <a:custGeom>
              <a:avLst/>
              <a:gdLst>
                <a:gd name="T0" fmla="*/ 169 w 1374"/>
                <a:gd name="T1" fmla="*/ 133 h 784"/>
                <a:gd name="T2" fmla="*/ 344 w 1374"/>
                <a:gd name="T3" fmla="*/ 67 h 784"/>
                <a:gd name="T4" fmla="*/ 183 w 1374"/>
                <a:gd name="T5" fmla="*/ 0 h 784"/>
                <a:gd name="T6" fmla="*/ 5 w 1374"/>
                <a:gd name="T7" fmla="*/ 40 h 784"/>
                <a:gd name="T8" fmla="*/ 3 w 1374"/>
                <a:gd name="T9" fmla="*/ 42 h 784"/>
                <a:gd name="T10" fmla="*/ 3 w 1374"/>
                <a:gd name="T11" fmla="*/ 46 h 784"/>
                <a:gd name="T12" fmla="*/ 1 w 1374"/>
                <a:gd name="T13" fmla="*/ 51 h 784"/>
                <a:gd name="T14" fmla="*/ 0 w 1374"/>
                <a:gd name="T15" fmla="*/ 58 h 784"/>
                <a:gd name="T16" fmla="*/ 1 w 1374"/>
                <a:gd name="T17" fmla="*/ 68 h 784"/>
                <a:gd name="T18" fmla="*/ 3 w 1374"/>
                <a:gd name="T19" fmla="*/ 78 h 784"/>
                <a:gd name="T20" fmla="*/ 6 w 1374"/>
                <a:gd name="T21" fmla="*/ 88 h 784"/>
                <a:gd name="T22" fmla="*/ 14 w 1374"/>
                <a:gd name="T23" fmla="*/ 99 h 784"/>
                <a:gd name="T24" fmla="*/ 14 w 1374"/>
                <a:gd name="T25" fmla="*/ 99 h 784"/>
                <a:gd name="T26" fmla="*/ 14 w 1374"/>
                <a:gd name="T27" fmla="*/ 99 h 784"/>
                <a:gd name="T28" fmla="*/ 14 w 1374"/>
                <a:gd name="T29" fmla="*/ 99 h 784"/>
                <a:gd name="T30" fmla="*/ 173 w 1374"/>
                <a:gd name="T31" fmla="*/ 196 h 784"/>
                <a:gd name="T32" fmla="*/ 173 w 1374"/>
                <a:gd name="T33" fmla="*/ 194 h 784"/>
                <a:gd name="T34" fmla="*/ 171 w 1374"/>
                <a:gd name="T35" fmla="*/ 188 h 784"/>
                <a:gd name="T36" fmla="*/ 171 w 1374"/>
                <a:gd name="T37" fmla="*/ 188 h 784"/>
                <a:gd name="T38" fmla="*/ 171 w 1374"/>
                <a:gd name="T39" fmla="*/ 188 h 784"/>
                <a:gd name="T40" fmla="*/ 170 w 1374"/>
                <a:gd name="T41" fmla="*/ 186 h 784"/>
                <a:gd name="T42" fmla="*/ 168 w 1374"/>
                <a:gd name="T43" fmla="*/ 181 h 784"/>
                <a:gd name="T44" fmla="*/ 166 w 1374"/>
                <a:gd name="T45" fmla="*/ 175 h 784"/>
                <a:gd name="T46" fmla="*/ 163 w 1374"/>
                <a:gd name="T47" fmla="*/ 166 h 784"/>
                <a:gd name="T48" fmla="*/ 162 w 1374"/>
                <a:gd name="T49" fmla="*/ 158 h 784"/>
                <a:gd name="T50" fmla="*/ 162 w 1374"/>
                <a:gd name="T51" fmla="*/ 149 h 784"/>
                <a:gd name="T52" fmla="*/ 164 w 1374"/>
                <a:gd name="T53" fmla="*/ 140 h 784"/>
                <a:gd name="T54" fmla="*/ 169 w 1374"/>
                <a:gd name="T55" fmla="*/ 133 h 7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4"/>
                <a:gd name="T85" fmla="*/ 0 h 784"/>
                <a:gd name="T86" fmla="*/ 1374 w 1374"/>
                <a:gd name="T87" fmla="*/ 784 h 7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4" h="784">
                  <a:moveTo>
                    <a:pt x="676" y="531"/>
                  </a:moveTo>
                  <a:lnTo>
                    <a:pt x="1374" y="266"/>
                  </a:lnTo>
                  <a:lnTo>
                    <a:pt x="732" y="0"/>
                  </a:lnTo>
                  <a:lnTo>
                    <a:pt x="17" y="160"/>
                  </a:lnTo>
                  <a:lnTo>
                    <a:pt x="15" y="166"/>
                  </a:lnTo>
                  <a:lnTo>
                    <a:pt x="9" y="181"/>
                  </a:lnTo>
                  <a:lnTo>
                    <a:pt x="3" y="204"/>
                  </a:lnTo>
                  <a:lnTo>
                    <a:pt x="0" y="234"/>
                  </a:lnTo>
                  <a:lnTo>
                    <a:pt x="1" y="270"/>
                  </a:lnTo>
                  <a:lnTo>
                    <a:pt x="9" y="309"/>
                  </a:lnTo>
                  <a:lnTo>
                    <a:pt x="26" y="351"/>
                  </a:lnTo>
                  <a:lnTo>
                    <a:pt x="56" y="396"/>
                  </a:lnTo>
                  <a:lnTo>
                    <a:pt x="57" y="399"/>
                  </a:lnTo>
                  <a:lnTo>
                    <a:pt x="58" y="399"/>
                  </a:lnTo>
                  <a:lnTo>
                    <a:pt x="692" y="784"/>
                  </a:lnTo>
                  <a:lnTo>
                    <a:pt x="693" y="774"/>
                  </a:lnTo>
                  <a:lnTo>
                    <a:pt x="683" y="751"/>
                  </a:lnTo>
                  <a:lnTo>
                    <a:pt x="679" y="744"/>
                  </a:lnTo>
                  <a:lnTo>
                    <a:pt x="671" y="724"/>
                  </a:lnTo>
                  <a:lnTo>
                    <a:pt x="661" y="698"/>
                  </a:lnTo>
                  <a:lnTo>
                    <a:pt x="651" y="664"/>
                  </a:lnTo>
                  <a:lnTo>
                    <a:pt x="645" y="629"/>
                  </a:lnTo>
                  <a:lnTo>
                    <a:pt x="645" y="593"/>
                  </a:lnTo>
                  <a:lnTo>
                    <a:pt x="655" y="560"/>
                  </a:lnTo>
                  <a:lnTo>
                    <a:pt x="676" y="5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5" name="Freeform 1417"/>
            <p:cNvSpPr>
              <a:spLocks/>
            </p:cNvSpPr>
            <p:nvPr/>
          </p:nvSpPr>
          <p:spPr bwMode="auto">
            <a:xfrm>
              <a:off x="193" y="3052"/>
              <a:ext cx="618" cy="238"/>
            </a:xfrm>
            <a:custGeom>
              <a:avLst/>
              <a:gdLst>
                <a:gd name="T0" fmla="*/ 309 w 1236"/>
                <a:gd name="T1" fmla="*/ 59 h 475"/>
                <a:gd name="T2" fmla="*/ 153 w 1236"/>
                <a:gd name="T3" fmla="*/ 119 h 475"/>
                <a:gd name="T4" fmla="*/ 0 w 1236"/>
                <a:gd name="T5" fmla="*/ 38 h 475"/>
                <a:gd name="T6" fmla="*/ 166 w 1236"/>
                <a:gd name="T7" fmla="*/ 0 h 475"/>
                <a:gd name="T8" fmla="*/ 309 w 1236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6"/>
                <a:gd name="T16" fmla="*/ 0 h 475"/>
                <a:gd name="T17" fmla="*/ 1236 w 1236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6" h="475">
                  <a:moveTo>
                    <a:pt x="1236" y="236"/>
                  </a:moveTo>
                  <a:lnTo>
                    <a:pt x="610" y="475"/>
                  </a:lnTo>
                  <a:lnTo>
                    <a:pt x="0" y="151"/>
                  </a:lnTo>
                  <a:lnTo>
                    <a:pt x="665" y="0"/>
                  </a:lnTo>
                  <a:lnTo>
                    <a:pt x="1236" y="236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6" name="Freeform 1418"/>
            <p:cNvSpPr>
              <a:spLocks/>
            </p:cNvSpPr>
            <p:nvPr/>
          </p:nvSpPr>
          <p:spPr bwMode="auto">
            <a:xfrm>
              <a:off x="170" y="3133"/>
              <a:ext cx="316" cy="271"/>
            </a:xfrm>
            <a:custGeom>
              <a:avLst/>
              <a:gdLst>
                <a:gd name="T0" fmla="*/ 157 w 632"/>
                <a:gd name="T1" fmla="*/ 136 h 541"/>
                <a:gd name="T2" fmla="*/ 12 w 632"/>
                <a:gd name="T3" fmla="*/ 47 h 541"/>
                <a:gd name="T4" fmla="*/ 7 w 632"/>
                <a:gd name="T5" fmla="*/ 39 h 541"/>
                <a:gd name="T6" fmla="*/ 3 w 632"/>
                <a:gd name="T7" fmla="*/ 32 h 541"/>
                <a:gd name="T8" fmla="*/ 1 w 632"/>
                <a:gd name="T9" fmla="*/ 24 h 541"/>
                <a:gd name="T10" fmla="*/ 1 w 632"/>
                <a:gd name="T11" fmla="*/ 18 h 541"/>
                <a:gd name="T12" fmla="*/ 0 w 632"/>
                <a:gd name="T13" fmla="*/ 12 h 541"/>
                <a:gd name="T14" fmla="*/ 1 w 632"/>
                <a:gd name="T15" fmla="*/ 7 h 541"/>
                <a:gd name="T16" fmla="*/ 1 w 632"/>
                <a:gd name="T17" fmla="*/ 3 h 541"/>
                <a:gd name="T18" fmla="*/ 2 w 632"/>
                <a:gd name="T19" fmla="*/ 0 h 541"/>
                <a:gd name="T20" fmla="*/ 158 w 632"/>
                <a:gd name="T21" fmla="*/ 83 h 541"/>
                <a:gd name="T22" fmla="*/ 155 w 632"/>
                <a:gd name="T23" fmla="*/ 88 h 541"/>
                <a:gd name="T24" fmla="*/ 152 w 632"/>
                <a:gd name="T25" fmla="*/ 95 h 541"/>
                <a:gd name="T26" fmla="*/ 151 w 632"/>
                <a:gd name="T27" fmla="*/ 102 h 541"/>
                <a:gd name="T28" fmla="*/ 151 w 632"/>
                <a:gd name="T29" fmla="*/ 109 h 541"/>
                <a:gd name="T30" fmla="*/ 152 w 632"/>
                <a:gd name="T31" fmla="*/ 116 h 541"/>
                <a:gd name="T32" fmla="*/ 153 w 632"/>
                <a:gd name="T33" fmla="*/ 123 h 541"/>
                <a:gd name="T34" fmla="*/ 155 w 632"/>
                <a:gd name="T35" fmla="*/ 130 h 541"/>
                <a:gd name="T36" fmla="*/ 157 w 632"/>
                <a:gd name="T37" fmla="*/ 136 h 54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2"/>
                <a:gd name="T58" fmla="*/ 0 h 541"/>
                <a:gd name="T59" fmla="*/ 632 w 632"/>
                <a:gd name="T60" fmla="*/ 541 h 54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2" h="541">
                  <a:moveTo>
                    <a:pt x="628" y="541"/>
                  </a:moveTo>
                  <a:lnTo>
                    <a:pt x="50" y="187"/>
                  </a:lnTo>
                  <a:lnTo>
                    <a:pt x="28" y="154"/>
                  </a:lnTo>
                  <a:lnTo>
                    <a:pt x="13" y="125"/>
                  </a:lnTo>
                  <a:lnTo>
                    <a:pt x="5" y="96"/>
                  </a:lnTo>
                  <a:lnTo>
                    <a:pt x="2" y="70"/>
                  </a:lnTo>
                  <a:lnTo>
                    <a:pt x="0" y="47"/>
                  </a:lnTo>
                  <a:lnTo>
                    <a:pt x="4" y="28"/>
                  </a:lnTo>
                  <a:lnTo>
                    <a:pt x="7" y="12"/>
                  </a:lnTo>
                  <a:lnTo>
                    <a:pt x="11" y="0"/>
                  </a:lnTo>
                  <a:lnTo>
                    <a:pt x="632" y="329"/>
                  </a:lnTo>
                  <a:lnTo>
                    <a:pt x="617" y="352"/>
                  </a:lnTo>
                  <a:lnTo>
                    <a:pt x="608" y="378"/>
                  </a:lnTo>
                  <a:lnTo>
                    <a:pt x="603" y="405"/>
                  </a:lnTo>
                  <a:lnTo>
                    <a:pt x="603" y="433"/>
                  </a:lnTo>
                  <a:lnTo>
                    <a:pt x="605" y="462"/>
                  </a:lnTo>
                  <a:lnTo>
                    <a:pt x="611" y="489"/>
                  </a:lnTo>
                  <a:lnTo>
                    <a:pt x="619" y="517"/>
                  </a:lnTo>
                  <a:lnTo>
                    <a:pt x="628" y="541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7" name="Freeform 1419"/>
            <p:cNvSpPr>
              <a:spLocks/>
            </p:cNvSpPr>
            <p:nvPr/>
          </p:nvSpPr>
          <p:spPr bwMode="auto">
            <a:xfrm>
              <a:off x="485" y="3181"/>
              <a:ext cx="365" cy="249"/>
            </a:xfrm>
            <a:custGeom>
              <a:avLst/>
              <a:gdLst>
                <a:gd name="T0" fmla="*/ 161 w 730"/>
                <a:gd name="T1" fmla="*/ 37 h 498"/>
                <a:gd name="T2" fmla="*/ 0 w 730"/>
                <a:gd name="T3" fmla="*/ 102 h 498"/>
                <a:gd name="T4" fmla="*/ 1 w 730"/>
                <a:gd name="T5" fmla="*/ 108 h 498"/>
                <a:gd name="T6" fmla="*/ 163 w 730"/>
                <a:gd name="T7" fmla="*/ 43 h 498"/>
                <a:gd name="T8" fmla="*/ 173 w 730"/>
                <a:gd name="T9" fmla="*/ 52 h 498"/>
                <a:gd name="T10" fmla="*/ 9 w 730"/>
                <a:gd name="T11" fmla="*/ 119 h 498"/>
                <a:gd name="T12" fmla="*/ 11 w 730"/>
                <a:gd name="T13" fmla="*/ 125 h 498"/>
                <a:gd name="T14" fmla="*/ 183 w 730"/>
                <a:gd name="T15" fmla="*/ 54 h 498"/>
                <a:gd name="T16" fmla="*/ 166 w 730"/>
                <a:gd name="T17" fmla="*/ 38 h 498"/>
                <a:gd name="T18" fmla="*/ 165 w 730"/>
                <a:gd name="T19" fmla="*/ 0 h 498"/>
                <a:gd name="T20" fmla="*/ 160 w 730"/>
                <a:gd name="T21" fmla="*/ 0 h 498"/>
                <a:gd name="T22" fmla="*/ 161 w 730"/>
                <a:gd name="T23" fmla="*/ 12 h 498"/>
                <a:gd name="T24" fmla="*/ 161 w 730"/>
                <a:gd name="T25" fmla="*/ 37 h 4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498"/>
                <a:gd name="T41" fmla="*/ 730 w 730"/>
                <a:gd name="T42" fmla="*/ 498 h 49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498">
                  <a:moveTo>
                    <a:pt x="643" y="148"/>
                  </a:moveTo>
                  <a:lnTo>
                    <a:pt x="0" y="408"/>
                  </a:lnTo>
                  <a:lnTo>
                    <a:pt x="6" y="430"/>
                  </a:lnTo>
                  <a:lnTo>
                    <a:pt x="651" y="170"/>
                  </a:lnTo>
                  <a:lnTo>
                    <a:pt x="691" y="207"/>
                  </a:lnTo>
                  <a:lnTo>
                    <a:pt x="34" y="476"/>
                  </a:lnTo>
                  <a:lnTo>
                    <a:pt x="42" y="498"/>
                  </a:lnTo>
                  <a:lnTo>
                    <a:pt x="730" y="215"/>
                  </a:lnTo>
                  <a:lnTo>
                    <a:pt x="662" y="152"/>
                  </a:lnTo>
                  <a:lnTo>
                    <a:pt x="660" y="0"/>
                  </a:lnTo>
                  <a:lnTo>
                    <a:pt x="640" y="0"/>
                  </a:lnTo>
                  <a:lnTo>
                    <a:pt x="641" y="47"/>
                  </a:lnTo>
                  <a:lnTo>
                    <a:pt x="643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8" name="Freeform 1420"/>
            <p:cNvSpPr>
              <a:spLocks/>
            </p:cNvSpPr>
            <p:nvPr/>
          </p:nvSpPr>
          <p:spPr bwMode="auto">
            <a:xfrm>
              <a:off x="435" y="3031"/>
              <a:ext cx="348" cy="159"/>
            </a:xfrm>
            <a:custGeom>
              <a:avLst/>
              <a:gdLst>
                <a:gd name="T0" fmla="*/ 10 w 694"/>
                <a:gd name="T1" fmla="*/ 40 h 318"/>
                <a:gd name="T2" fmla="*/ 2 w 694"/>
                <a:gd name="T3" fmla="*/ 50 h 318"/>
                <a:gd name="T4" fmla="*/ 0 w 694"/>
                <a:gd name="T5" fmla="*/ 64 h 318"/>
                <a:gd name="T6" fmla="*/ 2 w 694"/>
                <a:gd name="T7" fmla="*/ 74 h 318"/>
                <a:gd name="T8" fmla="*/ 2 w 694"/>
                <a:gd name="T9" fmla="*/ 80 h 318"/>
                <a:gd name="T10" fmla="*/ 173 w 694"/>
                <a:gd name="T11" fmla="*/ 36 h 318"/>
                <a:gd name="T12" fmla="*/ 175 w 694"/>
                <a:gd name="T13" fmla="*/ 0 h 318"/>
                <a:gd name="T14" fmla="*/ 10 w 694"/>
                <a:gd name="T15" fmla="*/ 40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4"/>
                <a:gd name="T25" fmla="*/ 0 h 318"/>
                <a:gd name="T26" fmla="*/ 694 w 694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4" h="318">
                  <a:moveTo>
                    <a:pt x="40" y="159"/>
                  </a:moveTo>
                  <a:lnTo>
                    <a:pt x="5" y="200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90" y="141"/>
                  </a:lnTo>
                  <a:lnTo>
                    <a:pt x="694" y="0"/>
                  </a:lnTo>
                  <a:lnTo>
                    <a:pt x="40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9" name="Freeform 1421"/>
            <p:cNvSpPr>
              <a:spLocks/>
            </p:cNvSpPr>
            <p:nvPr/>
          </p:nvSpPr>
          <p:spPr bwMode="auto">
            <a:xfrm>
              <a:off x="439" y="3103"/>
              <a:ext cx="368" cy="119"/>
            </a:xfrm>
            <a:custGeom>
              <a:avLst/>
              <a:gdLst>
                <a:gd name="T0" fmla="*/ 0 w 735"/>
                <a:gd name="T1" fmla="*/ 46 h 238"/>
                <a:gd name="T2" fmla="*/ 8 w 735"/>
                <a:gd name="T3" fmla="*/ 60 h 238"/>
                <a:gd name="T4" fmla="*/ 184 w 735"/>
                <a:gd name="T5" fmla="*/ 14 h 238"/>
                <a:gd name="T6" fmla="*/ 170 w 735"/>
                <a:gd name="T7" fmla="*/ 0 h 238"/>
                <a:gd name="T8" fmla="*/ 0 w 735"/>
                <a:gd name="T9" fmla="*/ 46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8"/>
                <a:gd name="T17" fmla="*/ 735 w 735"/>
                <a:gd name="T18" fmla="*/ 238 h 2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8">
                  <a:moveTo>
                    <a:pt x="0" y="182"/>
                  </a:moveTo>
                  <a:lnTo>
                    <a:pt x="30" y="238"/>
                  </a:lnTo>
                  <a:lnTo>
                    <a:pt x="735" y="54"/>
                  </a:lnTo>
                  <a:lnTo>
                    <a:pt x="677" y="0"/>
                  </a:lnTo>
                  <a:lnTo>
                    <a:pt x="0" y="18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0" name="Freeform 1422"/>
            <p:cNvSpPr>
              <a:spLocks/>
            </p:cNvSpPr>
            <p:nvPr/>
          </p:nvSpPr>
          <p:spPr bwMode="auto">
            <a:xfrm>
              <a:off x="134" y="2881"/>
              <a:ext cx="688" cy="346"/>
            </a:xfrm>
            <a:custGeom>
              <a:avLst/>
              <a:gdLst>
                <a:gd name="T0" fmla="*/ 163 w 1377"/>
                <a:gd name="T1" fmla="*/ 116 h 693"/>
                <a:gd name="T2" fmla="*/ 344 w 1377"/>
                <a:gd name="T3" fmla="*/ 72 h 693"/>
                <a:gd name="T4" fmla="*/ 189 w 1377"/>
                <a:gd name="T5" fmla="*/ 0 h 693"/>
                <a:gd name="T6" fmla="*/ 7 w 1377"/>
                <a:gd name="T7" fmla="*/ 21 h 693"/>
                <a:gd name="T8" fmla="*/ 6 w 1377"/>
                <a:gd name="T9" fmla="*/ 22 h 693"/>
                <a:gd name="T10" fmla="*/ 4 w 1377"/>
                <a:gd name="T11" fmla="*/ 26 h 693"/>
                <a:gd name="T12" fmla="*/ 2 w 1377"/>
                <a:gd name="T13" fmla="*/ 30 h 693"/>
                <a:gd name="T14" fmla="*/ 0 w 1377"/>
                <a:gd name="T15" fmla="*/ 37 h 693"/>
                <a:gd name="T16" fmla="*/ 0 w 1377"/>
                <a:gd name="T17" fmla="*/ 45 h 693"/>
                <a:gd name="T18" fmla="*/ 0 w 1377"/>
                <a:gd name="T19" fmla="*/ 53 h 693"/>
                <a:gd name="T20" fmla="*/ 4 w 1377"/>
                <a:gd name="T21" fmla="*/ 63 h 693"/>
                <a:gd name="T22" fmla="*/ 10 w 1377"/>
                <a:gd name="T23" fmla="*/ 74 h 693"/>
                <a:gd name="T24" fmla="*/ 10 w 1377"/>
                <a:gd name="T25" fmla="*/ 74 h 693"/>
                <a:gd name="T26" fmla="*/ 11 w 1377"/>
                <a:gd name="T27" fmla="*/ 74 h 693"/>
                <a:gd name="T28" fmla="*/ 11 w 1377"/>
                <a:gd name="T29" fmla="*/ 74 h 693"/>
                <a:gd name="T30" fmla="*/ 11 w 1377"/>
                <a:gd name="T31" fmla="*/ 74 h 693"/>
                <a:gd name="T32" fmla="*/ 11 w 1377"/>
                <a:gd name="T33" fmla="*/ 74 h 693"/>
                <a:gd name="T34" fmla="*/ 11 w 1377"/>
                <a:gd name="T35" fmla="*/ 74 h 693"/>
                <a:gd name="T36" fmla="*/ 161 w 1377"/>
                <a:gd name="T37" fmla="*/ 173 h 693"/>
                <a:gd name="T38" fmla="*/ 161 w 1377"/>
                <a:gd name="T39" fmla="*/ 171 h 693"/>
                <a:gd name="T40" fmla="*/ 159 w 1377"/>
                <a:gd name="T41" fmla="*/ 165 h 693"/>
                <a:gd name="T42" fmla="*/ 159 w 1377"/>
                <a:gd name="T43" fmla="*/ 165 h 693"/>
                <a:gd name="T44" fmla="*/ 159 w 1377"/>
                <a:gd name="T45" fmla="*/ 165 h 693"/>
                <a:gd name="T46" fmla="*/ 159 w 1377"/>
                <a:gd name="T47" fmla="*/ 164 h 693"/>
                <a:gd name="T48" fmla="*/ 157 w 1377"/>
                <a:gd name="T49" fmla="*/ 159 h 693"/>
                <a:gd name="T50" fmla="*/ 155 w 1377"/>
                <a:gd name="T51" fmla="*/ 153 h 693"/>
                <a:gd name="T52" fmla="*/ 153 w 1377"/>
                <a:gd name="T53" fmla="*/ 146 h 693"/>
                <a:gd name="T54" fmla="*/ 153 w 1377"/>
                <a:gd name="T55" fmla="*/ 137 h 693"/>
                <a:gd name="T56" fmla="*/ 154 w 1377"/>
                <a:gd name="T57" fmla="*/ 129 h 693"/>
                <a:gd name="T58" fmla="*/ 157 w 1377"/>
                <a:gd name="T59" fmla="*/ 122 h 693"/>
                <a:gd name="T60" fmla="*/ 163 w 1377"/>
                <a:gd name="T61" fmla="*/ 116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3" y="467"/>
                  </a:moveTo>
                  <a:lnTo>
                    <a:pt x="1377" y="288"/>
                  </a:lnTo>
                  <a:lnTo>
                    <a:pt x="759" y="0"/>
                  </a:lnTo>
                  <a:lnTo>
                    <a:pt x="28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50"/>
                  </a:lnTo>
                  <a:lnTo>
                    <a:pt x="0" y="181"/>
                  </a:lnTo>
                  <a:lnTo>
                    <a:pt x="3" y="215"/>
                  </a:lnTo>
                  <a:lnTo>
                    <a:pt x="17" y="255"/>
                  </a:lnTo>
                  <a:lnTo>
                    <a:pt x="42" y="296"/>
                  </a:lnTo>
                  <a:lnTo>
                    <a:pt x="44" y="296"/>
                  </a:lnTo>
                  <a:lnTo>
                    <a:pt x="44" y="297"/>
                  </a:lnTo>
                  <a:lnTo>
                    <a:pt x="45" y="297"/>
                  </a:lnTo>
                  <a:lnTo>
                    <a:pt x="645" y="693"/>
                  </a:lnTo>
                  <a:lnTo>
                    <a:pt x="646" y="685"/>
                  </a:lnTo>
                  <a:lnTo>
                    <a:pt x="639" y="663"/>
                  </a:lnTo>
                  <a:lnTo>
                    <a:pt x="636" y="656"/>
                  </a:lnTo>
                  <a:lnTo>
                    <a:pt x="629" y="639"/>
                  </a:lnTo>
                  <a:lnTo>
                    <a:pt x="622" y="615"/>
                  </a:lnTo>
                  <a:lnTo>
                    <a:pt x="615" y="584"/>
                  </a:lnTo>
                  <a:lnTo>
                    <a:pt x="613" y="551"/>
                  </a:lnTo>
                  <a:lnTo>
                    <a:pt x="616" y="519"/>
                  </a:lnTo>
                  <a:lnTo>
                    <a:pt x="629" y="490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1" name="Freeform 1423"/>
            <p:cNvSpPr>
              <a:spLocks/>
            </p:cNvSpPr>
            <p:nvPr/>
          </p:nvSpPr>
          <p:spPr bwMode="auto">
            <a:xfrm>
              <a:off x="171" y="2894"/>
              <a:ext cx="615" cy="209"/>
            </a:xfrm>
            <a:custGeom>
              <a:avLst/>
              <a:gdLst>
                <a:gd name="T0" fmla="*/ 308 w 1229"/>
                <a:gd name="T1" fmla="*/ 64 h 417"/>
                <a:gd name="T2" fmla="*/ 146 w 1229"/>
                <a:gd name="T3" fmla="*/ 105 h 417"/>
                <a:gd name="T4" fmla="*/ 0 w 1229"/>
                <a:gd name="T5" fmla="*/ 21 h 417"/>
                <a:gd name="T6" fmla="*/ 171 w 1229"/>
                <a:gd name="T7" fmla="*/ 0 h 417"/>
                <a:gd name="T8" fmla="*/ 308 w 1229"/>
                <a:gd name="T9" fmla="*/ 64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7"/>
                <a:gd name="T17" fmla="*/ 1229 w 1229"/>
                <a:gd name="T18" fmla="*/ 417 h 4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7">
                  <a:moveTo>
                    <a:pt x="1229" y="255"/>
                  </a:moveTo>
                  <a:lnTo>
                    <a:pt x="581" y="417"/>
                  </a:lnTo>
                  <a:lnTo>
                    <a:pt x="0" y="81"/>
                  </a:lnTo>
                  <a:lnTo>
                    <a:pt x="681" y="0"/>
                  </a:lnTo>
                  <a:lnTo>
                    <a:pt x="1229" y="25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2" name="Freeform 1424"/>
            <p:cNvSpPr>
              <a:spLocks/>
            </p:cNvSpPr>
            <p:nvPr/>
          </p:nvSpPr>
          <p:spPr bwMode="auto">
            <a:xfrm>
              <a:off x="145" y="2938"/>
              <a:ext cx="304" cy="264"/>
            </a:xfrm>
            <a:custGeom>
              <a:avLst/>
              <a:gdLst>
                <a:gd name="T0" fmla="*/ 146 w 607"/>
                <a:gd name="T1" fmla="*/ 132 h 528"/>
                <a:gd name="T2" fmla="*/ 10 w 607"/>
                <a:gd name="T3" fmla="*/ 41 h 528"/>
                <a:gd name="T4" fmla="*/ 5 w 607"/>
                <a:gd name="T5" fmla="*/ 33 h 528"/>
                <a:gd name="T6" fmla="*/ 2 w 607"/>
                <a:gd name="T7" fmla="*/ 27 h 528"/>
                <a:gd name="T8" fmla="*/ 1 w 607"/>
                <a:gd name="T9" fmla="*/ 20 h 528"/>
                <a:gd name="T10" fmla="*/ 0 w 607"/>
                <a:gd name="T11" fmla="*/ 15 h 528"/>
                <a:gd name="T12" fmla="*/ 1 w 607"/>
                <a:gd name="T13" fmla="*/ 9 h 528"/>
                <a:gd name="T14" fmla="*/ 2 w 607"/>
                <a:gd name="T15" fmla="*/ 5 h 528"/>
                <a:gd name="T16" fmla="*/ 3 w 607"/>
                <a:gd name="T17" fmla="*/ 2 h 528"/>
                <a:gd name="T18" fmla="*/ 5 w 607"/>
                <a:gd name="T19" fmla="*/ 0 h 528"/>
                <a:gd name="T20" fmla="*/ 152 w 607"/>
                <a:gd name="T21" fmla="*/ 85 h 528"/>
                <a:gd name="T22" fmla="*/ 148 w 607"/>
                <a:gd name="T23" fmla="*/ 89 h 528"/>
                <a:gd name="T24" fmla="*/ 145 w 607"/>
                <a:gd name="T25" fmla="*/ 95 h 528"/>
                <a:gd name="T26" fmla="*/ 143 w 607"/>
                <a:gd name="T27" fmla="*/ 101 h 528"/>
                <a:gd name="T28" fmla="*/ 142 w 607"/>
                <a:gd name="T29" fmla="*/ 107 h 528"/>
                <a:gd name="T30" fmla="*/ 142 w 607"/>
                <a:gd name="T31" fmla="*/ 114 h 528"/>
                <a:gd name="T32" fmla="*/ 143 w 607"/>
                <a:gd name="T33" fmla="*/ 120 h 528"/>
                <a:gd name="T34" fmla="*/ 145 w 607"/>
                <a:gd name="T35" fmla="*/ 126 h 528"/>
                <a:gd name="T36" fmla="*/ 146 w 607"/>
                <a:gd name="T37" fmla="*/ 132 h 52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8"/>
                <a:gd name="T59" fmla="*/ 607 w 607"/>
                <a:gd name="T60" fmla="*/ 528 h 52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8">
                  <a:moveTo>
                    <a:pt x="584" y="528"/>
                  </a:moveTo>
                  <a:lnTo>
                    <a:pt x="37" y="165"/>
                  </a:lnTo>
                  <a:lnTo>
                    <a:pt x="18" y="135"/>
                  </a:lnTo>
                  <a:lnTo>
                    <a:pt x="7" y="108"/>
                  </a:lnTo>
                  <a:lnTo>
                    <a:pt x="1" y="82"/>
                  </a:lnTo>
                  <a:lnTo>
                    <a:pt x="0" y="60"/>
                  </a:lnTo>
                  <a:lnTo>
                    <a:pt x="2" y="39"/>
                  </a:lnTo>
                  <a:lnTo>
                    <a:pt x="7" y="23"/>
                  </a:lnTo>
                  <a:lnTo>
                    <a:pt x="12" y="9"/>
                  </a:lnTo>
                  <a:lnTo>
                    <a:pt x="17" y="0"/>
                  </a:lnTo>
                  <a:lnTo>
                    <a:pt x="607" y="341"/>
                  </a:lnTo>
                  <a:lnTo>
                    <a:pt x="590" y="359"/>
                  </a:lnTo>
                  <a:lnTo>
                    <a:pt x="578" y="381"/>
                  </a:lnTo>
                  <a:lnTo>
                    <a:pt x="571" y="405"/>
                  </a:lnTo>
                  <a:lnTo>
                    <a:pt x="568" y="431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5"/>
                  </a:lnTo>
                  <a:lnTo>
                    <a:pt x="584" y="52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3" name="Freeform 1425"/>
            <p:cNvSpPr>
              <a:spLocks/>
            </p:cNvSpPr>
            <p:nvPr/>
          </p:nvSpPr>
          <p:spPr bwMode="auto">
            <a:xfrm>
              <a:off x="439" y="3031"/>
              <a:ext cx="377" cy="196"/>
            </a:xfrm>
            <a:custGeom>
              <a:avLst/>
              <a:gdLst>
                <a:gd name="T0" fmla="*/ 168 w 753"/>
                <a:gd name="T1" fmla="*/ 34 h 394"/>
                <a:gd name="T2" fmla="*/ 0 w 753"/>
                <a:gd name="T3" fmla="*/ 77 h 394"/>
                <a:gd name="T4" fmla="*/ 1 w 753"/>
                <a:gd name="T5" fmla="*/ 82 h 394"/>
                <a:gd name="T6" fmla="*/ 170 w 753"/>
                <a:gd name="T7" fmla="*/ 39 h 394"/>
                <a:gd name="T8" fmla="*/ 179 w 753"/>
                <a:gd name="T9" fmla="*/ 48 h 394"/>
                <a:gd name="T10" fmla="*/ 7 w 753"/>
                <a:gd name="T11" fmla="*/ 93 h 394"/>
                <a:gd name="T12" fmla="*/ 9 w 753"/>
                <a:gd name="T13" fmla="*/ 98 h 394"/>
                <a:gd name="T14" fmla="*/ 189 w 753"/>
                <a:gd name="T15" fmla="*/ 50 h 394"/>
                <a:gd name="T16" fmla="*/ 173 w 753"/>
                <a:gd name="T17" fmla="*/ 35 h 394"/>
                <a:gd name="T18" fmla="*/ 175 w 753"/>
                <a:gd name="T19" fmla="*/ 0 h 394"/>
                <a:gd name="T20" fmla="*/ 171 w 753"/>
                <a:gd name="T21" fmla="*/ 0 h 394"/>
                <a:gd name="T22" fmla="*/ 170 w 753"/>
                <a:gd name="T23" fmla="*/ 10 h 394"/>
                <a:gd name="T24" fmla="*/ 168 w 753"/>
                <a:gd name="T25" fmla="*/ 34 h 3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4"/>
                <a:gd name="T41" fmla="*/ 753 w 753"/>
                <a:gd name="T42" fmla="*/ 394 h 3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4">
                  <a:moveTo>
                    <a:pt x="670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6"/>
                  </a:lnTo>
                  <a:lnTo>
                    <a:pt x="713" y="193"/>
                  </a:lnTo>
                  <a:lnTo>
                    <a:pt x="28" y="374"/>
                  </a:lnTo>
                  <a:lnTo>
                    <a:pt x="34" y="394"/>
                  </a:lnTo>
                  <a:lnTo>
                    <a:pt x="753" y="204"/>
                  </a:lnTo>
                  <a:lnTo>
                    <a:pt x="690" y="141"/>
                  </a:lnTo>
                  <a:lnTo>
                    <a:pt x="700" y="2"/>
                  </a:lnTo>
                  <a:lnTo>
                    <a:pt x="681" y="0"/>
                  </a:lnTo>
                  <a:lnTo>
                    <a:pt x="677" y="43"/>
                  </a:lnTo>
                  <a:lnTo>
                    <a:pt x="670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4" name="Freeform 1426"/>
            <p:cNvSpPr>
              <a:spLocks/>
            </p:cNvSpPr>
            <p:nvPr/>
          </p:nvSpPr>
          <p:spPr bwMode="auto">
            <a:xfrm>
              <a:off x="442" y="2844"/>
              <a:ext cx="348" cy="159"/>
            </a:xfrm>
            <a:custGeom>
              <a:avLst/>
              <a:gdLst>
                <a:gd name="T0" fmla="*/ 11 w 695"/>
                <a:gd name="T1" fmla="*/ 40 h 317"/>
                <a:gd name="T2" fmla="*/ 2 w 695"/>
                <a:gd name="T3" fmla="*/ 50 h 317"/>
                <a:gd name="T4" fmla="*/ 0 w 695"/>
                <a:gd name="T5" fmla="*/ 64 h 317"/>
                <a:gd name="T6" fmla="*/ 2 w 695"/>
                <a:gd name="T7" fmla="*/ 74 h 317"/>
                <a:gd name="T8" fmla="*/ 3 w 695"/>
                <a:gd name="T9" fmla="*/ 80 h 317"/>
                <a:gd name="T10" fmla="*/ 173 w 695"/>
                <a:gd name="T11" fmla="*/ 35 h 317"/>
                <a:gd name="T12" fmla="*/ 174 w 695"/>
                <a:gd name="T13" fmla="*/ 0 h 317"/>
                <a:gd name="T14" fmla="*/ 11 w 695"/>
                <a:gd name="T15" fmla="*/ 40 h 3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7"/>
                <a:gd name="T26" fmla="*/ 695 w 695"/>
                <a:gd name="T27" fmla="*/ 317 h 3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7">
                  <a:moveTo>
                    <a:pt x="41" y="158"/>
                  </a:moveTo>
                  <a:lnTo>
                    <a:pt x="5" y="199"/>
                  </a:lnTo>
                  <a:lnTo>
                    <a:pt x="0" y="255"/>
                  </a:lnTo>
                  <a:lnTo>
                    <a:pt x="7" y="294"/>
                  </a:lnTo>
                  <a:lnTo>
                    <a:pt x="9" y="317"/>
                  </a:lnTo>
                  <a:lnTo>
                    <a:pt x="691" y="140"/>
                  </a:lnTo>
                  <a:lnTo>
                    <a:pt x="695" y="0"/>
                  </a:lnTo>
                  <a:lnTo>
                    <a:pt x="41" y="1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5" name="Freeform 1427"/>
            <p:cNvSpPr>
              <a:spLocks/>
            </p:cNvSpPr>
            <p:nvPr/>
          </p:nvSpPr>
          <p:spPr bwMode="auto">
            <a:xfrm>
              <a:off x="446" y="2916"/>
              <a:ext cx="368" cy="119"/>
            </a:xfrm>
            <a:custGeom>
              <a:avLst/>
              <a:gdLst>
                <a:gd name="T0" fmla="*/ 0 w 735"/>
                <a:gd name="T1" fmla="*/ 46 h 238"/>
                <a:gd name="T2" fmla="*/ 8 w 735"/>
                <a:gd name="T3" fmla="*/ 60 h 238"/>
                <a:gd name="T4" fmla="*/ 184 w 735"/>
                <a:gd name="T5" fmla="*/ 14 h 238"/>
                <a:gd name="T6" fmla="*/ 170 w 735"/>
                <a:gd name="T7" fmla="*/ 0 h 238"/>
                <a:gd name="T8" fmla="*/ 0 w 735"/>
                <a:gd name="T9" fmla="*/ 46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8"/>
                <a:gd name="T17" fmla="*/ 735 w 735"/>
                <a:gd name="T18" fmla="*/ 238 h 2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8">
                  <a:moveTo>
                    <a:pt x="0" y="181"/>
                  </a:moveTo>
                  <a:lnTo>
                    <a:pt x="29" y="238"/>
                  </a:lnTo>
                  <a:lnTo>
                    <a:pt x="735" y="54"/>
                  </a:lnTo>
                  <a:lnTo>
                    <a:pt x="677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6" name="Freeform 1428"/>
            <p:cNvSpPr>
              <a:spLocks/>
            </p:cNvSpPr>
            <p:nvPr/>
          </p:nvSpPr>
          <p:spPr bwMode="auto">
            <a:xfrm>
              <a:off x="141" y="2695"/>
              <a:ext cx="688" cy="347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6 w 1377"/>
                <a:gd name="T7" fmla="*/ 22 h 693"/>
                <a:gd name="T8" fmla="*/ 6 w 1377"/>
                <a:gd name="T9" fmla="*/ 23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8 h 693"/>
                <a:gd name="T16" fmla="*/ 0 w 1377"/>
                <a:gd name="T17" fmla="*/ 45 h 693"/>
                <a:gd name="T18" fmla="*/ 0 w 1377"/>
                <a:gd name="T19" fmla="*/ 54 h 693"/>
                <a:gd name="T20" fmla="*/ 4 w 1377"/>
                <a:gd name="T21" fmla="*/ 64 h 693"/>
                <a:gd name="T22" fmla="*/ 10 w 1377"/>
                <a:gd name="T23" fmla="*/ 74 h 693"/>
                <a:gd name="T24" fmla="*/ 10 w 1377"/>
                <a:gd name="T25" fmla="*/ 74 h 693"/>
                <a:gd name="T26" fmla="*/ 10 w 1377"/>
                <a:gd name="T27" fmla="*/ 74 h 693"/>
                <a:gd name="T28" fmla="*/ 10 w 1377"/>
                <a:gd name="T29" fmla="*/ 74 h 693"/>
                <a:gd name="T30" fmla="*/ 10 w 1377"/>
                <a:gd name="T31" fmla="*/ 74 h 693"/>
                <a:gd name="T32" fmla="*/ 10 w 1377"/>
                <a:gd name="T33" fmla="*/ 74 h 693"/>
                <a:gd name="T34" fmla="*/ 11 w 1377"/>
                <a:gd name="T35" fmla="*/ 75 h 693"/>
                <a:gd name="T36" fmla="*/ 161 w 1377"/>
                <a:gd name="T37" fmla="*/ 174 h 693"/>
                <a:gd name="T38" fmla="*/ 161 w 1377"/>
                <a:gd name="T39" fmla="*/ 171 h 693"/>
                <a:gd name="T40" fmla="*/ 159 w 1377"/>
                <a:gd name="T41" fmla="*/ 166 h 693"/>
                <a:gd name="T42" fmla="*/ 159 w 1377"/>
                <a:gd name="T43" fmla="*/ 166 h 693"/>
                <a:gd name="T44" fmla="*/ 159 w 1377"/>
                <a:gd name="T45" fmla="*/ 166 h 693"/>
                <a:gd name="T46" fmla="*/ 159 w 1377"/>
                <a:gd name="T47" fmla="*/ 164 h 693"/>
                <a:gd name="T48" fmla="*/ 157 w 1377"/>
                <a:gd name="T49" fmla="*/ 160 h 693"/>
                <a:gd name="T50" fmla="*/ 155 w 1377"/>
                <a:gd name="T51" fmla="*/ 154 h 693"/>
                <a:gd name="T52" fmla="*/ 153 w 1377"/>
                <a:gd name="T53" fmla="*/ 146 h 693"/>
                <a:gd name="T54" fmla="*/ 153 w 1377"/>
                <a:gd name="T55" fmla="*/ 138 h 693"/>
                <a:gd name="T56" fmla="*/ 154 w 1377"/>
                <a:gd name="T57" fmla="*/ 130 h 693"/>
                <a:gd name="T58" fmla="*/ 157 w 1377"/>
                <a:gd name="T59" fmla="*/ 123 h 693"/>
                <a:gd name="T60" fmla="*/ 163 w 1377"/>
                <a:gd name="T61" fmla="*/ 117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3" y="467"/>
                  </a:moveTo>
                  <a:lnTo>
                    <a:pt x="1377" y="287"/>
                  </a:lnTo>
                  <a:lnTo>
                    <a:pt x="759" y="0"/>
                  </a:lnTo>
                  <a:lnTo>
                    <a:pt x="27" y="86"/>
                  </a:lnTo>
                  <a:lnTo>
                    <a:pt x="24" y="90"/>
                  </a:lnTo>
                  <a:lnTo>
                    <a:pt x="17" y="103"/>
                  </a:lnTo>
                  <a:lnTo>
                    <a:pt x="9" y="123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5"/>
                  </a:lnTo>
                  <a:lnTo>
                    <a:pt x="17" y="254"/>
                  </a:lnTo>
                  <a:lnTo>
                    <a:pt x="42" y="295"/>
                  </a:lnTo>
                  <a:lnTo>
                    <a:pt x="43" y="295"/>
                  </a:lnTo>
                  <a:lnTo>
                    <a:pt x="43" y="296"/>
                  </a:lnTo>
                  <a:lnTo>
                    <a:pt x="45" y="298"/>
                  </a:lnTo>
                  <a:lnTo>
                    <a:pt x="645" y="693"/>
                  </a:lnTo>
                  <a:lnTo>
                    <a:pt x="646" y="684"/>
                  </a:lnTo>
                  <a:lnTo>
                    <a:pt x="639" y="662"/>
                  </a:lnTo>
                  <a:lnTo>
                    <a:pt x="638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1" y="614"/>
                  </a:lnTo>
                  <a:lnTo>
                    <a:pt x="615" y="583"/>
                  </a:lnTo>
                  <a:lnTo>
                    <a:pt x="612" y="551"/>
                  </a:lnTo>
                  <a:lnTo>
                    <a:pt x="616" y="518"/>
                  </a:lnTo>
                  <a:lnTo>
                    <a:pt x="629" y="490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7" name="Freeform 1429"/>
            <p:cNvSpPr>
              <a:spLocks/>
            </p:cNvSpPr>
            <p:nvPr/>
          </p:nvSpPr>
          <p:spPr bwMode="auto">
            <a:xfrm>
              <a:off x="178" y="2707"/>
              <a:ext cx="615" cy="209"/>
            </a:xfrm>
            <a:custGeom>
              <a:avLst/>
              <a:gdLst>
                <a:gd name="T0" fmla="*/ 308 w 1230"/>
                <a:gd name="T1" fmla="*/ 63 h 418"/>
                <a:gd name="T2" fmla="*/ 146 w 1230"/>
                <a:gd name="T3" fmla="*/ 105 h 418"/>
                <a:gd name="T4" fmla="*/ 0 w 1230"/>
                <a:gd name="T5" fmla="*/ 21 h 418"/>
                <a:gd name="T6" fmla="*/ 170 w 1230"/>
                <a:gd name="T7" fmla="*/ 0 h 418"/>
                <a:gd name="T8" fmla="*/ 308 w 1230"/>
                <a:gd name="T9" fmla="*/ 63 h 4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0"/>
                <a:gd name="T16" fmla="*/ 0 h 418"/>
                <a:gd name="T17" fmla="*/ 1230 w 1230"/>
                <a:gd name="T18" fmla="*/ 418 h 4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0" h="418">
                  <a:moveTo>
                    <a:pt x="1230" y="255"/>
                  </a:moveTo>
                  <a:lnTo>
                    <a:pt x="581" y="418"/>
                  </a:lnTo>
                  <a:lnTo>
                    <a:pt x="0" y="82"/>
                  </a:lnTo>
                  <a:lnTo>
                    <a:pt x="681" y="0"/>
                  </a:lnTo>
                  <a:lnTo>
                    <a:pt x="1230" y="255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8" name="Freeform 1430"/>
            <p:cNvSpPr>
              <a:spLocks/>
            </p:cNvSpPr>
            <p:nvPr/>
          </p:nvSpPr>
          <p:spPr bwMode="auto">
            <a:xfrm>
              <a:off x="152" y="2752"/>
              <a:ext cx="303" cy="264"/>
            </a:xfrm>
            <a:custGeom>
              <a:avLst/>
              <a:gdLst>
                <a:gd name="T0" fmla="*/ 146 w 607"/>
                <a:gd name="T1" fmla="*/ 132 h 529"/>
                <a:gd name="T2" fmla="*/ 9 w 607"/>
                <a:gd name="T3" fmla="*/ 41 h 529"/>
                <a:gd name="T4" fmla="*/ 4 w 607"/>
                <a:gd name="T5" fmla="*/ 33 h 529"/>
                <a:gd name="T6" fmla="*/ 1 w 607"/>
                <a:gd name="T7" fmla="*/ 27 h 529"/>
                <a:gd name="T8" fmla="*/ 0 w 607"/>
                <a:gd name="T9" fmla="*/ 20 h 529"/>
                <a:gd name="T10" fmla="*/ 0 w 607"/>
                <a:gd name="T11" fmla="*/ 15 h 529"/>
                <a:gd name="T12" fmla="*/ 0 w 607"/>
                <a:gd name="T13" fmla="*/ 10 h 529"/>
                <a:gd name="T14" fmla="*/ 1 w 607"/>
                <a:gd name="T15" fmla="*/ 5 h 529"/>
                <a:gd name="T16" fmla="*/ 2 w 607"/>
                <a:gd name="T17" fmla="*/ 2 h 529"/>
                <a:gd name="T18" fmla="*/ 4 w 607"/>
                <a:gd name="T19" fmla="*/ 0 h 529"/>
                <a:gd name="T20" fmla="*/ 151 w 607"/>
                <a:gd name="T21" fmla="*/ 85 h 529"/>
                <a:gd name="T22" fmla="*/ 147 w 607"/>
                <a:gd name="T23" fmla="*/ 89 h 529"/>
                <a:gd name="T24" fmla="*/ 144 w 607"/>
                <a:gd name="T25" fmla="*/ 95 h 529"/>
                <a:gd name="T26" fmla="*/ 142 w 607"/>
                <a:gd name="T27" fmla="*/ 101 h 529"/>
                <a:gd name="T28" fmla="*/ 142 w 607"/>
                <a:gd name="T29" fmla="*/ 107 h 529"/>
                <a:gd name="T30" fmla="*/ 142 w 607"/>
                <a:gd name="T31" fmla="*/ 114 h 529"/>
                <a:gd name="T32" fmla="*/ 142 w 607"/>
                <a:gd name="T33" fmla="*/ 120 h 529"/>
                <a:gd name="T34" fmla="*/ 144 w 607"/>
                <a:gd name="T35" fmla="*/ 126 h 529"/>
                <a:gd name="T36" fmla="*/ 146 w 607"/>
                <a:gd name="T37" fmla="*/ 132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6" y="165"/>
                  </a:lnTo>
                  <a:lnTo>
                    <a:pt x="18" y="135"/>
                  </a:lnTo>
                  <a:lnTo>
                    <a:pt x="6" y="109"/>
                  </a:lnTo>
                  <a:lnTo>
                    <a:pt x="1" y="82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6" y="23"/>
                  </a:lnTo>
                  <a:lnTo>
                    <a:pt x="11" y="10"/>
                  </a:lnTo>
                  <a:lnTo>
                    <a:pt x="17" y="0"/>
                  </a:lnTo>
                  <a:lnTo>
                    <a:pt x="607" y="341"/>
                  </a:lnTo>
                  <a:lnTo>
                    <a:pt x="590" y="359"/>
                  </a:lnTo>
                  <a:lnTo>
                    <a:pt x="578" y="381"/>
                  </a:lnTo>
                  <a:lnTo>
                    <a:pt x="571" y="405"/>
                  </a:lnTo>
                  <a:lnTo>
                    <a:pt x="568" y="431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9" name="Freeform 1431"/>
            <p:cNvSpPr>
              <a:spLocks/>
            </p:cNvSpPr>
            <p:nvPr/>
          </p:nvSpPr>
          <p:spPr bwMode="auto">
            <a:xfrm>
              <a:off x="446" y="2844"/>
              <a:ext cx="376" cy="198"/>
            </a:xfrm>
            <a:custGeom>
              <a:avLst/>
              <a:gdLst>
                <a:gd name="T0" fmla="*/ 168 w 752"/>
                <a:gd name="T1" fmla="*/ 34 h 394"/>
                <a:gd name="T2" fmla="*/ 0 w 752"/>
                <a:gd name="T3" fmla="*/ 78 h 394"/>
                <a:gd name="T4" fmla="*/ 1 w 752"/>
                <a:gd name="T5" fmla="*/ 83 h 394"/>
                <a:gd name="T6" fmla="*/ 169 w 752"/>
                <a:gd name="T7" fmla="*/ 39 h 394"/>
                <a:gd name="T8" fmla="*/ 179 w 752"/>
                <a:gd name="T9" fmla="*/ 49 h 394"/>
                <a:gd name="T10" fmla="*/ 7 w 752"/>
                <a:gd name="T11" fmla="*/ 94 h 394"/>
                <a:gd name="T12" fmla="*/ 9 w 752"/>
                <a:gd name="T13" fmla="*/ 100 h 394"/>
                <a:gd name="T14" fmla="*/ 188 w 752"/>
                <a:gd name="T15" fmla="*/ 51 h 394"/>
                <a:gd name="T16" fmla="*/ 173 w 752"/>
                <a:gd name="T17" fmla="*/ 35 h 394"/>
                <a:gd name="T18" fmla="*/ 175 w 752"/>
                <a:gd name="T19" fmla="*/ 1 h 394"/>
                <a:gd name="T20" fmla="*/ 170 w 752"/>
                <a:gd name="T21" fmla="*/ 0 h 394"/>
                <a:gd name="T22" fmla="*/ 170 w 752"/>
                <a:gd name="T23" fmla="*/ 10 h 394"/>
                <a:gd name="T24" fmla="*/ 168 w 752"/>
                <a:gd name="T25" fmla="*/ 34 h 3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2"/>
                <a:gd name="T40" fmla="*/ 0 h 394"/>
                <a:gd name="T41" fmla="*/ 752 w 752"/>
                <a:gd name="T42" fmla="*/ 394 h 3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2" h="394">
                  <a:moveTo>
                    <a:pt x="670" y="135"/>
                  </a:moveTo>
                  <a:lnTo>
                    <a:pt x="0" y="310"/>
                  </a:lnTo>
                  <a:lnTo>
                    <a:pt x="4" y="331"/>
                  </a:lnTo>
                  <a:lnTo>
                    <a:pt x="676" y="155"/>
                  </a:lnTo>
                  <a:lnTo>
                    <a:pt x="713" y="193"/>
                  </a:lnTo>
                  <a:lnTo>
                    <a:pt x="28" y="374"/>
                  </a:lnTo>
                  <a:lnTo>
                    <a:pt x="34" y="394"/>
                  </a:lnTo>
                  <a:lnTo>
                    <a:pt x="752" y="203"/>
                  </a:lnTo>
                  <a:lnTo>
                    <a:pt x="690" y="140"/>
                  </a:lnTo>
                  <a:lnTo>
                    <a:pt x="699" y="1"/>
                  </a:lnTo>
                  <a:lnTo>
                    <a:pt x="680" y="0"/>
                  </a:lnTo>
                  <a:lnTo>
                    <a:pt x="677" y="39"/>
                  </a:lnTo>
                  <a:lnTo>
                    <a:pt x="670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0" name="Freeform 1432"/>
            <p:cNvSpPr>
              <a:spLocks/>
            </p:cNvSpPr>
            <p:nvPr/>
          </p:nvSpPr>
          <p:spPr bwMode="auto">
            <a:xfrm>
              <a:off x="461" y="2642"/>
              <a:ext cx="335" cy="209"/>
            </a:xfrm>
            <a:custGeom>
              <a:avLst/>
              <a:gdLst>
                <a:gd name="T0" fmla="*/ 7 w 670"/>
                <a:gd name="T1" fmla="*/ 60 h 417"/>
                <a:gd name="T2" fmla="*/ 0 w 670"/>
                <a:gd name="T3" fmla="*/ 72 h 417"/>
                <a:gd name="T4" fmla="*/ 1 w 670"/>
                <a:gd name="T5" fmla="*/ 88 h 417"/>
                <a:gd name="T6" fmla="*/ 3 w 670"/>
                <a:gd name="T7" fmla="*/ 98 h 417"/>
                <a:gd name="T8" fmla="*/ 3 w 670"/>
                <a:gd name="T9" fmla="*/ 105 h 417"/>
                <a:gd name="T10" fmla="*/ 168 w 670"/>
                <a:gd name="T11" fmla="*/ 39 h 417"/>
                <a:gd name="T12" fmla="*/ 166 w 670"/>
                <a:gd name="T13" fmla="*/ 0 h 417"/>
                <a:gd name="T14" fmla="*/ 7 w 670"/>
                <a:gd name="T15" fmla="*/ 60 h 4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70"/>
                <a:gd name="T25" fmla="*/ 0 h 417"/>
                <a:gd name="T26" fmla="*/ 670 w 670"/>
                <a:gd name="T27" fmla="*/ 417 h 4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70" h="417">
                  <a:moveTo>
                    <a:pt x="30" y="237"/>
                  </a:moveTo>
                  <a:lnTo>
                    <a:pt x="0" y="285"/>
                  </a:lnTo>
                  <a:lnTo>
                    <a:pt x="2" y="349"/>
                  </a:lnTo>
                  <a:lnTo>
                    <a:pt x="12" y="392"/>
                  </a:lnTo>
                  <a:lnTo>
                    <a:pt x="15" y="417"/>
                  </a:lnTo>
                  <a:lnTo>
                    <a:pt x="670" y="155"/>
                  </a:lnTo>
                  <a:lnTo>
                    <a:pt x="662" y="0"/>
                  </a:lnTo>
                  <a:lnTo>
                    <a:pt x="30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1" name="Freeform 1433"/>
            <p:cNvSpPr>
              <a:spLocks/>
            </p:cNvSpPr>
            <p:nvPr/>
          </p:nvSpPr>
          <p:spPr bwMode="auto">
            <a:xfrm>
              <a:off x="469" y="2721"/>
              <a:ext cx="356" cy="164"/>
            </a:xfrm>
            <a:custGeom>
              <a:avLst/>
              <a:gdLst>
                <a:gd name="T0" fmla="*/ 0 w 710"/>
                <a:gd name="T1" fmla="*/ 68 h 328"/>
                <a:gd name="T2" fmla="*/ 9 w 710"/>
                <a:gd name="T3" fmla="*/ 82 h 328"/>
                <a:gd name="T4" fmla="*/ 179 w 710"/>
                <a:gd name="T5" fmla="*/ 13 h 328"/>
                <a:gd name="T6" fmla="*/ 163 w 710"/>
                <a:gd name="T7" fmla="*/ 0 h 328"/>
                <a:gd name="T8" fmla="*/ 0 w 710"/>
                <a:gd name="T9" fmla="*/ 68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0"/>
                <a:gd name="T16" fmla="*/ 0 h 328"/>
                <a:gd name="T17" fmla="*/ 710 w 710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0" h="328">
                  <a:moveTo>
                    <a:pt x="0" y="269"/>
                  </a:moveTo>
                  <a:lnTo>
                    <a:pt x="34" y="328"/>
                  </a:lnTo>
                  <a:lnTo>
                    <a:pt x="710" y="55"/>
                  </a:lnTo>
                  <a:lnTo>
                    <a:pt x="648" y="0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2" name="Freeform 1434"/>
            <p:cNvSpPr>
              <a:spLocks/>
            </p:cNvSpPr>
            <p:nvPr/>
          </p:nvSpPr>
          <p:spPr bwMode="auto">
            <a:xfrm>
              <a:off x="143" y="2499"/>
              <a:ext cx="687" cy="393"/>
            </a:xfrm>
            <a:custGeom>
              <a:avLst/>
              <a:gdLst>
                <a:gd name="T0" fmla="*/ 169 w 1375"/>
                <a:gd name="T1" fmla="*/ 133 h 786"/>
                <a:gd name="T2" fmla="*/ 343 w 1375"/>
                <a:gd name="T3" fmla="*/ 67 h 786"/>
                <a:gd name="T4" fmla="*/ 183 w 1375"/>
                <a:gd name="T5" fmla="*/ 0 h 786"/>
                <a:gd name="T6" fmla="*/ 4 w 1375"/>
                <a:gd name="T7" fmla="*/ 41 h 786"/>
                <a:gd name="T8" fmla="*/ 3 w 1375"/>
                <a:gd name="T9" fmla="*/ 42 h 786"/>
                <a:gd name="T10" fmla="*/ 2 w 1375"/>
                <a:gd name="T11" fmla="*/ 46 h 786"/>
                <a:gd name="T12" fmla="*/ 1 w 1375"/>
                <a:gd name="T13" fmla="*/ 51 h 786"/>
                <a:gd name="T14" fmla="*/ 0 w 1375"/>
                <a:gd name="T15" fmla="*/ 58 h 786"/>
                <a:gd name="T16" fmla="*/ 0 w 1375"/>
                <a:gd name="T17" fmla="*/ 68 h 786"/>
                <a:gd name="T18" fmla="*/ 2 w 1375"/>
                <a:gd name="T19" fmla="*/ 78 h 786"/>
                <a:gd name="T20" fmla="*/ 7 w 1375"/>
                <a:gd name="T21" fmla="*/ 89 h 786"/>
                <a:gd name="T22" fmla="*/ 14 w 1375"/>
                <a:gd name="T23" fmla="*/ 99 h 786"/>
                <a:gd name="T24" fmla="*/ 14 w 1375"/>
                <a:gd name="T25" fmla="*/ 100 h 786"/>
                <a:gd name="T26" fmla="*/ 14 w 1375"/>
                <a:gd name="T27" fmla="*/ 100 h 786"/>
                <a:gd name="T28" fmla="*/ 14 w 1375"/>
                <a:gd name="T29" fmla="*/ 100 h 786"/>
                <a:gd name="T30" fmla="*/ 173 w 1375"/>
                <a:gd name="T31" fmla="*/ 197 h 786"/>
                <a:gd name="T32" fmla="*/ 173 w 1375"/>
                <a:gd name="T33" fmla="*/ 194 h 786"/>
                <a:gd name="T34" fmla="*/ 171 w 1375"/>
                <a:gd name="T35" fmla="*/ 189 h 786"/>
                <a:gd name="T36" fmla="*/ 171 w 1375"/>
                <a:gd name="T37" fmla="*/ 189 h 786"/>
                <a:gd name="T38" fmla="*/ 171 w 1375"/>
                <a:gd name="T39" fmla="*/ 188 h 786"/>
                <a:gd name="T40" fmla="*/ 170 w 1375"/>
                <a:gd name="T41" fmla="*/ 187 h 786"/>
                <a:gd name="T42" fmla="*/ 168 w 1375"/>
                <a:gd name="T43" fmla="*/ 182 h 786"/>
                <a:gd name="T44" fmla="*/ 165 w 1375"/>
                <a:gd name="T45" fmla="*/ 175 h 786"/>
                <a:gd name="T46" fmla="*/ 163 w 1375"/>
                <a:gd name="T47" fmla="*/ 167 h 786"/>
                <a:gd name="T48" fmla="*/ 161 w 1375"/>
                <a:gd name="T49" fmla="*/ 158 h 786"/>
                <a:gd name="T50" fmla="*/ 161 w 1375"/>
                <a:gd name="T51" fmla="*/ 149 h 786"/>
                <a:gd name="T52" fmla="*/ 164 w 1375"/>
                <a:gd name="T53" fmla="*/ 141 h 786"/>
                <a:gd name="T54" fmla="*/ 169 w 1375"/>
                <a:gd name="T55" fmla="*/ 133 h 78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5"/>
                <a:gd name="T85" fmla="*/ 0 h 786"/>
                <a:gd name="T86" fmla="*/ 1375 w 1375"/>
                <a:gd name="T87" fmla="*/ 786 h 78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5" h="786">
                  <a:moveTo>
                    <a:pt x="678" y="532"/>
                  </a:moveTo>
                  <a:lnTo>
                    <a:pt x="1375" y="266"/>
                  </a:lnTo>
                  <a:lnTo>
                    <a:pt x="733" y="0"/>
                  </a:lnTo>
                  <a:lnTo>
                    <a:pt x="18" y="161"/>
                  </a:lnTo>
                  <a:lnTo>
                    <a:pt x="15" y="167"/>
                  </a:lnTo>
                  <a:lnTo>
                    <a:pt x="10" y="182"/>
                  </a:lnTo>
                  <a:lnTo>
                    <a:pt x="4" y="205"/>
                  </a:lnTo>
                  <a:lnTo>
                    <a:pt x="0" y="235"/>
                  </a:lnTo>
                  <a:lnTo>
                    <a:pt x="1" y="271"/>
                  </a:lnTo>
                  <a:lnTo>
                    <a:pt x="10" y="311"/>
                  </a:lnTo>
                  <a:lnTo>
                    <a:pt x="28" y="354"/>
                  </a:lnTo>
                  <a:lnTo>
                    <a:pt x="58" y="398"/>
                  </a:lnTo>
                  <a:lnTo>
                    <a:pt x="59" y="400"/>
                  </a:lnTo>
                  <a:lnTo>
                    <a:pt x="59" y="401"/>
                  </a:lnTo>
                  <a:lnTo>
                    <a:pt x="693" y="786"/>
                  </a:lnTo>
                  <a:lnTo>
                    <a:pt x="694" y="776"/>
                  </a:lnTo>
                  <a:lnTo>
                    <a:pt x="685" y="753"/>
                  </a:lnTo>
                  <a:lnTo>
                    <a:pt x="684" y="752"/>
                  </a:lnTo>
                  <a:lnTo>
                    <a:pt x="680" y="745"/>
                  </a:lnTo>
                  <a:lnTo>
                    <a:pt x="672" y="726"/>
                  </a:lnTo>
                  <a:lnTo>
                    <a:pt x="662" y="699"/>
                  </a:lnTo>
                  <a:lnTo>
                    <a:pt x="653" y="667"/>
                  </a:lnTo>
                  <a:lnTo>
                    <a:pt x="647" y="631"/>
                  </a:lnTo>
                  <a:lnTo>
                    <a:pt x="647" y="594"/>
                  </a:lnTo>
                  <a:lnTo>
                    <a:pt x="656" y="561"/>
                  </a:lnTo>
                  <a:lnTo>
                    <a:pt x="678" y="5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3" name="Freeform 1435"/>
            <p:cNvSpPr>
              <a:spLocks/>
            </p:cNvSpPr>
            <p:nvPr/>
          </p:nvSpPr>
          <p:spPr bwMode="auto">
            <a:xfrm>
              <a:off x="177" y="2514"/>
              <a:ext cx="617" cy="237"/>
            </a:xfrm>
            <a:custGeom>
              <a:avLst/>
              <a:gdLst>
                <a:gd name="T0" fmla="*/ 308 w 1235"/>
                <a:gd name="T1" fmla="*/ 59 h 475"/>
                <a:gd name="T2" fmla="*/ 152 w 1235"/>
                <a:gd name="T3" fmla="*/ 118 h 475"/>
                <a:gd name="T4" fmla="*/ 0 w 1235"/>
                <a:gd name="T5" fmla="*/ 37 h 475"/>
                <a:gd name="T6" fmla="*/ 166 w 1235"/>
                <a:gd name="T7" fmla="*/ 0 h 475"/>
                <a:gd name="T8" fmla="*/ 308 w 1235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5"/>
                <a:gd name="T16" fmla="*/ 0 h 475"/>
                <a:gd name="T17" fmla="*/ 1235 w 1235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5" h="475">
                  <a:moveTo>
                    <a:pt x="1235" y="236"/>
                  </a:moveTo>
                  <a:lnTo>
                    <a:pt x="611" y="475"/>
                  </a:lnTo>
                  <a:lnTo>
                    <a:pt x="0" y="151"/>
                  </a:lnTo>
                  <a:lnTo>
                    <a:pt x="666" y="0"/>
                  </a:lnTo>
                  <a:lnTo>
                    <a:pt x="1235" y="23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4" name="Freeform 1436"/>
            <p:cNvSpPr>
              <a:spLocks/>
            </p:cNvSpPr>
            <p:nvPr/>
          </p:nvSpPr>
          <p:spPr bwMode="auto">
            <a:xfrm>
              <a:off x="154" y="2595"/>
              <a:ext cx="315" cy="271"/>
            </a:xfrm>
            <a:custGeom>
              <a:avLst/>
              <a:gdLst>
                <a:gd name="T0" fmla="*/ 157 w 631"/>
                <a:gd name="T1" fmla="*/ 136 h 542"/>
                <a:gd name="T2" fmla="*/ 12 w 631"/>
                <a:gd name="T3" fmla="*/ 46 h 542"/>
                <a:gd name="T4" fmla="*/ 7 w 631"/>
                <a:gd name="T5" fmla="*/ 38 h 542"/>
                <a:gd name="T6" fmla="*/ 3 w 631"/>
                <a:gd name="T7" fmla="*/ 31 h 542"/>
                <a:gd name="T8" fmla="*/ 1 w 631"/>
                <a:gd name="T9" fmla="*/ 24 h 542"/>
                <a:gd name="T10" fmla="*/ 0 w 631"/>
                <a:gd name="T11" fmla="*/ 17 h 542"/>
                <a:gd name="T12" fmla="*/ 0 w 631"/>
                <a:gd name="T13" fmla="*/ 12 h 542"/>
                <a:gd name="T14" fmla="*/ 0 w 631"/>
                <a:gd name="T15" fmla="*/ 7 h 542"/>
                <a:gd name="T16" fmla="*/ 1 w 631"/>
                <a:gd name="T17" fmla="*/ 3 h 542"/>
                <a:gd name="T18" fmla="*/ 2 w 631"/>
                <a:gd name="T19" fmla="*/ 0 h 542"/>
                <a:gd name="T20" fmla="*/ 157 w 631"/>
                <a:gd name="T21" fmla="*/ 82 h 542"/>
                <a:gd name="T22" fmla="*/ 154 w 631"/>
                <a:gd name="T23" fmla="*/ 88 h 542"/>
                <a:gd name="T24" fmla="*/ 151 w 631"/>
                <a:gd name="T25" fmla="*/ 94 h 542"/>
                <a:gd name="T26" fmla="*/ 150 w 631"/>
                <a:gd name="T27" fmla="*/ 101 h 542"/>
                <a:gd name="T28" fmla="*/ 150 w 631"/>
                <a:gd name="T29" fmla="*/ 108 h 542"/>
                <a:gd name="T30" fmla="*/ 151 w 631"/>
                <a:gd name="T31" fmla="*/ 115 h 542"/>
                <a:gd name="T32" fmla="*/ 152 w 631"/>
                <a:gd name="T33" fmla="*/ 122 h 542"/>
                <a:gd name="T34" fmla="*/ 154 w 631"/>
                <a:gd name="T35" fmla="*/ 130 h 542"/>
                <a:gd name="T36" fmla="*/ 157 w 631"/>
                <a:gd name="T37" fmla="*/ 136 h 5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1"/>
                <a:gd name="T58" fmla="*/ 0 h 542"/>
                <a:gd name="T59" fmla="*/ 631 w 631"/>
                <a:gd name="T60" fmla="*/ 542 h 5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1" h="542">
                  <a:moveTo>
                    <a:pt x="628" y="542"/>
                  </a:moveTo>
                  <a:lnTo>
                    <a:pt x="50" y="187"/>
                  </a:lnTo>
                  <a:lnTo>
                    <a:pt x="28" y="155"/>
                  </a:lnTo>
                  <a:lnTo>
                    <a:pt x="13" y="125"/>
                  </a:lnTo>
                  <a:lnTo>
                    <a:pt x="4" y="96"/>
                  </a:lnTo>
                  <a:lnTo>
                    <a:pt x="0" y="71"/>
                  </a:lnTo>
                  <a:lnTo>
                    <a:pt x="0" y="48"/>
                  </a:lnTo>
                  <a:lnTo>
                    <a:pt x="2" y="28"/>
                  </a:lnTo>
                  <a:lnTo>
                    <a:pt x="6" y="12"/>
                  </a:lnTo>
                  <a:lnTo>
                    <a:pt x="11" y="0"/>
                  </a:lnTo>
                  <a:lnTo>
                    <a:pt x="631" y="331"/>
                  </a:lnTo>
                  <a:lnTo>
                    <a:pt x="616" y="354"/>
                  </a:lnTo>
                  <a:lnTo>
                    <a:pt x="606" y="379"/>
                  </a:lnTo>
                  <a:lnTo>
                    <a:pt x="602" y="407"/>
                  </a:lnTo>
                  <a:lnTo>
                    <a:pt x="602" y="434"/>
                  </a:lnTo>
                  <a:lnTo>
                    <a:pt x="604" y="463"/>
                  </a:lnTo>
                  <a:lnTo>
                    <a:pt x="611" y="491"/>
                  </a:lnTo>
                  <a:lnTo>
                    <a:pt x="619" y="518"/>
                  </a:lnTo>
                  <a:lnTo>
                    <a:pt x="628" y="54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5" name="Freeform 1437"/>
            <p:cNvSpPr>
              <a:spLocks/>
            </p:cNvSpPr>
            <p:nvPr/>
          </p:nvSpPr>
          <p:spPr bwMode="auto">
            <a:xfrm>
              <a:off x="468" y="2642"/>
              <a:ext cx="366" cy="250"/>
            </a:xfrm>
            <a:custGeom>
              <a:avLst/>
              <a:gdLst>
                <a:gd name="T0" fmla="*/ 161 w 732"/>
                <a:gd name="T1" fmla="*/ 38 h 499"/>
                <a:gd name="T2" fmla="*/ 0 w 732"/>
                <a:gd name="T3" fmla="*/ 103 h 499"/>
                <a:gd name="T4" fmla="*/ 1 w 732"/>
                <a:gd name="T5" fmla="*/ 108 h 499"/>
                <a:gd name="T6" fmla="*/ 163 w 732"/>
                <a:gd name="T7" fmla="*/ 43 h 499"/>
                <a:gd name="T8" fmla="*/ 173 w 732"/>
                <a:gd name="T9" fmla="*/ 52 h 499"/>
                <a:gd name="T10" fmla="*/ 9 w 732"/>
                <a:gd name="T11" fmla="*/ 120 h 499"/>
                <a:gd name="T12" fmla="*/ 11 w 732"/>
                <a:gd name="T13" fmla="*/ 125 h 499"/>
                <a:gd name="T14" fmla="*/ 183 w 732"/>
                <a:gd name="T15" fmla="*/ 54 h 499"/>
                <a:gd name="T16" fmla="*/ 166 w 732"/>
                <a:gd name="T17" fmla="*/ 38 h 499"/>
                <a:gd name="T18" fmla="*/ 165 w 732"/>
                <a:gd name="T19" fmla="*/ 0 h 499"/>
                <a:gd name="T20" fmla="*/ 161 w 732"/>
                <a:gd name="T21" fmla="*/ 0 h 499"/>
                <a:gd name="T22" fmla="*/ 161 w 732"/>
                <a:gd name="T23" fmla="*/ 12 h 499"/>
                <a:gd name="T24" fmla="*/ 161 w 732"/>
                <a:gd name="T25" fmla="*/ 38 h 49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2"/>
                <a:gd name="T40" fmla="*/ 0 h 499"/>
                <a:gd name="T41" fmla="*/ 732 w 732"/>
                <a:gd name="T42" fmla="*/ 499 h 49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2" h="499">
                  <a:moveTo>
                    <a:pt x="644" y="149"/>
                  </a:moveTo>
                  <a:lnTo>
                    <a:pt x="0" y="409"/>
                  </a:lnTo>
                  <a:lnTo>
                    <a:pt x="7" y="431"/>
                  </a:lnTo>
                  <a:lnTo>
                    <a:pt x="652" y="170"/>
                  </a:lnTo>
                  <a:lnTo>
                    <a:pt x="692" y="208"/>
                  </a:lnTo>
                  <a:lnTo>
                    <a:pt x="36" y="477"/>
                  </a:lnTo>
                  <a:lnTo>
                    <a:pt x="43" y="499"/>
                  </a:lnTo>
                  <a:lnTo>
                    <a:pt x="732" y="216"/>
                  </a:lnTo>
                  <a:lnTo>
                    <a:pt x="663" y="152"/>
                  </a:lnTo>
                  <a:lnTo>
                    <a:pt x="660" y="0"/>
                  </a:lnTo>
                  <a:lnTo>
                    <a:pt x="642" y="0"/>
                  </a:lnTo>
                  <a:lnTo>
                    <a:pt x="642" y="47"/>
                  </a:lnTo>
                  <a:lnTo>
                    <a:pt x="644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6" name="Freeform 1438"/>
            <p:cNvSpPr>
              <a:spLocks/>
            </p:cNvSpPr>
            <p:nvPr/>
          </p:nvSpPr>
          <p:spPr bwMode="auto">
            <a:xfrm>
              <a:off x="419" y="2492"/>
              <a:ext cx="347" cy="158"/>
            </a:xfrm>
            <a:custGeom>
              <a:avLst/>
              <a:gdLst>
                <a:gd name="T0" fmla="*/ 11 w 694"/>
                <a:gd name="T1" fmla="*/ 39 h 318"/>
                <a:gd name="T2" fmla="*/ 1 w 694"/>
                <a:gd name="T3" fmla="*/ 50 h 318"/>
                <a:gd name="T4" fmla="*/ 0 w 694"/>
                <a:gd name="T5" fmla="*/ 64 h 318"/>
                <a:gd name="T6" fmla="*/ 1 w 694"/>
                <a:gd name="T7" fmla="*/ 73 h 318"/>
                <a:gd name="T8" fmla="*/ 3 w 694"/>
                <a:gd name="T9" fmla="*/ 79 h 318"/>
                <a:gd name="T10" fmla="*/ 173 w 694"/>
                <a:gd name="T11" fmla="*/ 35 h 318"/>
                <a:gd name="T12" fmla="*/ 174 w 694"/>
                <a:gd name="T13" fmla="*/ 0 h 318"/>
                <a:gd name="T14" fmla="*/ 11 w 694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4"/>
                <a:gd name="T25" fmla="*/ 0 h 318"/>
                <a:gd name="T26" fmla="*/ 694 w 694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4" h="318">
                  <a:moveTo>
                    <a:pt x="41" y="159"/>
                  </a:moveTo>
                  <a:lnTo>
                    <a:pt x="5" y="201"/>
                  </a:lnTo>
                  <a:lnTo>
                    <a:pt x="0" y="257"/>
                  </a:lnTo>
                  <a:lnTo>
                    <a:pt x="6" y="295"/>
                  </a:lnTo>
                  <a:lnTo>
                    <a:pt x="9" y="318"/>
                  </a:lnTo>
                  <a:lnTo>
                    <a:pt x="689" y="142"/>
                  </a:lnTo>
                  <a:lnTo>
                    <a:pt x="694" y="0"/>
                  </a:lnTo>
                  <a:lnTo>
                    <a:pt x="41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7" name="Freeform 1439"/>
            <p:cNvSpPr>
              <a:spLocks/>
            </p:cNvSpPr>
            <p:nvPr/>
          </p:nvSpPr>
          <p:spPr bwMode="auto">
            <a:xfrm>
              <a:off x="423" y="2564"/>
              <a:ext cx="368" cy="119"/>
            </a:xfrm>
            <a:custGeom>
              <a:avLst/>
              <a:gdLst>
                <a:gd name="T0" fmla="*/ 0 w 737"/>
                <a:gd name="T1" fmla="*/ 46 h 237"/>
                <a:gd name="T2" fmla="*/ 7 w 737"/>
                <a:gd name="T3" fmla="*/ 60 h 237"/>
                <a:gd name="T4" fmla="*/ 184 w 737"/>
                <a:gd name="T5" fmla="*/ 14 h 237"/>
                <a:gd name="T6" fmla="*/ 169 w 737"/>
                <a:gd name="T7" fmla="*/ 0 h 237"/>
                <a:gd name="T8" fmla="*/ 0 w 737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7"/>
                <a:gd name="T16" fmla="*/ 0 h 237"/>
                <a:gd name="T17" fmla="*/ 737 w 737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7" h="237">
                  <a:moveTo>
                    <a:pt x="0" y="181"/>
                  </a:moveTo>
                  <a:lnTo>
                    <a:pt x="30" y="237"/>
                  </a:lnTo>
                  <a:lnTo>
                    <a:pt x="737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8" name="Freeform 1440"/>
            <p:cNvSpPr>
              <a:spLocks/>
            </p:cNvSpPr>
            <p:nvPr/>
          </p:nvSpPr>
          <p:spPr bwMode="auto">
            <a:xfrm>
              <a:off x="118" y="2343"/>
              <a:ext cx="688" cy="346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6 w 1377"/>
                <a:gd name="T7" fmla="*/ 21 h 693"/>
                <a:gd name="T8" fmla="*/ 6 w 1377"/>
                <a:gd name="T9" fmla="*/ 22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7 h 693"/>
                <a:gd name="T16" fmla="*/ 0 w 1377"/>
                <a:gd name="T17" fmla="*/ 45 h 693"/>
                <a:gd name="T18" fmla="*/ 0 w 1377"/>
                <a:gd name="T19" fmla="*/ 54 h 693"/>
                <a:gd name="T20" fmla="*/ 4 w 1377"/>
                <a:gd name="T21" fmla="*/ 63 h 693"/>
                <a:gd name="T22" fmla="*/ 10 w 1377"/>
                <a:gd name="T23" fmla="*/ 73 h 693"/>
                <a:gd name="T24" fmla="*/ 10 w 1377"/>
                <a:gd name="T25" fmla="*/ 73 h 693"/>
                <a:gd name="T26" fmla="*/ 10 w 1377"/>
                <a:gd name="T27" fmla="*/ 74 h 693"/>
                <a:gd name="T28" fmla="*/ 10 w 1377"/>
                <a:gd name="T29" fmla="*/ 74 h 693"/>
                <a:gd name="T30" fmla="*/ 10 w 1377"/>
                <a:gd name="T31" fmla="*/ 74 h 693"/>
                <a:gd name="T32" fmla="*/ 10 w 1377"/>
                <a:gd name="T33" fmla="*/ 74 h 693"/>
                <a:gd name="T34" fmla="*/ 10 w 1377"/>
                <a:gd name="T35" fmla="*/ 74 h 693"/>
                <a:gd name="T36" fmla="*/ 161 w 1377"/>
                <a:gd name="T37" fmla="*/ 173 h 693"/>
                <a:gd name="T38" fmla="*/ 161 w 1377"/>
                <a:gd name="T39" fmla="*/ 171 h 693"/>
                <a:gd name="T40" fmla="*/ 159 w 1377"/>
                <a:gd name="T41" fmla="*/ 165 h 693"/>
                <a:gd name="T42" fmla="*/ 159 w 1377"/>
                <a:gd name="T43" fmla="*/ 165 h 693"/>
                <a:gd name="T44" fmla="*/ 159 w 1377"/>
                <a:gd name="T45" fmla="*/ 165 h 693"/>
                <a:gd name="T46" fmla="*/ 158 w 1377"/>
                <a:gd name="T47" fmla="*/ 163 h 693"/>
                <a:gd name="T48" fmla="*/ 157 w 1377"/>
                <a:gd name="T49" fmla="*/ 159 h 693"/>
                <a:gd name="T50" fmla="*/ 155 w 1377"/>
                <a:gd name="T51" fmla="*/ 153 h 693"/>
                <a:gd name="T52" fmla="*/ 153 w 1377"/>
                <a:gd name="T53" fmla="*/ 146 h 693"/>
                <a:gd name="T54" fmla="*/ 153 w 1377"/>
                <a:gd name="T55" fmla="*/ 138 h 693"/>
                <a:gd name="T56" fmla="*/ 153 w 1377"/>
                <a:gd name="T57" fmla="*/ 129 h 693"/>
                <a:gd name="T58" fmla="*/ 157 w 1377"/>
                <a:gd name="T59" fmla="*/ 122 h 693"/>
                <a:gd name="T60" fmla="*/ 163 w 1377"/>
                <a:gd name="T61" fmla="*/ 117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2" y="468"/>
                  </a:moveTo>
                  <a:lnTo>
                    <a:pt x="1377" y="288"/>
                  </a:lnTo>
                  <a:lnTo>
                    <a:pt x="758" y="0"/>
                  </a:lnTo>
                  <a:lnTo>
                    <a:pt x="26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4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6"/>
                  </a:lnTo>
                  <a:lnTo>
                    <a:pt x="17" y="254"/>
                  </a:lnTo>
                  <a:lnTo>
                    <a:pt x="42" y="295"/>
                  </a:lnTo>
                  <a:lnTo>
                    <a:pt x="42" y="296"/>
                  </a:lnTo>
                  <a:lnTo>
                    <a:pt x="42" y="297"/>
                  </a:lnTo>
                  <a:lnTo>
                    <a:pt x="43" y="297"/>
                  </a:lnTo>
                  <a:lnTo>
                    <a:pt x="644" y="693"/>
                  </a:lnTo>
                  <a:lnTo>
                    <a:pt x="646" y="684"/>
                  </a:lnTo>
                  <a:lnTo>
                    <a:pt x="638" y="663"/>
                  </a:lnTo>
                  <a:lnTo>
                    <a:pt x="638" y="662"/>
                  </a:lnTo>
                  <a:lnTo>
                    <a:pt x="635" y="655"/>
                  </a:lnTo>
                  <a:lnTo>
                    <a:pt x="628" y="638"/>
                  </a:lnTo>
                  <a:lnTo>
                    <a:pt x="621" y="614"/>
                  </a:lnTo>
                  <a:lnTo>
                    <a:pt x="614" y="584"/>
                  </a:lnTo>
                  <a:lnTo>
                    <a:pt x="612" y="552"/>
                  </a:lnTo>
                  <a:lnTo>
                    <a:pt x="615" y="519"/>
                  </a:lnTo>
                  <a:lnTo>
                    <a:pt x="628" y="491"/>
                  </a:lnTo>
                  <a:lnTo>
                    <a:pt x="652" y="4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9" name="Freeform 1441"/>
            <p:cNvSpPr>
              <a:spLocks/>
            </p:cNvSpPr>
            <p:nvPr/>
          </p:nvSpPr>
          <p:spPr bwMode="auto">
            <a:xfrm>
              <a:off x="155" y="2355"/>
              <a:ext cx="614" cy="209"/>
            </a:xfrm>
            <a:custGeom>
              <a:avLst/>
              <a:gdLst>
                <a:gd name="T0" fmla="*/ 307 w 1229"/>
                <a:gd name="T1" fmla="*/ 64 h 416"/>
                <a:gd name="T2" fmla="*/ 145 w 1229"/>
                <a:gd name="T3" fmla="*/ 105 h 416"/>
                <a:gd name="T4" fmla="*/ 0 w 1229"/>
                <a:gd name="T5" fmla="*/ 20 h 416"/>
                <a:gd name="T6" fmla="*/ 170 w 1229"/>
                <a:gd name="T7" fmla="*/ 0 h 416"/>
                <a:gd name="T8" fmla="*/ 307 w 1229"/>
                <a:gd name="T9" fmla="*/ 64 h 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6"/>
                <a:gd name="T17" fmla="*/ 1229 w 1229"/>
                <a:gd name="T18" fmla="*/ 416 h 4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6">
                  <a:moveTo>
                    <a:pt x="1229" y="254"/>
                  </a:moveTo>
                  <a:lnTo>
                    <a:pt x="581" y="416"/>
                  </a:lnTo>
                  <a:lnTo>
                    <a:pt x="0" y="80"/>
                  </a:lnTo>
                  <a:lnTo>
                    <a:pt x="680" y="0"/>
                  </a:lnTo>
                  <a:lnTo>
                    <a:pt x="1229" y="254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0" name="Freeform 1442"/>
            <p:cNvSpPr>
              <a:spLocks/>
            </p:cNvSpPr>
            <p:nvPr/>
          </p:nvSpPr>
          <p:spPr bwMode="auto">
            <a:xfrm>
              <a:off x="128" y="2399"/>
              <a:ext cx="304" cy="265"/>
            </a:xfrm>
            <a:custGeom>
              <a:avLst/>
              <a:gdLst>
                <a:gd name="T0" fmla="*/ 147 w 608"/>
                <a:gd name="T1" fmla="*/ 133 h 529"/>
                <a:gd name="T2" fmla="*/ 10 w 608"/>
                <a:gd name="T3" fmla="*/ 42 h 529"/>
                <a:gd name="T4" fmla="*/ 5 w 608"/>
                <a:gd name="T5" fmla="*/ 34 h 529"/>
                <a:gd name="T6" fmla="*/ 1 w 608"/>
                <a:gd name="T7" fmla="*/ 27 h 529"/>
                <a:gd name="T8" fmla="*/ 1 w 608"/>
                <a:gd name="T9" fmla="*/ 21 h 529"/>
                <a:gd name="T10" fmla="*/ 0 w 608"/>
                <a:gd name="T11" fmla="*/ 15 h 529"/>
                <a:gd name="T12" fmla="*/ 1 w 608"/>
                <a:gd name="T13" fmla="*/ 10 h 529"/>
                <a:gd name="T14" fmla="*/ 1 w 608"/>
                <a:gd name="T15" fmla="*/ 6 h 529"/>
                <a:gd name="T16" fmla="*/ 3 w 608"/>
                <a:gd name="T17" fmla="*/ 3 h 529"/>
                <a:gd name="T18" fmla="*/ 5 w 608"/>
                <a:gd name="T19" fmla="*/ 0 h 529"/>
                <a:gd name="T20" fmla="*/ 152 w 608"/>
                <a:gd name="T21" fmla="*/ 86 h 529"/>
                <a:gd name="T22" fmla="*/ 148 w 608"/>
                <a:gd name="T23" fmla="*/ 90 h 529"/>
                <a:gd name="T24" fmla="*/ 145 w 608"/>
                <a:gd name="T25" fmla="*/ 96 h 529"/>
                <a:gd name="T26" fmla="*/ 143 w 608"/>
                <a:gd name="T27" fmla="*/ 102 h 529"/>
                <a:gd name="T28" fmla="*/ 143 w 608"/>
                <a:gd name="T29" fmla="*/ 108 h 529"/>
                <a:gd name="T30" fmla="*/ 143 w 608"/>
                <a:gd name="T31" fmla="*/ 115 h 529"/>
                <a:gd name="T32" fmla="*/ 143 w 608"/>
                <a:gd name="T33" fmla="*/ 121 h 529"/>
                <a:gd name="T34" fmla="*/ 145 w 608"/>
                <a:gd name="T35" fmla="*/ 127 h 529"/>
                <a:gd name="T36" fmla="*/ 147 w 608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8"/>
                <a:gd name="T58" fmla="*/ 0 h 529"/>
                <a:gd name="T59" fmla="*/ 608 w 608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8" h="529">
                  <a:moveTo>
                    <a:pt x="585" y="529"/>
                  </a:moveTo>
                  <a:lnTo>
                    <a:pt x="38" y="165"/>
                  </a:lnTo>
                  <a:lnTo>
                    <a:pt x="20" y="136"/>
                  </a:lnTo>
                  <a:lnTo>
                    <a:pt x="7" y="108"/>
                  </a:lnTo>
                  <a:lnTo>
                    <a:pt x="2" y="83"/>
                  </a:lnTo>
                  <a:lnTo>
                    <a:pt x="0" y="60"/>
                  </a:lnTo>
                  <a:lnTo>
                    <a:pt x="3" y="40"/>
                  </a:lnTo>
                  <a:lnTo>
                    <a:pt x="7" y="23"/>
                  </a:lnTo>
                  <a:lnTo>
                    <a:pt x="13" y="9"/>
                  </a:lnTo>
                  <a:lnTo>
                    <a:pt x="18" y="0"/>
                  </a:lnTo>
                  <a:lnTo>
                    <a:pt x="608" y="342"/>
                  </a:lnTo>
                  <a:lnTo>
                    <a:pt x="591" y="360"/>
                  </a:lnTo>
                  <a:lnTo>
                    <a:pt x="579" y="382"/>
                  </a:lnTo>
                  <a:lnTo>
                    <a:pt x="572" y="406"/>
                  </a:lnTo>
                  <a:lnTo>
                    <a:pt x="569" y="432"/>
                  </a:lnTo>
                  <a:lnTo>
                    <a:pt x="570" y="457"/>
                  </a:lnTo>
                  <a:lnTo>
                    <a:pt x="572" y="482"/>
                  </a:lnTo>
                  <a:lnTo>
                    <a:pt x="578" y="506"/>
                  </a:lnTo>
                  <a:lnTo>
                    <a:pt x="585" y="52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1" name="Freeform 1443"/>
            <p:cNvSpPr>
              <a:spLocks/>
            </p:cNvSpPr>
            <p:nvPr/>
          </p:nvSpPr>
          <p:spPr bwMode="auto">
            <a:xfrm>
              <a:off x="423" y="2492"/>
              <a:ext cx="376" cy="197"/>
            </a:xfrm>
            <a:custGeom>
              <a:avLst/>
              <a:gdLst>
                <a:gd name="T0" fmla="*/ 167 w 754"/>
                <a:gd name="T1" fmla="*/ 34 h 393"/>
                <a:gd name="T2" fmla="*/ 0 w 754"/>
                <a:gd name="T3" fmla="*/ 78 h 393"/>
                <a:gd name="T4" fmla="*/ 1 w 754"/>
                <a:gd name="T5" fmla="*/ 83 h 393"/>
                <a:gd name="T6" fmla="*/ 169 w 754"/>
                <a:gd name="T7" fmla="*/ 39 h 393"/>
                <a:gd name="T8" fmla="*/ 178 w 754"/>
                <a:gd name="T9" fmla="*/ 48 h 393"/>
                <a:gd name="T10" fmla="*/ 7 w 754"/>
                <a:gd name="T11" fmla="*/ 94 h 393"/>
                <a:gd name="T12" fmla="*/ 8 w 754"/>
                <a:gd name="T13" fmla="*/ 99 h 393"/>
                <a:gd name="T14" fmla="*/ 188 w 754"/>
                <a:gd name="T15" fmla="*/ 51 h 393"/>
                <a:gd name="T16" fmla="*/ 172 w 754"/>
                <a:gd name="T17" fmla="*/ 35 h 393"/>
                <a:gd name="T18" fmla="*/ 175 w 754"/>
                <a:gd name="T19" fmla="*/ 1 h 393"/>
                <a:gd name="T20" fmla="*/ 170 w 754"/>
                <a:gd name="T21" fmla="*/ 0 h 393"/>
                <a:gd name="T22" fmla="*/ 169 w 754"/>
                <a:gd name="T23" fmla="*/ 11 h 393"/>
                <a:gd name="T24" fmla="*/ 167 w 754"/>
                <a:gd name="T25" fmla="*/ 34 h 39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4"/>
                <a:gd name="T40" fmla="*/ 0 h 393"/>
                <a:gd name="T41" fmla="*/ 754 w 754"/>
                <a:gd name="T42" fmla="*/ 393 h 39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4" h="393">
                  <a:moveTo>
                    <a:pt x="671" y="135"/>
                  </a:moveTo>
                  <a:lnTo>
                    <a:pt x="0" y="309"/>
                  </a:lnTo>
                  <a:lnTo>
                    <a:pt x="5" y="330"/>
                  </a:lnTo>
                  <a:lnTo>
                    <a:pt x="678" y="155"/>
                  </a:lnTo>
                  <a:lnTo>
                    <a:pt x="715" y="192"/>
                  </a:lnTo>
                  <a:lnTo>
                    <a:pt x="29" y="374"/>
                  </a:lnTo>
                  <a:lnTo>
                    <a:pt x="35" y="393"/>
                  </a:lnTo>
                  <a:lnTo>
                    <a:pt x="754" y="203"/>
                  </a:lnTo>
                  <a:lnTo>
                    <a:pt x="691" y="139"/>
                  </a:lnTo>
                  <a:lnTo>
                    <a:pt x="701" y="1"/>
                  </a:lnTo>
                  <a:lnTo>
                    <a:pt x="681" y="0"/>
                  </a:lnTo>
                  <a:lnTo>
                    <a:pt x="679" y="42"/>
                  </a:lnTo>
                  <a:lnTo>
                    <a:pt x="671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2" name="Freeform 1444"/>
            <p:cNvSpPr>
              <a:spLocks/>
            </p:cNvSpPr>
            <p:nvPr/>
          </p:nvSpPr>
          <p:spPr bwMode="auto">
            <a:xfrm>
              <a:off x="452" y="2325"/>
              <a:ext cx="340" cy="156"/>
            </a:xfrm>
            <a:custGeom>
              <a:avLst/>
              <a:gdLst>
                <a:gd name="T0" fmla="*/ 9 w 681"/>
                <a:gd name="T1" fmla="*/ 39 h 312"/>
                <a:gd name="T2" fmla="*/ 1 w 681"/>
                <a:gd name="T3" fmla="*/ 48 h 312"/>
                <a:gd name="T4" fmla="*/ 0 w 681"/>
                <a:gd name="T5" fmla="*/ 62 h 312"/>
                <a:gd name="T6" fmla="*/ 1 w 681"/>
                <a:gd name="T7" fmla="*/ 73 h 312"/>
                <a:gd name="T8" fmla="*/ 2 w 681"/>
                <a:gd name="T9" fmla="*/ 78 h 312"/>
                <a:gd name="T10" fmla="*/ 169 w 681"/>
                <a:gd name="T11" fmla="*/ 35 h 312"/>
                <a:gd name="T12" fmla="*/ 170 w 681"/>
                <a:gd name="T13" fmla="*/ 0 h 312"/>
                <a:gd name="T14" fmla="*/ 9 w 681"/>
                <a:gd name="T15" fmla="*/ 39 h 3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81"/>
                <a:gd name="T25" fmla="*/ 0 h 312"/>
                <a:gd name="T26" fmla="*/ 681 w 681"/>
                <a:gd name="T27" fmla="*/ 312 h 3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81" h="312">
                  <a:moveTo>
                    <a:pt x="39" y="155"/>
                  </a:moveTo>
                  <a:lnTo>
                    <a:pt x="5" y="195"/>
                  </a:lnTo>
                  <a:lnTo>
                    <a:pt x="0" y="251"/>
                  </a:lnTo>
                  <a:lnTo>
                    <a:pt x="7" y="289"/>
                  </a:lnTo>
                  <a:lnTo>
                    <a:pt x="8" y="312"/>
                  </a:lnTo>
                  <a:lnTo>
                    <a:pt x="676" y="138"/>
                  </a:lnTo>
                  <a:lnTo>
                    <a:pt x="681" y="0"/>
                  </a:lnTo>
                  <a:lnTo>
                    <a:pt x="39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3" name="Freeform 1445"/>
            <p:cNvSpPr>
              <a:spLocks/>
            </p:cNvSpPr>
            <p:nvPr/>
          </p:nvSpPr>
          <p:spPr bwMode="auto">
            <a:xfrm>
              <a:off x="456" y="2396"/>
              <a:ext cx="360" cy="116"/>
            </a:xfrm>
            <a:custGeom>
              <a:avLst/>
              <a:gdLst>
                <a:gd name="T0" fmla="*/ 0 w 720"/>
                <a:gd name="T1" fmla="*/ 44 h 234"/>
                <a:gd name="T2" fmla="*/ 7 w 720"/>
                <a:gd name="T3" fmla="*/ 58 h 234"/>
                <a:gd name="T4" fmla="*/ 180 w 720"/>
                <a:gd name="T5" fmla="*/ 13 h 234"/>
                <a:gd name="T6" fmla="*/ 166 w 720"/>
                <a:gd name="T7" fmla="*/ 0 h 234"/>
                <a:gd name="T8" fmla="*/ 0 w 720"/>
                <a:gd name="T9" fmla="*/ 44 h 2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0"/>
                <a:gd name="T16" fmla="*/ 0 h 234"/>
                <a:gd name="T17" fmla="*/ 720 w 720"/>
                <a:gd name="T18" fmla="*/ 234 h 2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0" h="234">
                  <a:moveTo>
                    <a:pt x="0" y="179"/>
                  </a:moveTo>
                  <a:lnTo>
                    <a:pt x="29" y="234"/>
                  </a:lnTo>
                  <a:lnTo>
                    <a:pt x="720" y="54"/>
                  </a:lnTo>
                  <a:lnTo>
                    <a:pt x="664" y="0"/>
                  </a:lnTo>
                  <a:lnTo>
                    <a:pt x="0" y="179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4" name="Freeform 1446"/>
            <p:cNvSpPr>
              <a:spLocks/>
            </p:cNvSpPr>
            <p:nvPr/>
          </p:nvSpPr>
          <p:spPr bwMode="auto">
            <a:xfrm>
              <a:off x="156" y="2179"/>
              <a:ext cx="676" cy="340"/>
            </a:xfrm>
            <a:custGeom>
              <a:avLst/>
              <a:gdLst>
                <a:gd name="T0" fmla="*/ 160 w 1350"/>
                <a:gd name="T1" fmla="*/ 114 h 680"/>
                <a:gd name="T2" fmla="*/ 339 w 1350"/>
                <a:gd name="T3" fmla="*/ 71 h 680"/>
                <a:gd name="T4" fmla="*/ 187 w 1350"/>
                <a:gd name="T5" fmla="*/ 0 h 680"/>
                <a:gd name="T6" fmla="*/ 7 w 1350"/>
                <a:gd name="T7" fmla="*/ 21 h 680"/>
                <a:gd name="T8" fmla="*/ 6 w 1350"/>
                <a:gd name="T9" fmla="*/ 22 h 680"/>
                <a:gd name="T10" fmla="*/ 5 w 1350"/>
                <a:gd name="T11" fmla="*/ 25 h 680"/>
                <a:gd name="T12" fmla="*/ 3 w 1350"/>
                <a:gd name="T13" fmla="*/ 30 h 680"/>
                <a:gd name="T14" fmla="*/ 1 w 1350"/>
                <a:gd name="T15" fmla="*/ 37 h 680"/>
                <a:gd name="T16" fmla="*/ 0 w 1350"/>
                <a:gd name="T17" fmla="*/ 44 h 680"/>
                <a:gd name="T18" fmla="*/ 1 w 1350"/>
                <a:gd name="T19" fmla="*/ 52 h 680"/>
                <a:gd name="T20" fmla="*/ 5 w 1350"/>
                <a:gd name="T21" fmla="*/ 62 h 680"/>
                <a:gd name="T22" fmla="*/ 11 w 1350"/>
                <a:gd name="T23" fmla="*/ 72 h 680"/>
                <a:gd name="T24" fmla="*/ 11 w 1350"/>
                <a:gd name="T25" fmla="*/ 73 h 680"/>
                <a:gd name="T26" fmla="*/ 11 w 1350"/>
                <a:gd name="T27" fmla="*/ 73 h 680"/>
                <a:gd name="T28" fmla="*/ 11 w 1350"/>
                <a:gd name="T29" fmla="*/ 73 h 680"/>
                <a:gd name="T30" fmla="*/ 158 w 1350"/>
                <a:gd name="T31" fmla="*/ 170 h 680"/>
                <a:gd name="T32" fmla="*/ 159 w 1350"/>
                <a:gd name="T33" fmla="*/ 168 h 680"/>
                <a:gd name="T34" fmla="*/ 157 w 1350"/>
                <a:gd name="T35" fmla="*/ 163 h 680"/>
                <a:gd name="T36" fmla="*/ 157 w 1350"/>
                <a:gd name="T37" fmla="*/ 162 h 680"/>
                <a:gd name="T38" fmla="*/ 157 w 1350"/>
                <a:gd name="T39" fmla="*/ 162 h 680"/>
                <a:gd name="T40" fmla="*/ 156 w 1350"/>
                <a:gd name="T41" fmla="*/ 161 h 680"/>
                <a:gd name="T42" fmla="*/ 155 w 1350"/>
                <a:gd name="T43" fmla="*/ 157 h 680"/>
                <a:gd name="T44" fmla="*/ 153 w 1350"/>
                <a:gd name="T45" fmla="*/ 151 h 680"/>
                <a:gd name="T46" fmla="*/ 151 w 1350"/>
                <a:gd name="T47" fmla="*/ 143 h 680"/>
                <a:gd name="T48" fmla="*/ 150 w 1350"/>
                <a:gd name="T49" fmla="*/ 135 h 680"/>
                <a:gd name="T50" fmla="*/ 151 w 1350"/>
                <a:gd name="T51" fmla="*/ 127 h 680"/>
                <a:gd name="T52" fmla="*/ 154 w 1350"/>
                <a:gd name="T53" fmla="*/ 120 h 680"/>
                <a:gd name="T54" fmla="*/ 160 w 1350"/>
                <a:gd name="T55" fmla="*/ 114 h 68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50"/>
                <a:gd name="T85" fmla="*/ 0 h 680"/>
                <a:gd name="T86" fmla="*/ 1350 w 1350"/>
                <a:gd name="T87" fmla="*/ 680 h 68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50" h="680">
                  <a:moveTo>
                    <a:pt x="640" y="457"/>
                  </a:moveTo>
                  <a:lnTo>
                    <a:pt x="1350" y="281"/>
                  </a:lnTo>
                  <a:lnTo>
                    <a:pt x="744" y="0"/>
                  </a:lnTo>
                  <a:lnTo>
                    <a:pt x="27" y="85"/>
                  </a:lnTo>
                  <a:lnTo>
                    <a:pt x="24" y="89"/>
                  </a:lnTo>
                  <a:lnTo>
                    <a:pt x="17" y="101"/>
                  </a:lnTo>
                  <a:lnTo>
                    <a:pt x="9" y="120"/>
                  </a:lnTo>
                  <a:lnTo>
                    <a:pt x="2" y="145"/>
                  </a:lnTo>
                  <a:lnTo>
                    <a:pt x="0" y="176"/>
                  </a:lnTo>
                  <a:lnTo>
                    <a:pt x="4" y="210"/>
                  </a:lnTo>
                  <a:lnTo>
                    <a:pt x="17" y="248"/>
                  </a:lnTo>
                  <a:lnTo>
                    <a:pt x="42" y="288"/>
                  </a:lnTo>
                  <a:lnTo>
                    <a:pt x="43" y="291"/>
                  </a:lnTo>
                  <a:lnTo>
                    <a:pt x="632" y="680"/>
                  </a:lnTo>
                  <a:lnTo>
                    <a:pt x="634" y="670"/>
                  </a:lnTo>
                  <a:lnTo>
                    <a:pt x="627" y="650"/>
                  </a:lnTo>
                  <a:lnTo>
                    <a:pt x="627" y="648"/>
                  </a:lnTo>
                  <a:lnTo>
                    <a:pt x="623" y="642"/>
                  </a:lnTo>
                  <a:lnTo>
                    <a:pt x="617" y="625"/>
                  </a:lnTo>
                  <a:lnTo>
                    <a:pt x="609" y="601"/>
                  </a:lnTo>
                  <a:lnTo>
                    <a:pt x="603" y="571"/>
                  </a:lnTo>
                  <a:lnTo>
                    <a:pt x="600" y="540"/>
                  </a:lnTo>
                  <a:lnTo>
                    <a:pt x="604" y="508"/>
                  </a:lnTo>
                  <a:lnTo>
                    <a:pt x="616" y="480"/>
                  </a:lnTo>
                  <a:lnTo>
                    <a:pt x="640" y="4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5" name="Freeform 1447"/>
            <p:cNvSpPr>
              <a:spLocks/>
            </p:cNvSpPr>
            <p:nvPr/>
          </p:nvSpPr>
          <p:spPr bwMode="auto">
            <a:xfrm>
              <a:off x="193" y="2191"/>
              <a:ext cx="602" cy="205"/>
            </a:xfrm>
            <a:custGeom>
              <a:avLst/>
              <a:gdLst>
                <a:gd name="T0" fmla="*/ 301 w 1205"/>
                <a:gd name="T1" fmla="*/ 63 h 408"/>
                <a:gd name="T2" fmla="*/ 142 w 1205"/>
                <a:gd name="T3" fmla="*/ 103 h 408"/>
                <a:gd name="T4" fmla="*/ 0 w 1205"/>
                <a:gd name="T5" fmla="*/ 20 h 408"/>
                <a:gd name="T6" fmla="*/ 167 w 1205"/>
                <a:gd name="T7" fmla="*/ 0 h 408"/>
                <a:gd name="T8" fmla="*/ 301 w 1205"/>
                <a:gd name="T9" fmla="*/ 63 h 4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5"/>
                <a:gd name="T16" fmla="*/ 0 h 408"/>
                <a:gd name="T17" fmla="*/ 1205 w 1205"/>
                <a:gd name="T18" fmla="*/ 408 h 4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5" h="408">
                  <a:moveTo>
                    <a:pt x="1205" y="250"/>
                  </a:moveTo>
                  <a:lnTo>
                    <a:pt x="570" y="408"/>
                  </a:lnTo>
                  <a:lnTo>
                    <a:pt x="0" y="79"/>
                  </a:lnTo>
                  <a:lnTo>
                    <a:pt x="668" y="0"/>
                  </a:lnTo>
                  <a:lnTo>
                    <a:pt x="1205" y="250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6" name="Freeform 1448"/>
            <p:cNvSpPr>
              <a:spLocks/>
            </p:cNvSpPr>
            <p:nvPr/>
          </p:nvSpPr>
          <p:spPr bwMode="auto">
            <a:xfrm>
              <a:off x="167" y="2234"/>
              <a:ext cx="298" cy="259"/>
            </a:xfrm>
            <a:custGeom>
              <a:avLst/>
              <a:gdLst>
                <a:gd name="T0" fmla="*/ 144 w 594"/>
                <a:gd name="T1" fmla="*/ 129 h 519"/>
                <a:gd name="T2" fmla="*/ 9 w 594"/>
                <a:gd name="T3" fmla="*/ 40 h 519"/>
                <a:gd name="T4" fmla="*/ 5 w 594"/>
                <a:gd name="T5" fmla="*/ 33 h 519"/>
                <a:gd name="T6" fmla="*/ 2 w 594"/>
                <a:gd name="T7" fmla="*/ 26 h 519"/>
                <a:gd name="T8" fmla="*/ 1 w 594"/>
                <a:gd name="T9" fmla="*/ 20 h 519"/>
                <a:gd name="T10" fmla="*/ 0 w 594"/>
                <a:gd name="T11" fmla="*/ 14 h 519"/>
                <a:gd name="T12" fmla="*/ 1 w 594"/>
                <a:gd name="T13" fmla="*/ 9 h 519"/>
                <a:gd name="T14" fmla="*/ 2 w 594"/>
                <a:gd name="T15" fmla="*/ 5 h 519"/>
                <a:gd name="T16" fmla="*/ 3 w 594"/>
                <a:gd name="T17" fmla="*/ 2 h 519"/>
                <a:gd name="T18" fmla="*/ 5 w 594"/>
                <a:gd name="T19" fmla="*/ 0 h 519"/>
                <a:gd name="T20" fmla="*/ 150 w 594"/>
                <a:gd name="T21" fmla="*/ 83 h 519"/>
                <a:gd name="T22" fmla="*/ 145 w 594"/>
                <a:gd name="T23" fmla="*/ 88 h 519"/>
                <a:gd name="T24" fmla="*/ 142 w 594"/>
                <a:gd name="T25" fmla="*/ 93 h 519"/>
                <a:gd name="T26" fmla="*/ 141 w 594"/>
                <a:gd name="T27" fmla="*/ 99 h 519"/>
                <a:gd name="T28" fmla="*/ 140 w 594"/>
                <a:gd name="T29" fmla="*/ 105 h 519"/>
                <a:gd name="T30" fmla="*/ 140 w 594"/>
                <a:gd name="T31" fmla="*/ 112 h 519"/>
                <a:gd name="T32" fmla="*/ 141 w 594"/>
                <a:gd name="T33" fmla="*/ 118 h 519"/>
                <a:gd name="T34" fmla="*/ 142 w 594"/>
                <a:gd name="T35" fmla="*/ 124 h 519"/>
                <a:gd name="T36" fmla="*/ 144 w 594"/>
                <a:gd name="T37" fmla="*/ 129 h 51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94"/>
                <a:gd name="T58" fmla="*/ 0 h 519"/>
                <a:gd name="T59" fmla="*/ 594 w 594"/>
                <a:gd name="T60" fmla="*/ 519 h 51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94" h="519">
                  <a:moveTo>
                    <a:pt x="572" y="519"/>
                  </a:moveTo>
                  <a:lnTo>
                    <a:pt x="36" y="162"/>
                  </a:lnTo>
                  <a:lnTo>
                    <a:pt x="18" y="133"/>
                  </a:lnTo>
                  <a:lnTo>
                    <a:pt x="7" y="106"/>
                  </a:lnTo>
                  <a:lnTo>
                    <a:pt x="1" y="82"/>
                  </a:lnTo>
                  <a:lnTo>
                    <a:pt x="0" y="59"/>
                  </a:lnTo>
                  <a:lnTo>
                    <a:pt x="2" y="39"/>
                  </a:lnTo>
                  <a:lnTo>
                    <a:pt x="7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594" y="335"/>
                  </a:lnTo>
                  <a:lnTo>
                    <a:pt x="578" y="353"/>
                  </a:lnTo>
                  <a:lnTo>
                    <a:pt x="567" y="375"/>
                  </a:lnTo>
                  <a:lnTo>
                    <a:pt x="560" y="398"/>
                  </a:lnTo>
                  <a:lnTo>
                    <a:pt x="556" y="422"/>
                  </a:lnTo>
                  <a:lnTo>
                    <a:pt x="558" y="448"/>
                  </a:lnTo>
                  <a:lnTo>
                    <a:pt x="560" y="473"/>
                  </a:lnTo>
                  <a:lnTo>
                    <a:pt x="566" y="497"/>
                  </a:lnTo>
                  <a:lnTo>
                    <a:pt x="572" y="519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7" name="Freeform 1449"/>
            <p:cNvSpPr>
              <a:spLocks/>
            </p:cNvSpPr>
            <p:nvPr/>
          </p:nvSpPr>
          <p:spPr bwMode="auto">
            <a:xfrm>
              <a:off x="455" y="2325"/>
              <a:ext cx="370" cy="194"/>
            </a:xfrm>
            <a:custGeom>
              <a:avLst/>
              <a:gdLst>
                <a:gd name="T0" fmla="*/ 165 w 738"/>
                <a:gd name="T1" fmla="*/ 33 h 387"/>
                <a:gd name="T2" fmla="*/ 0 w 738"/>
                <a:gd name="T3" fmla="*/ 76 h 387"/>
                <a:gd name="T4" fmla="*/ 2 w 738"/>
                <a:gd name="T5" fmla="*/ 81 h 387"/>
                <a:gd name="T6" fmla="*/ 167 w 738"/>
                <a:gd name="T7" fmla="*/ 38 h 387"/>
                <a:gd name="T8" fmla="*/ 175 w 738"/>
                <a:gd name="T9" fmla="*/ 48 h 387"/>
                <a:gd name="T10" fmla="*/ 8 w 738"/>
                <a:gd name="T11" fmla="*/ 92 h 387"/>
                <a:gd name="T12" fmla="*/ 9 w 738"/>
                <a:gd name="T13" fmla="*/ 97 h 387"/>
                <a:gd name="T14" fmla="*/ 186 w 738"/>
                <a:gd name="T15" fmla="*/ 50 h 387"/>
                <a:gd name="T16" fmla="*/ 170 w 738"/>
                <a:gd name="T17" fmla="*/ 35 h 387"/>
                <a:gd name="T18" fmla="*/ 172 w 738"/>
                <a:gd name="T19" fmla="*/ 1 h 387"/>
                <a:gd name="T20" fmla="*/ 168 w 738"/>
                <a:gd name="T21" fmla="*/ 0 h 387"/>
                <a:gd name="T22" fmla="*/ 167 w 738"/>
                <a:gd name="T23" fmla="*/ 9 h 387"/>
                <a:gd name="T24" fmla="*/ 165 w 738"/>
                <a:gd name="T25" fmla="*/ 33 h 38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8"/>
                <a:gd name="T40" fmla="*/ 0 h 387"/>
                <a:gd name="T41" fmla="*/ 738 w 738"/>
                <a:gd name="T42" fmla="*/ 387 h 38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8" h="387">
                  <a:moveTo>
                    <a:pt x="658" y="132"/>
                  </a:moveTo>
                  <a:lnTo>
                    <a:pt x="0" y="304"/>
                  </a:lnTo>
                  <a:lnTo>
                    <a:pt x="5" y="324"/>
                  </a:lnTo>
                  <a:lnTo>
                    <a:pt x="664" y="152"/>
                  </a:lnTo>
                  <a:lnTo>
                    <a:pt x="699" y="189"/>
                  </a:lnTo>
                  <a:lnTo>
                    <a:pt x="29" y="366"/>
                  </a:lnTo>
                  <a:lnTo>
                    <a:pt x="34" y="387"/>
                  </a:lnTo>
                  <a:lnTo>
                    <a:pt x="738" y="199"/>
                  </a:lnTo>
                  <a:lnTo>
                    <a:pt x="676" y="137"/>
                  </a:lnTo>
                  <a:lnTo>
                    <a:pt x="687" y="1"/>
                  </a:lnTo>
                  <a:lnTo>
                    <a:pt x="668" y="0"/>
                  </a:lnTo>
                  <a:lnTo>
                    <a:pt x="665" y="36"/>
                  </a:lnTo>
                  <a:lnTo>
                    <a:pt x="658" y="1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8" name="Freeform 1450"/>
            <p:cNvSpPr>
              <a:spLocks/>
            </p:cNvSpPr>
            <p:nvPr/>
          </p:nvSpPr>
          <p:spPr bwMode="auto">
            <a:xfrm>
              <a:off x="471" y="2125"/>
              <a:ext cx="321" cy="200"/>
            </a:xfrm>
            <a:custGeom>
              <a:avLst/>
              <a:gdLst>
                <a:gd name="T0" fmla="*/ 7 w 643"/>
                <a:gd name="T1" fmla="*/ 56 h 401"/>
                <a:gd name="T2" fmla="*/ 0 w 643"/>
                <a:gd name="T3" fmla="*/ 68 h 401"/>
                <a:gd name="T4" fmla="*/ 0 w 643"/>
                <a:gd name="T5" fmla="*/ 83 h 401"/>
                <a:gd name="T6" fmla="*/ 2 w 643"/>
                <a:gd name="T7" fmla="*/ 94 h 401"/>
                <a:gd name="T8" fmla="*/ 3 w 643"/>
                <a:gd name="T9" fmla="*/ 100 h 401"/>
                <a:gd name="T10" fmla="*/ 160 w 643"/>
                <a:gd name="T11" fmla="*/ 37 h 401"/>
                <a:gd name="T12" fmla="*/ 158 w 643"/>
                <a:gd name="T13" fmla="*/ 0 h 401"/>
                <a:gd name="T14" fmla="*/ 7 w 643"/>
                <a:gd name="T15" fmla="*/ 56 h 4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43"/>
                <a:gd name="T25" fmla="*/ 0 h 401"/>
                <a:gd name="T26" fmla="*/ 643 w 643"/>
                <a:gd name="T27" fmla="*/ 401 h 4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43" h="401">
                  <a:moveTo>
                    <a:pt x="30" y="227"/>
                  </a:moveTo>
                  <a:lnTo>
                    <a:pt x="0" y="274"/>
                  </a:lnTo>
                  <a:lnTo>
                    <a:pt x="1" y="335"/>
                  </a:lnTo>
                  <a:lnTo>
                    <a:pt x="11" y="377"/>
                  </a:lnTo>
                  <a:lnTo>
                    <a:pt x="15" y="401"/>
                  </a:lnTo>
                  <a:lnTo>
                    <a:pt x="643" y="149"/>
                  </a:lnTo>
                  <a:lnTo>
                    <a:pt x="635" y="0"/>
                  </a:lnTo>
                  <a:lnTo>
                    <a:pt x="30" y="2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9" name="Freeform 1451"/>
            <p:cNvSpPr>
              <a:spLocks/>
            </p:cNvSpPr>
            <p:nvPr/>
          </p:nvSpPr>
          <p:spPr bwMode="auto">
            <a:xfrm>
              <a:off x="478" y="2201"/>
              <a:ext cx="342" cy="157"/>
            </a:xfrm>
            <a:custGeom>
              <a:avLst/>
              <a:gdLst>
                <a:gd name="T0" fmla="*/ 0 w 683"/>
                <a:gd name="T1" fmla="*/ 64 h 316"/>
                <a:gd name="T2" fmla="*/ 9 w 683"/>
                <a:gd name="T3" fmla="*/ 78 h 316"/>
                <a:gd name="T4" fmla="*/ 171 w 683"/>
                <a:gd name="T5" fmla="*/ 13 h 316"/>
                <a:gd name="T6" fmla="*/ 156 w 683"/>
                <a:gd name="T7" fmla="*/ 0 h 316"/>
                <a:gd name="T8" fmla="*/ 0 w 683"/>
                <a:gd name="T9" fmla="*/ 64 h 3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3"/>
                <a:gd name="T16" fmla="*/ 0 h 316"/>
                <a:gd name="T17" fmla="*/ 683 w 683"/>
                <a:gd name="T18" fmla="*/ 316 h 3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3" h="316">
                  <a:moveTo>
                    <a:pt x="0" y="258"/>
                  </a:moveTo>
                  <a:lnTo>
                    <a:pt x="34" y="316"/>
                  </a:lnTo>
                  <a:lnTo>
                    <a:pt x="683" y="52"/>
                  </a:lnTo>
                  <a:lnTo>
                    <a:pt x="623" y="0"/>
                  </a:lnTo>
                  <a:lnTo>
                    <a:pt x="0" y="25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0" name="Freeform 1452"/>
            <p:cNvSpPr>
              <a:spLocks/>
            </p:cNvSpPr>
            <p:nvPr/>
          </p:nvSpPr>
          <p:spPr bwMode="auto">
            <a:xfrm>
              <a:off x="166" y="1988"/>
              <a:ext cx="660" cy="377"/>
            </a:xfrm>
            <a:custGeom>
              <a:avLst/>
              <a:gdLst>
                <a:gd name="T0" fmla="*/ 162 w 1321"/>
                <a:gd name="T1" fmla="*/ 128 h 753"/>
                <a:gd name="T2" fmla="*/ 330 w 1321"/>
                <a:gd name="T3" fmla="*/ 64 h 753"/>
                <a:gd name="T4" fmla="*/ 176 w 1321"/>
                <a:gd name="T5" fmla="*/ 0 h 753"/>
                <a:gd name="T6" fmla="*/ 4 w 1321"/>
                <a:gd name="T7" fmla="*/ 39 h 753"/>
                <a:gd name="T8" fmla="*/ 3 w 1321"/>
                <a:gd name="T9" fmla="*/ 40 h 753"/>
                <a:gd name="T10" fmla="*/ 2 w 1321"/>
                <a:gd name="T11" fmla="*/ 44 h 753"/>
                <a:gd name="T12" fmla="*/ 1 w 1321"/>
                <a:gd name="T13" fmla="*/ 49 h 753"/>
                <a:gd name="T14" fmla="*/ 0 w 1321"/>
                <a:gd name="T15" fmla="*/ 56 h 753"/>
                <a:gd name="T16" fmla="*/ 0 w 1321"/>
                <a:gd name="T17" fmla="*/ 65 h 753"/>
                <a:gd name="T18" fmla="*/ 2 w 1321"/>
                <a:gd name="T19" fmla="*/ 75 h 753"/>
                <a:gd name="T20" fmla="*/ 6 w 1321"/>
                <a:gd name="T21" fmla="*/ 85 h 753"/>
                <a:gd name="T22" fmla="*/ 13 w 1321"/>
                <a:gd name="T23" fmla="*/ 96 h 753"/>
                <a:gd name="T24" fmla="*/ 13 w 1321"/>
                <a:gd name="T25" fmla="*/ 96 h 753"/>
                <a:gd name="T26" fmla="*/ 14 w 1321"/>
                <a:gd name="T27" fmla="*/ 96 h 753"/>
                <a:gd name="T28" fmla="*/ 14 w 1321"/>
                <a:gd name="T29" fmla="*/ 96 h 753"/>
                <a:gd name="T30" fmla="*/ 14 w 1321"/>
                <a:gd name="T31" fmla="*/ 96 h 753"/>
                <a:gd name="T32" fmla="*/ 14 w 1321"/>
                <a:gd name="T33" fmla="*/ 96 h 753"/>
                <a:gd name="T34" fmla="*/ 14 w 1321"/>
                <a:gd name="T35" fmla="*/ 96 h 753"/>
                <a:gd name="T36" fmla="*/ 166 w 1321"/>
                <a:gd name="T37" fmla="*/ 189 h 753"/>
                <a:gd name="T38" fmla="*/ 166 w 1321"/>
                <a:gd name="T39" fmla="*/ 186 h 753"/>
                <a:gd name="T40" fmla="*/ 164 w 1321"/>
                <a:gd name="T41" fmla="*/ 181 h 753"/>
                <a:gd name="T42" fmla="*/ 164 w 1321"/>
                <a:gd name="T43" fmla="*/ 181 h 753"/>
                <a:gd name="T44" fmla="*/ 164 w 1321"/>
                <a:gd name="T45" fmla="*/ 181 h 753"/>
                <a:gd name="T46" fmla="*/ 163 w 1321"/>
                <a:gd name="T47" fmla="*/ 179 h 753"/>
                <a:gd name="T48" fmla="*/ 161 w 1321"/>
                <a:gd name="T49" fmla="*/ 174 h 753"/>
                <a:gd name="T50" fmla="*/ 158 w 1321"/>
                <a:gd name="T51" fmla="*/ 168 h 753"/>
                <a:gd name="T52" fmla="*/ 156 w 1321"/>
                <a:gd name="T53" fmla="*/ 160 h 753"/>
                <a:gd name="T54" fmla="*/ 155 w 1321"/>
                <a:gd name="T55" fmla="*/ 151 h 753"/>
                <a:gd name="T56" fmla="*/ 155 w 1321"/>
                <a:gd name="T57" fmla="*/ 143 h 753"/>
                <a:gd name="T58" fmla="*/ 157 w 1321"/>
                <a:gd name="T59" fmla="*/ 135 h 753"/>
                <a:gd name="T60" fmla="*/ 162 w 1321"/>
                <a:gd name="T61" fmla="*/ 128 h 75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21"/>
                <a:gd name="T94" fmla="*/ 0 h 753"/>
                <a:gd name="T95" fmla="*/ 1321 w 1321"/>
                <a:gd name="T96" fmla="*/ 753 h 75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21" h="753">
                  <a:moveTo>
                    <a:pt x="650" y="509"/>
                  </a:moveTo>
                  <a:lnTo>
                    <a:pt x="1321" y="255"/>
                  </a:lnTo>
                  <a:lnTo>
                    <a:pt x="704" y="0"/>
                  </a:lnTo>
                  <a:lnTo>
                    <a:pt x="17" y="154"/>
                  </a:lnTo>
                  <a:lnTo>
                    <a:pt x="15" y="159"/>
                  </a:lnTo>
                  <a:lnTo>
                    <a:pt x="9" y="173"/>
                  </a:lnTo>
                  <a:lnTo>
                    <a:pt x="4" y="195"/>
                  </a:lnTo>
                  <a:lnTo>
                    <a:pt x="0" y="224"/>
                  </a:lnTo>
                  <a:lnTo>
                    <a:pt x="1" y="258"/>
                  </a:lnTo>
                  <a:lnTo>
                    <a:pt x="9" y="298"/>
                  </a:lnTo>
                  <a:lnTo>
                    <a:pt x="27" y="339"/>
                  </a:lnTo>
                  <a:lnTo>
                    <a:pt x="55" y="382"/>
                  </a:lnTo>
                  <a:lnTo>
                    <a:pt x="57" y="382"/>
                  </a:lnTo>
                  <a:lnTo>
                    <a:pt x="57" y="383"/>
                  </a:lnTo>
                  <a:lnTo>
                    <a:pt x="58" y="384"/>
                  </a:lnTo>
                  <a:lnTo>
                    <a:pt x="666" y="753"/>
                  </a:lnTo>
                  <a:lnTo>
                    <a:pt x="666" y="743"/>
                  </a:lnTo>
                  <a:lnTo>
                    <a:pt x="657" y="721"/>
                  </a:lnTo>
                  <a:lnTo>
                    <a:pt x="654" y="714"/>
                  </a:lnTo>
                  <a:lnTo>
                    <a:pt x="645" y="696"/>
                  </a:lnTo>
                  <a:lnTo>
                    <a:pt x="635" y="670"/>
                  </a:lnTo>
                  <a:lnTo>
                    <a:pt x="626" y="638"/>
                  </a:lnTo>
                  <a:lnTo>
                    <a:pt x="620" y="604"/>
                  </a:lnTo>
                  <a:lnTo>
                    <a:pt x="621" y="569"/>
                  </a:lnTo>
                  <a:lnTo>
                    <a:pt x="629" y="537"/>
                  </a:lnTo>
                  <a:lnTo>
                    <a:pt x="650" y="5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1" name="Freeform 1453"/>
            <p:cNvSpPr>
              <a:spLocks/>
            </p:cNvSpPr>
            <p:nvPr/>
          </p:nvSpPr>
          <p:spPr bwMode="auto">
            <a:xfrm>
              <a:off x="198" y="2002"/>
              <a:ext cx="593" cy="227"/>
            </a:xfrm>
            <a:custGeom>
              <a:avLst/>
              <a:gdLst>
                <a:gd name="T0" fmla="*/ 297 w 1186"/>
                <a:gd name="T1" fmla="*/ 56 h 456"/>
                <a:gd name="T2" fmla="*/ 147 w 1186"/>
                <a:gd name="T3" fmla="*/ 113 h 456"/>
                <a:gd name="T4" fmla="*/ 0 w 1186"/>
                <a:gd name="T5" fmla="*/ 36 h 456"/>
                <a:gd name="T6" fmla="*/ 159 w 1186"/>
                <a:gd name="T7" fmla="*/ 0 h 456"/>
                <a:gd name="T8" fmla="*/ 297 w 1186"/>
                <a:gd name="T9" fmla="*/ 56 h 4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6"/>
                <a:gd name="T16" fmla="*/ 0 h 456"/>
                <a:gd name="T17" fmla="*/ 1186 w 1186"/>
                <a:gd name="T18" fmla="*/ 456 h 4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6" h="456">
                  <a:moveTo>
                    <a:pt x="1186" y="226"/>
                  </a:moveTo>
                  <a:lnTo>
                    <a:pt x="586" y="456"/>
                  </a:lnTo>
                  <a:lnTo>
                    <a:pt x="0" y="144"/>
                  </a:lnTo>
                  <a:lnTo>
                    <a:pt x="639" y="0"/>
                  </a:lnTo>
                  <a:lnTo>
                    <a:pt x="1186" y="226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2" name="Freeform 1454"/>
            <p:cNvSpPr>
              <a:spLocks/>
            </p:cNvSpPr>
            <p:nvPr/>
          </p:nvSpPr>
          <p:spPr bwMode="auto">
            <a:xfrm>
              <a:off x="177" y="2079"/>
              <a:ext cx="302" cy="260"/>
            </a:xfrm>
            <a:custGeom>
              <a:avLst/>
              <a:gdLst>
                <a:gd name="T0" fmla="*/ 150 w 605"/>
                <a:gd name="T1" fmla="*/ 130 h 522"/>
                <a:gd name="T2" fmla="*/ 11 w 605"/>
                <a:gd name="T3" fmla="*/ 45 h 522"/>
                <a:gd name="T4" fmla="*/ 6 w 605"/>
                <a:gd name="T5" fmla="*/ 37 h 522"/>
                <a:gd name="T6" fmla="*/ 3 w 605"/>
                <a:gd name="T7" fmla="*/ 30 h 522"/>
                <a:gd name="T8" fmla="*/ 0 w 605"/>
                <a:gd name="T9" fmla="*/ 23 h 522"/>
                <a:gd name="T10" fmla="*/ 0 w 605"/>
                <a:gd name="T11" fmla="*/ 17 h 522"/>
                <a:gd name="T12" fmla="*/ 0 w 605"/>
                <a:gd name="T13" fmla="*/ 11 h 522"/>
                <a:gd name="T14" fmla="*/ 0 w 605"/>
                <a:gd name="T15" fmla="*/ 6 h 522"/>
                <a:gd name="T16" fmla="*/ 1 w 605"/>
                <a:gd name="T17" fmla="*/ 3 h 522"/>
                <a:gd name="T18" fmla="*/ 2 w 605"/>
                <a:gd name="T19" fmla="*/ 0 h 522"/>
                <a:gd name="T20" fmla="*/ 151 w 605"/>
                <a:gd name="T21" fmla="*/ 79 h 522"/>
                <a:gd name="T22" fmla="*/ 147 w 605"/>
                <a:gd name="T23" fmla="*/ 84 h 522"/>
                <a:gd name="T24" fmla="*/ 145 w 605"/>
                <a:gd name="T25" fmla="*/ 90 h 522"/>
                <a:gd name="T26" fmla="*/ 144 w 605"/>
                <a:gd name="T27" fmla="*/ 97 h 522"/>
                <a:gd name="T28" fmla="*/ 144 w 605"/>
                <a:gd name="T29" fmla="*/ 104 h 522"/>
                <a:gd name="T30" fmla="*/ 145 w 605"/>
                <a:gd name="T31" fmla="*/ 111 h 522"/>
                <a:gd name="T32" fmla="*/ 146 w 605"/>
                <a:gd name="T33" fmla="*/ 117 h 522"/>
                <a:gd name="T34" fmla="*/ 148 w 605"/>
                <a:gd name="T35" fmla="*/ 124 h 522"/>
                <a:gd name="T36" fmla="*/ 150 w 605"/>
                <a:gd name="T37" fmla="*/ 130 h 5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5"/>
                <a:gd name="T58" fmla="*/ 0 h 522"/>
                <a:gd name="T59" fmla="*/ 605 w 605"/>
                <a:gd name="T60" fmla="*/ 522 h 52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5" h="522">
                  <a:moveTo>
                    <a:pt x="602" y="522"/>
                  </a:moveTo>
                  <a:lnTo>
                    <a:pt x="47" y="180"/>
                  </a:lnTo>
                  <a:lnTo>
                    <a:pt x="26" y="149"/>
                  </a:lnTo>
                  <a:lnTo>
                    <a:pt x="12" y="120"/>
                  </a:lnTo>
                  <a:lnTo>
                    <a:pt x="3" y="94"/>
                  </a:lnTo>
                  <a:lnTo>
                    <a:pt x="0" y="68"/>
                  </a:lnTo>
                  <a:lnTo>
                    <a:pt x="0" y="46"/>
                  </a:lnTo>
                  <a:lnTo>
                    <a:pt x="2" y="27"/>
                  </a:lnTo>
                  <a:lnTo>
                    <a:pt x="6" y="12"/>
                  </a:lnTo>
                  <a:lnTo>
                    <a:pt x="9" y="0"/>
                  </a:lnTo>
                  <a:lnTo>
                    <a:pt x="605" y="318"/>
                  </a:lnTo>
                  <a:lnTo>
                    <a:pt x="591" y="340"/>
                  </a:lnTo>
                  <a:lnTo>
                    <a:pt x="582" y="364"/>
                  </a:lnTo>
                  <a:lnTo>
                    <a:pt x="577" y="390"/>
                  </a:lnTo>
                  <a:lnTo>
                    <a:pt x="577" y="418"/>
                  </a:lnTo>
                  <a:lnTo>
                    <a:pt x="580" y="446"/>
                  </a:lnTo>
                  <a:lnTo>
                    <a:pt x="586" y="472"/>
                  </a:lnTo>
                  <a:lnTo>
                    <a:pt x="592" y="497"/>
                  </a:lnTo>
                  <a:lnTo>
                    <a:pt x="602" y="52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3" name="Freeform 1455"/>
            <p:cNvSpPr>
              <a:spLocks/>
            </p:cNvSpPr>
            <p:nvPr/>
          </p:nvSpPr>
          <p:spPr bwMode="auto">
            <a:xfrm>
              <a:off x="478" y="2125"/>
              <a:ext cx="351" cy="240"/>
            </a:xfrm>
            <a:custGeom>
              <a:avLst/>
              <a:gdLst>
                <a:gd name="T0" fmla="*/ 155 w 701"/>
                <a:gd name="T1" fmla="*/ 36 h 480"/>
                <a:gd name="T2" fmla="*/ 0 w 701"/>
                <a:gd name="T3" fmla="*/ 99 h 480"/>
                <a:gd name="T4" fmla="*/ 2 w 701"/>
                <a:gd name="T5" fmla="*/ 104 h 480"/>
                <a:gd name="T6" fmla="*/ 157 w 701"/>
                <a:gd name="T7" fmla="*/ 42 h 480"/>
                <a:gd name="T8" fmla="*/ 166 w 701"/>
                <a:gd name="T9" fmla="*/ 51 h 480"/>
                <a:gd name="T10" fmla="*/ 9 w 701"/>
                <a:gd name="T11" fmla="*/ 115 h 480"/>
                <a:gd name="T12" fmla="*/ 11 w 701"/>
                <a:gd name="T13" fmla="*/ 120 h 480"/>
                <a:gd name="T14" fmla="*/ 176 w 701"/>
                <a:gd name="T15" fmla="*/ 53 h 480"/>
                <a:gd name="T16" fmla="*/ 159 w 701"/>
                <a:gd name="T17" fmla="*/ 37 h 480"/>
                <a:gd name="T18" fmla="*/ 159 w 701"/>
                <a:gd name="T19" fmla="*/ 0 h 480"/>
                <a:gd name="T20" fmla="*/ 154 w 701"/>
                <a:gd name="T21" fmla="*/ 0 h 480"/>
                <a:gd name="T22" fmla="*/ 154 w 701"/>
                <a:gd name="T23" fmla="*/ 12 h 480"/>
                <a:gd name="T24" fmla="*/ 155 w 701"/>
                <a:gd name="T25" fmla="*/ 36 h 4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01"/>
                <a:gd name="T40" fmla="*/ 0 h 480"/>
                <a:gd name="T41" fmla="*/ 701 w 701"/>
                <a:gd name="T42" fmla="*/ 480 h 4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01" h="480">
                  <a:moveTo>
                    <a:pt x="617" y="144"/>
                  </a:moveTo>
                  <a:lnTo>
                    <a:pt x="0" y="394"/>
                  </a:lnTo>
                  <a:lnTo>
                    <a:pt x="6" y="416"/>
                  </a:lnTo>
                  <a:lnTo>
                    <a:pt x="626" y="165"/>
                  </a:lnTo>
                  <a:lnTo>
                    <a:pt x="663" y="201"/>
                  </a:lnTo>
                  <a:lnTo>
                    <a:pt x="33" y="459"/>
                  </a:lnTo>
                  <a:lnTo>
                    <a:pt x="41" y="480"/>
                  </a:lnTo>
                  <a:lnTo>
                    <a:pt x="701" y="209"/>
                  </a:lnTo>
                  <a:lnTo>
                    <a:pt x="636" y="148"/>
                  </a:lnTo>
                  <a:lnTo>
                    <a:pt x="634" y="0"/>
                  </a:lnTo>
                  <a:lnTo>
                    <a:pt x="615" y="0"/>
                  </a:lnTo>
                  <a:lnTo>
                    <a:pt x="616" y="46"/>
                  </a:lnTo>
                  <a:lnTo>
                    <a:pt x="617" y="1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4" name="Freeform 1456"/>
            <p:cNvSpPr>
              <a:spLocks/>
            </p:cNvSpPr>
            <p:nvPr/>
          </p:nvSpPr>
          <p:spPr bwMode="auto">
            <a:xfrm>
              <a:off x="430" y="1973"/>
              <a:ext cx="330" cy="151"/>
            </a:xfrm>
            <a:custGeom>
              <a:avLst/>
              <a:gdLst>
                <a:gd name="T0" fmla="*/ 10 w 659"/>
                <a:gd name="T1" fmla="*/ 38 h 301"/>
                <a:gd name="T2" fmla="*/ 2 w 659"/>
                <a:gd name="T3" fmla="*/ 48 h 301"/>
                <a:gd name="T4" fmla="*/ 0 w 659"/>
                <a:gd name="T5" fmla="*/ 61 h 301"/>
                <a:gd name="T6" fmla="*/ 2 w 659"/>
                <a:gd name="T7" fmla="*/ 70 h 301"/>
                <a:gd name="T8" fmla="*/ 2 w 659"/>
                <a:gd name="T9" fmla="*/ 76 h 301"/>
                <a:gd name="T10" fmla="*/ 164 w 659"/>
                <a:gd name="T11" fmla="*/ 34 h 301"/>
                <a:gd name="T12" fmla="*/ 165 w 659"/>
                <a:gd name="T13" fmla="*/ 0 h 301"/>
                <a:gd name="T14" fmla="*/ 10 w 659"/>
                <a:gd name="T15" fmla="*/ 38 h 3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59"/>
                <a:gd name="T25" fmla="*/ 0 h 301"/>
                <a:gd name="T26" fmla="*/ 659 w 659"/>
                <a:gd name="T27" fmla="*/ 301 h 3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59" h="301">
                  <a:moveTo>
                    <a:pt x="38" y="151"/>
                  </a:moveTo>
                  <a:lnTo>
                    <a:pt x="5" y="190"/>
                  </a:lnTo>
                  <a:lnTo>
                    <a:pt x="0" y="243"/>
                  </a:lnTo>
                  <a:lnTo>
                    <a:pt x="6" y="279"/>
                  </a:lnTo>
                  <a:lnTo>
                    <a:pt x="8" y="301"/>
                  </a:lnTo>
                  <a:lnTo>
                    <a:pt x="655" y="134"/>
                  </a:lnTo>
                  <a:lnTo>
                    <a:pt x="659" y="0"/>
                  </a:lnTo>
                  <a:lnTo>
                    <a:pt x="38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5" name="Freeform 1457"/>
            <p:cNvSpPr>
              <a:spLocks/>
            </p:cNvSpPr>
            <p:nvPr/>
          </p:nvSpPr>
          <p:spPr bwMode="auto">
            <a:xfrm>
              <a:off x="144" y="1832"/>
              <a:ext cx="654" cy="329"/>
            </a:xfrm>
            <a:custGeom>
              <a:avLst/>
              <a:gdLst>
                <a:gd name="T0" fmla="*/ 155 w 1308"/>
                <a:gd name="T1" fmla="*/ 110 h 658"/>
                <a:gd name="T2" fmla="*/ 327 w 1308"/>
                <a:gd name="T3" fmla="*/ 68 h 658"/>
                <a:gd name="T4" fmla="*/ 180 w 1308"/>
                <a:gd name="T5" fmla="*/ 0 h 658"/>
                <a:gd name="T6" fmla="*/ 6 w 1308"/>
                <a:gd name="T7" fmla="*/ 21 h 658"/>
                <a:gd name="T8" fmla="*/ 5 w 1308"/>
                <a:gd name="T9" fmla="*/ 21 h 658"/>
                <a:gd name="T10" fmla="*/ 5 w 1308"/>
                <a:gd name="T11" fmla="*/ 24 h 658"/>
                <a:gd name="T12" fmla="*/ 3 w 1308"/>
                <a:gd name="T13" fmla="*/ 29 h 658"/>
                <a:gd name="T14" fmla="*/ 1 w 1308"/>
                <a:gd name="T15" fmla="*/ 35 h 658"/>
                <a:gd name="T16" fmla="*/ 0 w 1308"/>
                <a:gd name="T17" fmla="*/ 42 h 658"/>
                <a:gd name="T18" fmla="*/ 1 w 1308"/>
                <a:gd name="T19" fmla="*/ 50 h 658"/>
                <a:gd name="T20" fmla="*/ 5 w 1308"/>
                <a:gd name="T21" fmla="*/ 60 h 658"/>
                <a:gd name="T22" fmla="*/ 10 w 1308"/>
                <a:gd name="T23" fmla="*/ 70 h 658"/>
                <a:gd name="T24" fmla="*/ 10 w 1308"/>
                <a:gd name="T25" fmla="*/ 71 h 658"/>
                <a:gd name="T26" fmla="*/ 10 w 1308"/>
                <a:gd name="T27" fmla="*/ 71 h 658"/>
                <a:gd name="T28" fmla="*/ 10 w 1308"/>
                <a:gd name="T29" fmla="*/ 71 h 658"/>
                <a:gd name="T30" fmla="*/ 153 w 1308"/>
                <a:gd name="T31" fmla="*/ 165 h 658"/>
                <a:gd name="T32" fmla="*/ 154 w 1308"/>
                <a:gd name="T33" fmla="*/ 163 h 658"/>
                <a:gd name="T34" fmla="*/ 152 w 1308"/>
                <a:gd name="T35" fmla="*/ 158 h 658"/>
                <a:gd name="T36" fmla="*/ 152 w 1308"/>
                <a:gd name="T37" fmla="*/ 158 h 658"/>
                <a:gd name="T38" fmla="*/ 152 w 1308"/>
                <a:gd name="T39" fmla="*/ 158 h 658"/>
                <a:gd name="T40" fmla="*/ 151 w 1308"/>
                <a:gd name="T41" fmla="*/ 156 h 658"/>
                <a:gd name="T42" fmla="*/ 150 w 1308"/>
                <a:gd name="T43" fmla="*/ 152 h 658"/>
                <a:gd name="T44" fmla="*/ 148 w 1308"/>
                <a:gd name="T45" fmla="*/ 146 h 658"/>
                <a:gd name="T46" fmla="*/ 147 w 1308"/>
                <a:gd name="T47" fmla="*/ 139 h 658"/>
                <a:gd name="T48" fmla="*/ 146 w 1308"/>
                <a:gd name="T49" fmla="*/ 131 h 658"/>
                <a:gd name="T50" fmla="*/ 147 w 1308"/>
                <a:gd name="T51" fmla="*/ 123 h 658"/>
                <a:gd name="T52" fmla="*/ 150 w 1308"/>
                <a:gd name="T53" fmla="*/ 116 h 658"/>
                <a:gd name="T54" fmla="*/ 155 w 1308"/>
                <a:gd name="T55" fmla="*/ 110 h 65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08"/>
                <a:gd name="T85" fmla="*/ 0 h 658"/>
                <a:gd name="T86" fmla="*/ 1308 w 1308"/>
                <a:gd name="T87" fmla="*/ 658 h 65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08" h="658">
                  <a:moveTo>
                    <a:pt x="620" y="443"/>
                  </a:moveTo>
                  <a:lnTo>
                    <a:pt x="1308" y="272"/>
                  </a:lnTo>
                  <a:lnTo>
                    <a:pt x="722" y="0"/>
                  </a:lnTo>
                  <a:lnTo>
                    <a:pt x="26" y="81"/>
                  </a:lnTo>
                  <a:lnTo>
                    <a:pt x="23" y="86"/>
                  </a:lnTo>
                  <a:lnTo>
                    <a:pt x="17" y="98"/>
                  </a:lnTo>
                  <a:lnTo>
                    <a:pt x="9" y="116"/>
                  </a:lnTo>
                  <a:lnTo>
                    <a:pt x="3" y="140"/>
                  </a:lnTo>
                  <a:lnTo>
                    <a:pt x="0" y="170"/>
                  </a:lnTo>
                  <a:lnTo>
                    <a:pt x="4" y="203"/>
                  </a:lnTo>
                  <a:lnTo>
                    <a:pt x="17" y="240"/>
                  </a:lnTo>
                  <a:lnTo>
                    <a:pt x="41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3" y="282"/>
                  </a:lnTo>
                  <a:lnTo>
                    <a:pt x="612" y="658"/>
                  </a:lnTo>
                  <a:lnTo>
                    <a:pt x="615" y="649"/>
                  </a:lnTo>
                  <a:lnTo>
                    <a:pt x="608" y="629"/>
                  </a:lnTo>
                  <a:lnTo>
                    <a:pt x="604" y="622"/>
                  </a:lnTo>
                  <a:lnTo>
                    <a:pt x="599" y="606"/>
                  </a:lnTo>
                  <a:lnTo>
                    <a:pt x="591" y="582"/>
                  </a:lnTo>
                  <a:lnTo>
                    <a:pt x="585" y="553"/>
                  </a:lnTo>
                  <a:lnTo>
                    <a:pt x="581" y="523"/>
                  </a:lnTo>
                  <a:lnTo>
                    <a:pt x="585" y="492"/>
                  </a:lnTo>
                  <a:lnTo>
                    <a:pt x="597" y="465"/>
                  </a:lnTo>
                  <a:lnTo>
                    <a:pt x="620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6" name="Freeform 1458"/>
            <p:cNvSpPr>
              <a:spLocks/>
            </p:cNvSpPr>
            <p:nvPr/>
          </p:nvSpPr>
          <p:spPr bwMode="auto">
            <a:xfrm>
              <a:off x="430" y="1973"/>
              <a:ext cx="330" cy="151"/>
            </a:xfrm>
            <a:custGeom>
              <a:avLst/>
              <a:gdLst>
                <a:gd name="T0" fmla="*/ 10 w 659"/>
                <a:gd name="T1" fmla="*/ 38 h 301"/>
                <a:gd name="T2" fmla="*/ 2 w 659"/>
                <a:gd name="T3" fmla="*/ 48 h 301"/>
                <a:gd name="T4" fmla="*/ 0 w 659"/>
                <a:gd name="T5" fmla="*/ 61 h 301"/>
                <a:gd name="T6" fmla="*/ 2 w 659"/>
                <a:gd name="T7" fmla="*/ 70 h 301"/>
                <a:gd name="T8" fmla="*/ 2 w 659"/>
                <a:gd name="T9" fmla="*/ 76 h 301"/>
                <a:gd name="T10" fmla="*/ 164 w 659"/>
                <a:gd name="T11" fmla="*/ 34 h 301"/>
                <a:gd name="T12" fmla="*/ 165 w 659"/>
                <a:gd name="T13" fmla="*/ 0 h 301"/>
                <a:gd name="T14" fmla="*/ 10 w 659"/>
                <a:gd name="T15" fmla="*/ 38 h 3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59"/>
                <a:gd name="T25" fmla="*/ 0 h 301"/>
                <a:gd name="T26" fmla="*/ 659 w 659"/>
                <a:gd name="T27" fmla="*/ 301 h 3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59" h="301">
                  <a:moveTo>
                    <a:pt x="38" y="151"/>
                  </a:moveTo>
                  <a:lnTo>
                    <a:pt x="5" y="190"/>
                  </a:lnTo>
                  <a:lnTo>
                    <a:pt x="0" y="243"/>
                  </a:lnTo>
                  <a:lnTo>
                    <a:pt x="6" y="279"/>
                  </a:lnTo>
                  <a:lnTo>
                    <a:pt x="8" y="301"/>
                  </a:lnTo>
                  <a:lnTo>
                    <a:pt x="655" y="134"/>
                  </a:lnTo>
                  <a:lnTo>
                    <a:pt x="659" y="0"/>
                  </a:lnTo>
                  <a:lnTo>
                    <a:pt x="38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7" name="Freeform 1459"/>
            <p:cNvSpPr>
              <a:spLocks/>
            </p:cNvSpPr>
            <p:nvPr/>
          </p:nvSpPr>
          <p:spPr bwMode="auto">
            <a:xfrm>
              <a:off x="434" y="2042"/>
              <a:ext cx="349" cy="113"/>
            </a:xfrm>
            <a:custGeom>
              <a:avLst/>
              <a:gdLst>
                <a:gd name="T0" fmla="*/ 0 w 698"/>
                <a:gd name="T1" fmla="*/ 43 h 225"/>
                <a:gd name="T2" fmla="*/ 7 w 698"/>
                <a:gd name="T3" fmla="*/ 57 h 225"/>
                <a:gd name="T4" fmla="*/ 175 w 698"/>
                <a:gd name="T5" fmla="*/ 13 h 225"/>
                <a:gd name="T6" fmla="*/ 161 w 698"/>
                <a:gd name="T7" fmla="*/ 0 h 225"/>
                <a:gd name="T8" fmla="*/ 0 w 698"/>
                <a:gd name="T9" fmla="*/ 43 h 2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8"/>
                <a:gd name="T16" fmla="*/ 0 h 225"/>
                <a:gd name="T17" fmla="*/ 698 w 698"/>
                <a:gd name="T18" fmla="*/ 225 h 2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8" h="225">
                  <a:moveTo>
                    <a:pt x="0" y="171"/>
                  </a:moveTo>
                  <a:lnTo>
                    <a:pt x="29" y="225"/>
                  </a:lnTo>
                  <a:lnTo>
                    <a:pt x="698" y="50"/>
                  </a:lnTo>
                  <a:lnTo>
                    <a:pt x="644" y="0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8" name="Freeform 1460"/>
            <p:cNvSpPr>
              <a:spLocks/>
            </p:cNvSpPr>
            <p:nvPr/>
          </p:nvSpPr>
          <p:spPr bwMode="auto">
            <a:xfrm>
              <a:off x="144" y="1832"/>
              <a:ext cx="654" cy="329"/>
            </a:xfrm>
            <a:custGeom>
              <a:avLst/>
              <a:gdLst>
                <a:gd name="T0" fmla="*/ 155 w 1308"/>
                <a:gd name="T1" fmla="*/ 110 h 658"/>
                <a:gd name="T2" fmla="*/ 327 w 1308"/>
                <a:gd name="T3" fmla="*/ 68 h 658"/>
                <a:gd name="T4" fmla="*/ 180 w 1308"/>
                <a:gd name="T5" fmla="*/ 0 h 658"/>
                <a:gd name="T6" fmla="*/ 6 w 1308"/>
                <a:gd name="T7" fmla="*/ 21 h 658"/>
                <a:gd name="T8" fmla="*/ 5 w 1308"/>
                <a:gd name="T9" fmla="*/ 21 h 658"/>
                <a:gd name="T10" fmla="*/ 5 w 1308"/>
                <a:gd name="T11" fmla="*/ 24 h 658"/>
                <a:gd name="T12" fmla="*/ 3 w 1308"/>
                <a:gd name="T13" fmla="*/ 29 h 658"/>
                <a:gd name="T14" fmla="*/ 1 w 1308"/>
                <a:gd name="T15" fmla="*/ 35 h 658"/>
                <a:gd name="T16" fmla="*/ 0 w 1308"/>
                <a:gd name="T17" fmla="*/ 42 h 658"/>
                <a:gd name="T18" fmla="*/ 1 w 1308"/>
                <a:gd name="T19" fmla="*/ 50 h 658"/>
                <a:gd name="T20" fmla="*/ 5 w 1308"/>
                <a:gd name="T21" fmla="*/ 60 h 658"/>
                <a:gd name="T22" fmla="*/ 10 w 1308"/>
                <a:gd name="T23" fmla="*/ 70 h 658"/>
                <a:gd name="T24" fmla="*/ 10 w 1308"/>
                <a:gd name="T25" fmla="*/ 71 h 658"/>
                <a:gd name="T26" fmla="*/ 10 w 1308"/>
                <a:gd name="T27" fmla="*/ 71 h 658"/>
                <a:gd name="T28" fmla="*/ 10 w 1308"/>
                <a:gd name="T29" fmla="*/ 71 h 658"/>
                <a:gd name="T30" fmla="*/ 153 w 1308"/>
                <a:gd name="T31" fmla="*/ 165 h 658"/>
                <a:gd name="T32" fmla="*/ 154 w 1308"/>
                <a:gd name="T33" fmla="*/ 163 h 658"/>
                <a:gd name="T34" fmla="*/ 152 w 1308"/>
                <a:gd name="T35" fmla="*/ 158 h 658"/>
                <a:gd name="T36" fmla="*/ 152 w 1308"/>
                <a:gd name="T37" fmla="*/ 158 h 658"/>
                <a:gd name="T38" fmla="*/ 152 w 1308"/>
                <a:gd name="T39" fmla="*/ 158 h 658"/>
                <a:gd name="T40" fmla="*/ 151 w 1308"/>
                <a:gd name="T41" fmla="*/ 156 h 658"/>
                <a:gd name="T42" fmla="*/ 150 w 1308"/>
                <a:gd name="T43" fmla="*/ 152 h 658"/>
                <a:gd name="T44" fmla="*/ 148 w 1308"/>
                <a:gd name="T45" fmla="*/ 146 h 658"/>
                <a:gd name="T46" fmla="*/ 147 w 1308"/>
                <a:gd name="T47" fmla="*/ 139 h 658"/>
                <a:gd name="T48" fmla="*/ 146 w 1308"/>
                <a:gd name="T49" fmla="*/ 131 h 658"/>
                <a:gd name="T50" fmla="*/ 147 w 1308"/>
                <a:gd name="T51" fmla="*/ 123 h 658"/>
                <a:gd name="T52" fmla="*/ 150 w 1308"/>
                <a:gd name="T53" fmla="*/ 116 h 658"/>
                <a:gd name="T54" fmla="*/ 155 w 1308"/>
                <a:gd name="T55" fmla="*/ 110 h 65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08"/>
                <a:gd name="T85" fmla="*/ 0 h 658"/>
                <a:gd name="T86" fmla="*/ 1308 w 1308"/>
                <a:gd name="T87" fmla="*/ 658 h 65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08" h="658">
                  <a:moveTo>
                    <a:pt x="620" y="443"/>
                  </a:moveTo>
                  <a:lnTo>
                    <a:pt x="1308" y="272"/>
                  </a:lnTo>
                  <a:lnTo>
                    <a:pt x="722" y="0"/>
                  </a:lnTo>
                  <a:lnTo>
                    <a:pt x="26" y="81"/>
                  </a:lnTo>
                  <a:lnTo>
                    <a:pt x="23" y="86"/>
                  </a:lnTo>
                  <a:lnTo>
                    <a:pt x="17" y="98"/>
                  </a:lnTo>
                  <a:lnTo>
                    <a:pt x="9" y="116"/>
                  </a:lnTo>
                  <a:lnTo>
                    <a:pt x="3" y="140"/>
                  </a:lnTo>
                  <a:lnTo>
                    <a:pt x="0" y="170"/>
                  </a:lnTo>
                  <a:lnTo>
                    <a:pt x="4" y="203"/>
                  </a:lnTo>
                  <a:lnTo>
                    <a:pt x="17" y="240"/>
                  </a:lnTo>
                  <a:lnTo>
                    <a:pt x="41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3" y="282"/>
                  </a:lnTo>
                  <a:lnTo>
                    <a:pt x="612" y="658"/>
                  </a:lnTo>
                  <a:lnTo>
                    <a:pt x="615" y="649"/>
                  </a:lnTo>
                  <a:lnTo>
                    <a:pt x="608" y="629"/>
                  </a:lnTo>
                  <a:lnTo>
                    <a:pt x="604" y="622"/>
                  </a:lnTo>
                  <a:lnTo>
                    <a:pt x="599" y="606"/>
                  </a:lnTo>
                  <a:lnTo>
                    <a:pt x="591" y="582"/>
                  </a:lnTo>
                  <a:lnTo>
                    <a:pt x="585" y="553"/>
                  </a:lnTo>
                  <a:lnTo>
                    <a:pt x="581" y="523"/>
                  </a:lnTo>
                  <a:lnTo>
                    <a:pt x="585" y="492"/>
                  </a:lnTo>
                  <a:lnTo>
                    <a:pt x="597" y="465"/>
                  </a:lnTo>
                  <a:lnTo>
                    <a:pt x="620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9" name="Freeform 1461"/>
            <p:cNvSpPr>
              <a:spLocks/>
            </p:cNvSpPr>
            <p:nvPr/>
          </p:nvSpPr>
          <p:spPr bwMode="auto">
            <a:xfrm>
              <a:off x="179" y="1843"/>
              <a:ext cx="584" cy="199"/>
            </a:xfrm>
            <a:custGeom>
              <a:avLst/>
              <a:gdLst>
                <a:gd name="T0" fmla="*/ 292 w 1167"/>
                <a:gd name="T1" fmla="*/ 61 h 397"/>
                <a:gd name="T2" fmla="*/ 138 w 1167"/>
                <a:gd name="T3" fmla="*/ 100 h 397"/>
                <a:gd name="T4" fmla="*/ 0 w 1167"/>
                <a:gd name="T5" fmla="*/ 20 h 397"/>
                <a:gd name="T6" fmla="*/ 162 w 1167"/>
                <a:gd name="T7" fmla="*/ 0 h 397"/>
                <a:gd name="T8" fmla="*/ 292 w 1167"/>
                <a:gd name="T9" fmla="*/ 61 h 3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7"/>
                <a:gd name="T16" fmla="*/ 0 h 397"/>
                <a:gd name="T17" fmla="*/ 1167 w 1167"/>
                <a:gd name="T18" fmla="*/ 397 h 3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7" h="397">
                  <a:moveTo>
                    <a:pt x="1167" y="243"/>
                  </a:moveTo>
                  <a:lnTo>
                    <a:pt x="551" y="397"/>
                  </a:lnTo>
                  <a:lnTo>
                    <a:pt x="0" y="78"/>
                  </a:lnTo>
                  <a:lnTo>
                    <a:pt x="646" y="0"/>
                  </a:lnTo>
                  <a:lnTo>
                    <a:pt x="1167" y="24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0" name="Freeform 1462"/>
            <p:cNvSpPr>
              <a:spLocks/>
            </p:cNvSpPr>
            <p:nvPr/>
          </p:nvSpPr>
          <p:spPr bwMode="auto">
            <a:xfrm>
              <a:off x="154" y="1885"/>
              <a:ext cx="288" cy="252"/>
            </a:xfrm>
            <a:custGeom>
              <a:avLst/>
              <a:gdLst>
                <a:gd name="T0" fmla="*/ 139 w 576"/>
                <a:gd name="T1" fmla="*/ 126 h 503"/>
                <a:gd name="T2" fmla="*/ 9 w 576"/>
                <a:gd name="T3" fmla="*/ 39 h 503"/>
                <a:gd name="T4" fmla="*/ 5 w 576"/>
                <a:gd name="T5" fmla="*/ 33 h 503"/>
                <a:gd name="T6" fmla="*/ 1 w 576"/>
                <a:gd name="T7" fmla="*/ 26 h 503"/>
                <a:gd name="T8" fmla="*/ 1 w 576"/>
                <a:gd name="T9" fmla="*/ 20 h 503"/>
                <a:gd name="T10" fmla="*/ 0 w 576"/>
                <a:gd name="T11" fmla="*/ 15 h 503"/>
                <a:gd name="T12" fmla="*/ 1 w 576"/>
                <a:gd name="T13" fmla="*/ 10 h 503"/>
                <a:gd name="T14" fmla="*/ 1 w 576"/>
                <a:gd name="T15" fmla="*/ 6 h 503"/>
                <a:gd name="T16" fmla="*/ 3 w 576"/>
                <a:gd name="T17" fmla="*/ 3 h 503"/>
                <a:gd name="T18" fmla="*/ 4 w 576"/>
                <a:gd name="T19" fmla="*/ 0 h 503"/>
                <a:gd name="T20" fmla="*/ 144 w 576"/>
                <a:gd name="T21" fmla="*/ 81 h 503"/>
                <a:gd name="T22" fmla="*/ 140 w 576"/>
                <a:gd name="T23" fmla="*/ 86 h 503"/>
                <a:gd name="T24" fmla="*/ 138 w 576"/>
                <a:gd name="T25" fmla="*/ 91 h 503"/>
                <a:gd name="T26" fmla="*/ 136 w 576"/>
                <a:gd name="T27" fmla="*/ 97 h 503"/>
                <a:gd name="T28" fmla="*/ 135 w 576"/>
                <a:gd name="T29" fmla="*/ 103 h 503"/>
                <a:gd name="T30" fmla="*/ 135 w 576"/>
                <a:gd name="T31" fmla="*/ 109 h 503"/>
                <a:gd name="T32" fmla="*/ 136 w 576"/>
                <a:gd name="T33" fmla="*/ 115 h 503"/>
                <a:gd name="T34" fmla="*/ 137 w 576"/>
                <a:gd name="T35" fmla="*/ 121 h 503"/>
                <a:gd name="T36" fmla="*/ 139 w 576"/>
                <a:gd name="T37" fmla="*/ 126 h 50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76"/>
                <a:gd name="T58" fmla="*/ 0 h 503"/>
                <a:gd name="T59" fmla="*/ 576 w 576"/>
                <a:gd name="T60" fmla="*/ 503 h 50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76" h="503">
                  <a:moveTo>
                    <a:pt x="555" y="503"/>
                  </a:moveTo>
                  <a:lnTo>
                    <a:pt x="36" y="156"/>
                  </a:lnTo>
                  <a:lnTo>
                    <a:pt x="17" y="129"/>
                  </a:lnTo>
                  <a:lnTo>
                    <a:pt x="6" y="102"/>
                  </a:lnTo>
                  <a:lnTo>
                    <a:pt x="1" y="78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6" y="22"/>
                  </a:lnTo>
                  <a:lnTo>
                    <a:pt x="12" y="9"/>
                  </a:lnTo>
                  <a:lnTo>
                    <a:pt x="16" y="0"/>
                  </a:lnTo>
                  <a:lnTo>
                    <a:pt x="576" y="324"/>
                  </a:lnTo>
                  <a:lnTo>
                    <a:pt x="560" y="343"/>
                  </a:lnTo>
                  <a:lnTo>
                    <a:pt x="549" y="362"/>
                  </a:lnTo>
                  <a:lnTo>
                    <a:pt x="542" y="385"/>
                  </a:lnTo>
                  <a:lnTo>
                    <a:pt x="540" y="409"/>
                  </a:lnTo>
                  <a:lnTo>
                    <a:pt x="540" y="434"/>
                  </a:lnTo>
                  <a:lnTo>
                    <a:pt x="543" y="458"/>
                  </a:lnTo>
                  <a:lnTo>
                    <a:pt x="548" y="481"/>
                  </a:lnTo>
                  <a:lnTo>
                    <a:pt x="555" y="50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1" name="Freeform 1463"/>
            <p:cNvSpPr>
              <a:spLocks/>
            </p:cNvSpPr>
            <p:nvPr/>
          </p:nvSpPr>
          <p:spPr bwMode="auto">
            <a:xfrm>
              <a:off x="434" y="1973"/>
              <a:ext cx="357" cy="188"/>
            </a:xfrm>
            <a:custGeom>
              <a:avLst/>
              <a:gdLst>
                <a:gd name="T0" fmla="*/ 159 w 716"/>
                <a:gd name="T1" fmla="*/ 33 h 375"/>
                <a:gd name="T2" fmla="*/ 0 w 716"/>
                <a:gd name="T3" fmla="*/ 74 h 375"/>
                <a:gd name="T4" fmla="*/ 1 w 716"/>
                <a:gd name="T5" fmla="*/ 79 h 375"/>
                <a:gd name="T6" fmla="*/ 160 w 716"/>
                <a:gd name="T7" fmla="*/ 37 h 375"/>
                <a:gd name="T8" fmla="*/ 169 w 716"/>
                <a:gd name="T9" fmla="*/ 46 h 375"/>
                <a:gd name="T10" fmla="*/ 7 w 716"/>
                <a:gd name="T11" fmla="*/ 89 h 375"/>
                <a:gd name="T12" fmla="*/ 8 w 716"/>
                <a:gd name="T13" fmla="*/ 94 h 375"/>
                <a:gd name="T14" fmla="*/ 178 w 716"/>
                <a:gd name="T15" fmla="*/ 49 h 375"/>
                <a:gd name="T16" fmla="*/ 163 w 716"/>
                <a:gd name="T17" fmla="*/ 34 h 375"/>
                <a:gd name="T18" fmla="*/ 166 w 716"/>
                <a:gd name="T19" fmla="*/ 1 h 375"/>
                <a:gd name="T20" fmla="*/ 161 w 716"/>
                <a:gd name="T21" fmla="*/ 0 h 375"/>
                <a:gd name="T22" fmla="*/ 160 w 716"/>
                <a:gd name="T23" fmla="*/ 11 h 375"/>
                <a:gd name="T24" fmla="*/ 159 w 716"/>
                <a:gd name="T25" fmla="*/ 33 h 3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16"/>
                <a:gd name="T40" fmla="*/ 0 h 375"/>
                <a:gd name="T41" fmla="*/ 716 w 716"/>
                <a:gd name="T42" fmla="*/ 375 h 37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16" h="375">
                  <a:moveTo>
                    <a:pt x="637" y="129"/>
                  </a:moveTo>
                  <a:lnTo>
                    <a:pt x="0" y="295"/>
                  </a:lnTo>
                  <a:lnTo>
                    <a:pt x="5" y="315"/>
                  </a:lnTo>
                  <a:lnTo>
                    <a:pt x="643" y="148"/>
                  </a:lnTo>
                  <a:lnTo>
                    <a:pt x="678" y="184"/>
                  </a:lnTo>
                  <a:lnTo>
                    <a:pt x="28" y="355"/>
                  </a:lnTo>
                  <a:lnTo>
                    <a:pt x="32" y="375"/>
                  </a:lnTo>
                  <a:lnTo>
                    <a:pt x="716" y="194"/>
                  </a:lnTo>
                  <a:lnTo>
                    <a:pt x="656" y="133"/>
                  </a:lnTo>
                  <a:lnTo>
                    <a:pt x="665" y="2"/>
                  </a:lnTo>
                  <a:lnTo>
                    <a:pt x="647" y="0"/>
                  </a:lnTo>
                  <a:lnTo>
                    <a:pt x="644" y="41"/>
                  </a:lnTo>
                  <a:lnTo>
                    <a:pt x="637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2" name="Freeform 1464"/>
            <p:cNvSpPr>
              <a:spLocks/>
            </p:cNvSpPr>
            <p:nvPr/>
          </p:nvSpPr>
          <p:spPr bwMode="auto">
            <a:xfrm>
              <a:off x="488" y="1756"/>
              <a:ext cx="311" cy="194"/>
            </a:xfrm>
            <a:custGeom>
              <a:avLst/>
              <a:gdLst>
                <a:gd name="T0" fmla="*/ 7 w 623"/>
                <a:gd name="T1" fmla="*/ 55 h 389"/>
                <a:gd name="T2" fmla="*/ 0 w 623"/>
                <a:gd name="T3" fmla="*/ 66 h 389"/>
                <a:gd name="T4" fmla="*/ 0 w 623"/>
                <a:gd name="T5" fmla="*/ 81 h 389"/>
                <a:gd name="T6" fmla="*/ 2 w 623"/>
                <a:gd name="T7" fmla="*/ 91 h 389"/>
                <a:gd name="T8" fmla="*/ 3 w 623"/>
                <a:gd name="T9" fmla="*/ 97 h 389"/>
                <a:gd name="T10" fmla="*/ 155 w 623"/>
                <a:gd name="T11" fmla="*/ 36 h 389"/>
                <a:gd name="T12" fmla="*/ 153 w 623"/>
                <a:gd name="T13" fmla="*/ 0 h 389"/>
                <a:gd name="T14" fmla="*/ 7 w 623"/>
                <a:gd name="T15" fmla="*/ 55 h 3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23"/>
                <a:gd name="T25" fmla="*/ 0 h 389"/>
                <a:gd name="T26" fmla="*/ 623 w 623"/>
                <a:gd name="T27" fmla="*/ 389 h 3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23" h="389">
                  <a:moveTo>
                    <a:pt x="29" y="221"/>
                  </a:moveTo>
                  <a:lnTo>
                    <a:pt x="0" y="266"/>
                  </a:lnTo>
                  <a:lnTo>
                    <a:pt x="2" y="326"/>
                  </a:lnTo>
                  <a:lnTo>
                    <a:pt x="11" y="365"/>
                  </a:lnTo>
                  <a:lnTo>
                    <a:pt x="15" y="389"/>
                  </a:lnTo>
                  <a:lnTo>
                    <a:pt x="623" y="145"/>
                  </a:lnTo>
                  <a:lnTo>
                    <a:pt x="615" y="0"/>
                  </a:lnTo>
                  <a:lnTo>
                    <a:pt x="29" y="2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3" name="Freeform 1465"/>
            <p:cNvSpPr>
              <a:spLocks/>
            </p:cNvSpPr>
            <p:nvPr/>
          </p:nvSpPr>
          <p:spPr bwMode="auto">
            <a:xfrm>
              <a:off x="496" y="1830"/>
              <a:ext cx="330" cy="153"/>
            </a:xfrm>
            <a:custGeom>
              <a:avLst/>
              <a:gdLst>
                <a:gd name="T0" fmla="*/ 0 w 662"/>
                <a:gd name="T1" fmla="*/ 63 h 305"/>
                <a:gd name="T2" fmla="*/ 8 w 662"/>
                <a:gd name="T3" fmla="*/ 77 h 305"/>
                <a:gd name="T4" fmla="*/ 165 w 662"/>
                <a:gd name="T5" fmla="*/ 13 h 305"/>
                <a:gd name="T6" fmla="*/ 150 w 662"/>
                <a:gd name="T7" fmla="*/ 0 h 305"/>
                <a:gd name="T8" fmla="*/ 0 w 662"/>
                <a:gd name="T9" fmla="*/ 63 h 3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2"/>
                <a:gd name="T16" fmla="*/ 0 h 305"/>
                <a:gd name="T17" fmla="*/ 662 w 662"/>
                <a:gd name="T18" fmla="*/ 305 h 3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2" h="305">
                  <a:moveTo>
                    <a:pt x="0" y="250"/>
                  </a:moveTo>
                  <a:lnTo>
                    <a:pt x="33" y="305"/>
                  </a:lnTo>
                  <a:lnTo>
                    <a:pt x="662" y="51"/>
                  </a:lnTo>
                  <a:lnTo>
                    <a:pt x="604" y="0"/>
                  </a:lnTo>
                  <a:lnTo>
                    <a:pt x="0" y="25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4" name="Freeform 1466"/>
            <p:cNvSpPr>
              <a:spLocks/>
            </p:cNvSpPr>
            <p:nvPr/>
          </p:nvSpPr>
          <p:spPr bwMode="auto">
            <a:xfrm>
              <a:off x="193" y="1624"/>
              <a:ext cx="639" cy="365"/>
            </a:xfrm>
            <a:custGeom>
              <a:avLst/>
              <a:gdLst>
                <a:gd name="T0" fmla="*/ 157 w 1279"/>
                <a:gd name="T1" fmla="*/ 123 h 731"/>
                <a:gd name="T2" fmla="*/ 319 w 1279"/>
                <a:gd name="T3" fmla="*/ 62 h 731"/>
                <a:gd name="T4" fmla="*/ 170 w 1279"/>
                <a:gd name="T5" fmla="*/ 0 h 731"/>
                <a:gd name="T6" fmla="*/ 4 w 1279"/>
                <a:gd name="T7" fmla="*/ 37 h 731"/>
                <a:gd name="T8" fmla="*/ 3 w 1279"/>
                <a:gd name="T9" fmla="*/ 39 h 731"/>
                <a:gd name="T10" fmla="*/ 2 w 1279"/>
                <a:gd name="T11" fmla="*/ 42 h 731"/>
                <a:gd name="T12" fmla="*/ 1 w 1279"/>
                <a:gd name="T13" fmla="*/ 47 h 731"/>
                <a:gd name="T14" fmla="*/ 0 w 1279"/>
                <a:gd name="T15" fmla="*/ 54 h 731"/>
                <a:gd name="T16" fmla="*/ 0 w 1279"/>
                <a:gd name="T17" fmla="*/ 62 h 731"/>
                <a:gd name="T18" fmla="*/ 2 w 1279"/>
                <a:gd name="T19" fmla="*/ 72 h 731"/>
                <a:gd name="T20" fmla="*/ 6 w 1279"/>
                <a:gd name="T21" fmla="*/ 82 h 731"/>
                <a:gd name="T22" fmla="*/ 13 w 1279"/>
                <a:gd name="T23" fmla="*/ 92 h 731"/>
                <a:gd name="T24" fmla="*/ 13 w 1279"/>
                <a:gd name="T25" fmla="*/ 92 h 731"/>
                <a:gd name="T26" fmla="*/ 13 w 1279"/>
                <a:gd name="T27" fmla="*/ 92 h 731"/>
                <a:gd name="T28" fmla="*/ 13 w 1279"/>
                <a:gd name="T29" fmla="*/ 93 h 731"/>
                <a:gd name="T30" fmla="*/ 13 w 1279"/>
                <a:gd name="T31" fmla="*/ 93 h 731"/>
                <a:gd name="T32" fmla="*/ 13 w 1279"/>
                <a:gd name="T33" fmla="*/ 93 h 731"/>
                <a:gd name="T34" fmla="*/ 13 w 1279"/>
                <a:gd name="T35" fmla="*/ 93 h 731"/>
                <a:gd name="T36" fmla="*/ 161 w 1279"/>
                <a:gd name="T37" fmla="*/ 182 h 731"/>
                <a:gd name="T38" fmla="*/ 161 w 1279"/>
                <a:gd name="T39" fmla="*/ 180 h 731"/>
                <a:gd name="T40" fmla="*/ 159 w 1279"/>
                <a:gd name="T41" fmla="*/ 175 h 731"/>
                <a:gd name="T42" fmla="*/ 159 w 1279"/>
                <a:gd name="T43" fmla="*/ 175 h 731"/>
                <a:gd name="T44" fmla="*/ 159 w 1279"/>
                <a:gd name="T45" fmla="*/ 174 h 731"/>
                <a:gd name="T46" fmla="*/ 158 w 1279"/>
                <a:gd name="T47" fmla="*/ 173 h 731"/>
                <a:gd name="T48" fmla="*/ 156 w 1279"/>
                <a:gd name="T49" fmla="*/ 169 h 731"/>
                <a:gd name="T50" fmla="*/ 154 w 1279"/>
                <a:gd name="T51" fmla="*/ 162 h 731"/>
                <a:gd name="T52" fmla="*/ 151 w 1279"/>
                <a:gd name="T53" fmla="*/ 154 h 731"/>
                <a:gd name="T54" fmla="*/ 150 w 1279"/>
                <a:gd name="T55" fmla="*/ 146 h 731"/>
                <a:gd name="T56" fmla="*/ 150 w 1279"/>
                <a:gd name="T57" fmla="*/ 138 h 731"/>
                <a:gd name="T58" fmla="*/ 152 w 1279"/>
                <a:gd name="T59" fmla="*/ 130 h 731"/>
                <a:gd name="T60" fmla="*/ 157 w 1279"/>
                <a:gd name="T61" fmla="*/ 123 h 73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279"/>
                <a:gd name="T94" fmla="*/ 0 h 731"/>
                <a:gd name="T95" fmla="*/ 1279 w 1279"/>
                <a:gd name="T96" fmla="*/ 731 h 73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279" h="731">
                  <a:moveTo>
                    <a:pt x="629" y="495"/>
                  </a:moveTo>
                  <a:lnTo>
                    <a:pt x="1279" y="248"/>
                  </a:lnTo>
                  <a:lnTo>
                    <a:pt x="681" y="0"/>
                  </a:lnTo>
                  <a:lnTo>
                    <a:pt x="16" y="150"/>
                  </a:lnTo>
                  <a:lnTo>
                    <a:pt x="14" y="156"/>
                  </a:lnTo>
                  <a:lnTo>
                    <a:pt x="8" y="169"/>
                  </a:lnTo>
                  <a:lnTo>
                    <a:pt x="4" y="190"/>
                  </a:lnTo>
                  <a:lnTo>
                    <a:pt x="0" y="219"/>
                  </a:lnTo>
                  <a:lnTo>
                    <a:pt x="0" y="251"/>
                  </a:lnTo>
                  <a:lnTo>
                    <a:pt x="8" y="289"/>
                  </a:lnTo>
                  <a:lnTo>
                    <a:pt x="26" y="329"/>
                  </a:lnTo>
                  <a:lnTo>
                    <a:pt x="53" y="371"/>
                  </a:lnTo>
                  <a:lnTo>
                    <a:pt x="54" y="371"/>
                  </a:lnTo>
                  <a:lnTo>
                    <a:pt x="54" y="372"/>
                  </a:lnTo>
                  <a:lnTo>
                    <a:pt x="644" y="731"/>
                  </a:lnTo>
                  <a:lnTo>
                    <a:pt x="646" y="721"/>
                  </a:lnTo>
                  <a:lnTo>
                    <a:pt x="636" y="700"/>
                  </a:lnTo>
                  <a:lnTo>
                    <a:pt x="636" y="699"/>
                  </a:lnTo>
                  <a:lnTo>
                    <a:pt x="633" y="692"/>
                  </a:lnTo>
                  <a:lnTo>
                    <a:pt x="625" y="676"/>
                  </a:lnTo>
                  <a:lnTo>
                    <a:pt x="616" y="650"/>
                  </a:lnTo>
                  <a:lnTo>
                    <a:pt x="606" y="619"/>
                  </a:lnTo>
                  <a:lnTo>
                    <a:pt x="601" y="586"/>
                  </a:lnTo>
                  <a:lnTo>
                    <a:pt x="601" y="553"/>
                  </a:lnTo>
                  <a:lnTo>
                    <a:pt x="610" y="521"/>
                  </a:lnTo>
                  <a:lnTo>
                    <a:pt x="629" y="4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5" name="Freeform 1467"/>
            <p:cNvSpPr>
              <a:spLocks/>
            </p:cNvSpPr>
            <p:nvPr/>
          </p:nvSpPr>
          <p:spPr bwMode="auto">
            <a:xfrm>
              <a:off x="224" y="1637"/>
              <a:ext cx="574" cy="221"/>
            </a:xfrm>
            <a:custGeom>
              <a:avLst/>
              <a:gdLst>
                <a:gd name="T0" fmla="*/ 287 w 1148"/>
                <a:gd name="T1" fmla="*/ 55 h 443"/>
                <a:gd name="T2" fmla="*/ 142 w 1148"/>
                <a:gd name="T3" fmla="*/ 110 h 443"/>
                <a:gd name="T4" fmla="*/ 0 w 1148"/>
                <a:gd name="T5" fmla="*/ 35 h 443"/>
                <a:gd name="T6" fmla="*/ 154 w 1148"/>
                <a:gd name="T7" fmla="*/ 0 h 443"/>
                <a:gd name="T8" fmla="*/ 287 w 1148"/>
                <a:gd name="T9" fmla="*/ 55 h 4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8"/>
                <a:gd name="T16" fmla="*/ 0 h 443"/>
                <a:gd name="T17" fmla="*/ 1148 w 1148"/>
                <a:gd name="T18" fmla="*/ 443 h 4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8" h="443">
                  <a:moveTo>
                    <a:pt x="1148" y="220"/>
                  </a:moveTo>
                  <a:lnTo>
                    <a:pt x="567" y="443"/>
                  </a:lnTo>
                  <a:lnTo>
                    <a:pt x="0" y="140"/>
                  </a:lnTo>
                  <a:lnTo>
                    <a:pt x="619" y="0"/>
                  </a:lnTo>
                  <a:lnTo>
                    <a:pt x="1148" y="22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6" name="Freeform 1468"/>
            <p:cNvSpPr>
              <a:spLocks/>
            </p:cNvSpPr>
            <p:nvPr/>
          </p:nvSpPr>
          <p:spPr bwMode="auto">
            <a:xfrm>
              <a:off x="203" y="1712"/>
              <a:ext cx="293" cy="252"/>
            </a:xfrm>
            <a:custGeom>
              <a:avLst/>
              <a:gdLst>
                <a:gd name="T0" fmla="*/ 146 w 585"/>
                <a:gd name="T1" fmla="*/ 126 h 504"/>
                <a:gd name="T2" fmla="*/ 12 w 585"/>
                <a:gd name="T3" fmla="*/ 44 h 504"/>
                <a:gd name="T4" fmla="*/ 6 w 585"/>
                <a:gd name="T5" fmla="*/ 36 h 504"/>
                <a:gd name="T6" fmla="*/ 3 w 585"/>
                <a:gd name="T7" fmla="*/ 30 h 504"/>
                <a:gd name="T8" fmla="*/ 1 w 585"/>
                <a:gd name="T9" fmla="*/ 23 h 504"/>
                <a:gd name="T10" fmla="*/ 0 w 585"/>
                <a:gd name="T11" fmla="*/ 17 h 504"/>
                <a:gd name="T12" fmla="*/ 0 w 585"/>
                <a:gd name="T13" fmla="*/ 11 h 504"/>
                <a:gd name="T14" fmla="*/ 1 w 585"/>
                <a:gd name="T15" fmla="*/ 7 h 504"/>
                <a:gd name="T16" fmla="*/ 2 w 585"/>
                <a:gd name="T17" fmla="*/ 3 h 504"/>
                <a:gd name="T18" fmla="*/ 3 w 585"/>
                <a:gd name="T19" fmla="*/ 0 h 504"/>
                <a:gd name="T20" fmla="*/ 147 w 585"/>
                <a:gd name="T21" fmla="*/ 77 h 504"/>
                <a:gd name="T22" fmla="*/ 143 w 585"/>
                <a:gd name="T23" fmla="*/ 83 h 504"/>
                <a:gd name="T24" fmla="*/ 141 w 585"/>
                <a:gd name="T25" fmla="*/ 89 h 504"/>
                <a:gd name="T26" fmla="*/ 140 w 585"/>
                <a:gd name="T27" fmla="*/ 95 h 504"/>
                <a:gd name="T28" fmla="*/ 140 w 585"/>
                <a:gd name="T29" fmla="*/ 101 h 504"/>
                <a:gd name="T30" fmla="*/ 141 w 585"/>
                <a:gd name="T31" fmla="*/ 108 h 504"/>
                <a:gd name="T32" fmla="*/ 142 w 585"/>
                <a:gd name="T33" fmla="*/ 115 h 504"/>
                <a:gd name="T34" fmla="*/ 144 w 585"/>
                <a:gd name="T35" fmla="*/ 121 h 504"/>
                <a:gd name="T36" fmla="*/ 146 w 585"/>
                <a:gd name="T37" fmla="*/ 126 h 50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85"/>
                <a:gd name="T58" fmla="*/ 0 h 504"/>
                <a:gd name="T59" fmla="*/ 585 w 585"/>
                <a:gd name="T60" fmla="*/ 504 h 50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85" h="504">
                  <a:moveTo>
                    <a:pt x="583" y="504"/>
                  </a:moveTo>
                  <a:lnTo>
                    <a:pt x="45" y="174"/>
                  </a:lnTo>
                  <a:lnTo>
                    <a:pt x="24" y="144"/>
                  </a:lnTo>
                  <a:lnTo>
                    <a:pt x="10" y="117"/>
                  </a:lnTo>
                  <a:lnTo>
                    <a:pt x="2" y="90"/>
                  </a:lnTo>
                  <a:lnTo>
                    <a:pt x="0" y="66"/>
                  </a:lnTo>
                  <a:lnTo>
                    <a:pt x="0" y="44"/>
                  </a:lnTo>
                  <a:lnTo>
                    <a:pt x="2" y="26"/>
                  </a:lnTo>
                  <a:lnTo>
                    <a:pt x="6" y="11"/>
                  </a:lnTo>
                  <a:lnTo>
                    <a:pt x="9" y="0"/>
                  </a:lnTo>
                  <a:lnTo>
                    <a:pt x="585" y="308"/>
                  </a:lnTo>
                  <a:lnTo>
                    <a:pt x="572" y="330"/>
                  </a:lnTo>
                  <a:lnTo>
                    <a:pt x="562" y="353"/>
                  </a:lnTo>
                  <a:lnTo>
                    <a:pt x="559" y="378"/>
                  </a:lnTo>
                  <a:lnTo>
                    <a:pt x="559" y="404"/>
                  </a:lnTo>
                  <a:lnTo>
                    <a:pt x="561" y="431"/>
                  </a:lnTo>
                  <a:lnTo>
                    <a:pt x="567" y="457"/>
                  </a:lnTo>
                  <a:lnTo>
                    <a:pt x="574" y="481"/>
                  </a:lnTo>
                  <a:lnTo>
                    <a:pt x="583" y="50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7" name="Freeform 1469"/>
            <p:cNvSpPr>
              <a:spLocks/>
            </p:cNvSpPr>
            <p:nvPr/>
          </p:nvSpPr>
          <p:spPr bwMode="auto">
            <a:xfrm>
              <a:off x="495" y="1757"/>
              <a:ext cx="339" cy="232"/>
            </a:xfrm>
            <a:custGeom>
              <a:avLst/>
              <a:gdLst>
                <a:gd name="T0" fmla="*/ 149 w 680"/>
                <a:gd name="T1" fmla="*/ 34 h 465"/>
                <a:gd name="T2" fmla="*/ 0 w 680"/>
                <a:gd name="T3" fmla="*/ 95 h 465"/>
                <a:gd name="T4" fmla="*/ 1 w 680"/>
                <a:gd name="T5" fmla="*/ 100 h 465"/>
                <a:gd name="T6" fmla="*/ 151 w 680"/>
                <a:gd name="T7" fmla="*/ 39 h 465"/>
                <a:gd name="T8" fmla="*/ 160 w 680"/>
                <a:gd name="T9" fmla="*/ 48 h 465"/>
                <a:gd name="T10" fmla="*/ 8 w 680"/>
                <a:gd name="T11" fmla="*/ 111 h 465"/>
                <a:gd name="T12" fmla="*/ 10 w 680"/>
                <a:gd name="T13" fmla="*/ 116 h 465"/>
                <a:gd name="T14" fmla="*/ 169 w 680"/>
                <a:gd name="T15" fmla="*/ 50 h 465"/>
                <a:gd name="T16" fmla="*/ 154 w 680"/>
                <a:gd name="T17" fmla="*/ 35 h 465"/>
                <a:gd name="T18" fmla="*/ 153 w 680"/>
                <a:gd name="T19" fmla="*/ 0 h 465"/>
                <a:gd name="T20" fmla="*/ 149 w 680"/>
                <a:gd name="T21" fmla="*/ 0 h 465"/>
                <a:gd name="T22" fmla="*/ 149 w 680"/>
                <a:gd name="T23" fmla="*/ 11 h 465"/>
                <a:gd name="T24" fmla="*/ 149 w 680"/>
                <a:gd name="T25" fmla="*/ 34 h 4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0"/>
                <a:gd name="T40" fmla="*/ 0 h 465"/>
                <a:gd name="T41" fmla="*/ 680 w 680"/>
                <a:gd name="T42" fmla="*/ 465 h 46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80" h="465">
                  <a:moveTo>
                    <a:pt x="599" y="139"/>
                  </a:moveTo>
                  <a:lnTo>
                    <a:pt x="0" y="381"/>
                  </a:lnTo>
                  <a:lnTo>
                    <a:pt x="7" y="402"/>
                  </a:lnTo>
                  <a:lnTo>
                    <a:pt x="606" y="159"/>
                  </a:lnTo>
                  <a:lnTo>
                    <a:pt x="643" y="193"/>
                  </a:lnTo>
                  <a:lnTo>
                    <a:pt x="33" y="444"/>
                  </a:lnTo>
                  <a:lnTo>
                    <a:pt x="40" y="465"/>
                  </a:lnTo>
                  <a:lnTo>
                    <a:pt x="680" y="201"/>
                  </a:lnTo>
                  <a:lnTo>
                    <a:pt x="617" y="142"/>
                  </a:lnTo>
                  <a:lnTo>
                    <a:pt x="614" y="0"/>
                  </a:lnTo>
                  <a:lnTo>
                    <a:pt x="597" y="0"/>
                  </a:lnTo>
                  <a:lnTo>
                    <a:pt x="597" y="44"/>
                  </a:lnTo>
                  <a:lnTo>
                    <a:pt x="599" y="1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8" name="Freeform 1470"/>
            <p:cNvSpPr>
              <a:spLocks/>
            </p:cNvSpPr>
            <p:nvPr/>
          </p:nvSpPr>
          <p:spPr bwMode="auto">
            <a:xfrm>
              <a:off x="442" y="1589"/>
              <a:ext cx="323" cy="148"/>
            </a:xfrm>
            <a:custGeom>
              <a:avLst/>
              <a:gdLst>
                <a:gd name="T0" fmla="*/ 9 w 647"/>
                <a:gd name="T1" fmla="*/ 37 h 296"/>
                <a:gd name="T2" fmla="*/ 1 w 647"/>
                <a:gd name="T3" fmla="*/ 46 h 296"/>
                <a:gd name="T4" fmla="*/ 0 w 647"/>
                <a:gd name="T5" fmla="*/ 59 h 296"/>
                <a:gd name="T6" fmla="*/ 1 w 647"/>
                <a:gd name="T7" fmla="*/ 69 h 296"/>
                <a:gd name="T8" fmla="*/ 2 w 647"/>
                <a:gd name="T9" fmla="*/ 74 h 296"/>
                <a:gd name="T10" fmla="*/ 160 w 647"/>
                <a:gd name="T11" fmla="*/ 33 h 296"/>
                <a:gd name="T12" fmla="*/ 161 w 647"/>
                <a:gd name="T13" fmla="*/ 0 h 296"/>
                <a:gd name="T14" fmla="*/ 9 w 647"/>
                <a:gd name="T15" fmla="*/ 37 h 2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47"/>
                <a:gd name="T25" fmla="*/ 0 h 296"/>
                <a:gd name="T26" fmla="*/ 647 w 647"/>
                <a:gd name="T27" fmla="*/ 296 h 2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47" h="296">
                  <a:moveTo>
                    <a:pt x="38" y="149"/>
                  </a:moveTo>
                  <a:lnTo>
                    <a:pt x="5" y="185"/>
                  </a:lnTo>
                  <a:lnTo>
                    <a:pt x="0" y="238"/>
                  </a:lnTo>
                  <a:lnTo>
                    <a:pt x="7" y="274"/>
                  </a:lnTo>
                  <a:lnTo>
                    <a:pt x="9" y="296"/>
                  </a:lnTo>
                  <a:lnTo>
                    <a:pt x="642" y="131"/>
                  </a:lnTo>
                  <a:lnTo>
                    <a:pt x="647" y="0"/>
                  </a:lnTo>
                  <a:lnTo>
                    <a:pt x="38" y="1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9" name="Freeform 1471"/>
            <p:cNvSpPr>
              <a:spLocks/>
            </p:cNvSpPr>
            <p:nvPr/>
          </p:nvSpPr>
          <p:spPr bwMode="auto">
            <a:xfrm>
              <a:off x="446" y="1656"/>
              <a:ext cx="342" cy="111"/>
            </a:xfrm>
            <a:custGeom>
              <a:avLst/>
              <a:gdLst>
                <a:gd name="T0" fmla="*/ 0 w 685"/>
                <a:gd name="T1" fmla="*/ 43 h 221"/>
                <a:gd name="T2" fmla="*/ 7 w 685"/>
                <a:gd name="T3" fmla="*/ 56 h 221"/>
                <a:gd name="T4" fmla="*/ 171 w 685"/>
                <a:gd name="T5" fmla="*/ 13 h 221"/>
                <a:gd name="T6" fmla="*/ 157 w 685"/>
                <a:gd name="T7" fmla="*/ 0 h 221"/>
                <a:gd name="T8" fmla="*/ 0 w 685"/>
                <a:gd name="T9" fmla="*/ 43 h 2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5"/>
                <a:gd name="T16" fmla="*/ 0 h 221"/>
                <a:gd name="T17" fmla="*/ 685 w 685"/>
                <a:gd name="T18" fmla="*/ 221 h 2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5" h="221">
                  <a:moveTo>
                    <a:pt x="0" y="169"/>
                  </a:moveTo>
                  <a:lnTo>
                    <a:pt x="29" y="221"/>
                  </a:lnTo>
                  <a:lnTo>
                    <a:pt x="685" y="50"/>
                  </a:lnTo>
                  <a:lnTo>
                    <a:pt x="631" y="0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0" name="Freeform 1472"/>
            <p:cNvSpPr>
              <a:spLocks/>
            </p:cNvSpPr>
            <p:nvPr/>
          </p:nvSpPr>
          <p:spPr bwMode="auto">
            <a:xfrm>
              <a:off x="162" y="1450"/>
              <a:ext cx="640" cy="323"/>
            </a:xfrm>
            <a:custGeom>
              <a:avLst/>
              <a:gdLst>
                <a:gd name="T0" fmla="*/ 152 w 1281"/>
                <a:gd name="T1" fmla="*/ 109 h 644"/>
                <a:gd name="T2" fmla="*/ 320 w 1281"/>
                <a:gd name="T3" fmla="*/ 67 h 644"/>
                <a:gd name="T4" fmla="*/ 176 w 1281"/>
                <a:gd name="T5" fmla="*/ 0 h 644"/>
                <a:gd name="T6" fmla="*/ 6 w 1281"/>
                <a:gd name="T7" fmla="*/ 21 h 644"/>
                <a:gd name="T8" fmla="*/ 5 w 1281"/>
                <a:gd name="T9" fmla="*/ 21 h 644"/>
                <a:gd name="T10" fmla="*/ 4 w 1281"/>
                <a:gd name="T11" fmla="*/ 24 h 644"/>
                <a:gd name="T12" fmla="*/ 2 w 1281"/>
                <a:gd name="T13" fmla="*/ 29 h 644"/>
                <a:gd name="T14" fmla="*/ 0 w 1281"/>
                <a:gd name="T15" fmla="*/ 35 h 644"/>
                <a:gd name="T16" fmla="*/ 0 w 1281"/>
                <a:gd name="T17" fmla="*/ 42 h 644"/>
                <a:gd name="T18" fmla="*/ 1 w 1281"/>
                <a:gd name="T19" fmla="*/ 50 h 644"/>
                <a:gd name="T20" fmla="*/ 4 w 1281"/>
                <a:gd name="T21" fmla="*/ 59 h 644"/>
                <a:gd name="T22" fmla="*/ 9 w 1281"/>
                <a:gd name="T23" fmla="*/ 69 h 644"/>
                <a:gd name="T24" fmla="*/ 9 w 1281"/>
                <a:gd name="T25" fmla="*/ 69 h 644"/>
                <a:gd name="T26" fmla="*/ 10 w 1281"/>
                <a:gd name="T27" fmla="*/ 69 h 644"/>
                <a:gd name="T28" fmla="*/ 10 w 1281"/>
                <a:gd name="T29" fmla="*/ 69 h 644"/>
                <a:gd name="T30" fmla="*/ 10 w 1281"/>
                <a:gd name="T31" fmla="*/ 69 h 644"/>
                <a:gd name="T32" fmla="*/ 10 w 1281"/>
                <a:gd name="T33" fmla="*/ 69 h 644"/>
                <a:gd name="T34" fmla="*/ 10 w 1281"/>
                <a:gd name="T35" fmla="*/ 69 h 644"/>
                <a:gd name="T36" fmla="*/ 150 w 1281"/>
                <a:gd name="T37" fmla="*/ 162 h 644"/>
                <a:gd name="T38" fmla="*/ 150 w 1281"/>
                <a:gd name="T39" fmla="*/ 160 h 644"/>
                <a:gd name="T40" fmla="*/ 148 w 1281"/>
                <a:gd name="T41" fmla="*/ 155 h 644"/>
                <a:gd name="T42" fmla="*/ 148 w 1281"/>
                <a:gd name="T43" fmla="*/ 155 h 644"/>
                <a:gd name="T44" fmla="*/ 148 w 1281"/>
                <a:gd name="T45" fmla="*/ 155 h 644"/>
                <a:gd name="T46" fmla="*/ 148 w 1281"/>
                <a:gd name="T47" fmla="*/ 153 h 644"/>
                <a:gd name="T48" fmla="*/ 146 w 1281"/>
                <a:gd name="T49" fmla="*/ 149 h 644"/>
                <a:gd name="T50" fmla="*/ 144 w 1281"/>
                <a:gd name="T51" fmla="*/ 143 h 644"/>
                <a:gd name="T52" fmla="*/ 143 w 1281"/>
                <a:gd name="T53" fmla="*/ 136 h 644"/>
                <a:gd name="T54" fmla="*/ 142 w 1281"/>
                <a:gd name="T55" fmla="*/ 129 h 644"/>
                <a:gd name="T56" fmla="*/ 143 w 1281"/>
                <a:gd name="T57" fmla="*/ 121 h 644"/>
                <a:gd name="T58" fmla="*/ 146 w 1281"/>
                <a:gd name="T59" fmla="*/ 115 h 644"/>
                <a:gd name="T60" fmla="*/ 152 w 1281"/>
                <a:gd name="T61" fmla="*/ 109 h 6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281"/>
                <a:gd name="T94" fmla="*/ 0 h 644"/>
                <a:gd name="T95" fmla="*/ 1281 w 1281"/>
                <a:gd name="T96" fmla="*/ 644 h 6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281" h="644">
                  <a:moveTo>
                    <a:pt x="608" y="434"/>
                  </a:moveTo>
                  <a:lnTo>
                    <a:pt x="1281" y="267"/>
                  </a:lnTo>
                  <a:lnTo>
                    <a:pt x="705" y="0"/>
                  </a:lnTo>
                  <a:lnTo>
                    <a:pt x="26" y="81"/>
                  </a:lnTo>
                  <a:lnTo>
                    <a:pt x="22" y="84"/>
                  </a:lnTo>
                  <a:lnTo>
                    <a:pt x="16" y="95"/>
                  </a:lnTo>
                  <a:lnTo>
                    <a:pt x="8" y="114"/>
                  </a:lnTo>
                  <a:lnTo>
                    <a:pt x="3" y="138"/>
                  </a:lnTo>
                  <a:lnTo>
                    <a:pt x="0" y="167"/>
                  </a:lnTo>
                  <a:lnTo>
                    <a:pt x="4" y="200"/>
                  </a:lnTo>
                  <a:lnTo>
                    <a:pt x="16" y="236"/>
                  </a:lnTo>
                  <a:lnTo>
                    <a:pt x="39" y="275"/>
                  </a:lnTo>
                  <a:lnTo>
                    <a:pt x="41" y="275"/>
                  </a:lnTo>
                  <a:lnTo>
                    <a:pt x="41" y="276"/>
                  </a:lnTo>
                  <a:lnTo>
                    <a:pt x="42" y="276"/>
                  </a:lnTo>
                  <a:lnTo>
                    <a:pt x="600" y="644"/>
                  </a:lnTo>
                  <a:lnTo>
                    <a:pt x="602" y="636"/>
                  </a:lnTo>
                  <a:lnTo>
                    <a:pt x="595" y="617"/>
                  </a:lnTo>
                  <a:lnTo>
                    <a:pt x="594" y="616"/>
                  </a:lnTo>
                  <a:lnTo>
                    <a:pt x="592" y="610"/>
                  </a:lnTo>
                  <a:lnTo>
                    <a:pt x="585" y="594"/>
                  </a:lnTo>
                  <a:lnTo>
                    <a:pt x="578" y="571"/>
                  </a:lnTo>
                  <a:lnTo>
                    <a:pt x="572" y="543"/>
                  </a:lnTo>
                  <a:lnTo>
                    <a:pt x="570" y="513"/>
                  </a:lnTo>
                  <a:lnTo>
                    <a:pt x="573" y="483"/>
                  </a:lnTo>
                  <a:lnTo>
                    <a:pt x="585" y="456"/>
                  </a:lnTo>
                  <a:lnTo>
                    <a:pt x="608" y="4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1" name="Freeform 1473"/>
            <p:cNvSpPr>
              <a:spLocks/>
            </p:cNvSpPr>
            <p:nvPr/>
          </p:nvSpPr>
          <p:spPr bwMode="auto">
            <a:xfrm>
              <a:off x="197" y="1462"/>
              <a:ext cx="571" cy="194"/>
            </a:xfrm>
            <a:custGeom>
              <a:avLst/>
              <a:gdLst>
                <a:gd name="T0" fmla="*/ 285 w 1143"/>
                <a:gd name="T1" fmla="*/ 59 h 389"/>
                <a:gd name="T2" fmla="*/ 135 w 1143"/>
                <a:gd name="T3" fmla="*/ 97 h 389"/>
                <a:gd name="T4" fmla="*/ 0 w 1143"/>
                <a:gd name="T5" fmla="*/ 19 h 389"/>
                <a:gd name="T6" fmla="*/ 158 w 1143"/>
                <a:gd name="T7" fmla="*/ 0 h 389"/>
                <a:gd name="T8" fmla="*/ 285 w 1143"/>
                <a:gd name="T9" fmla="*/ 59 h 3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3"/>
                <a:gd name="T16" fmla="*/ 0 h 389"/>
                <a:gd name="T17" fmla="*/ 1143 w 1143"/>
                <a:gd name="T18" fmla="*/ 389 h 3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3" h="389">
                  <a:moveTo>
                    <a:pt x="1143" y="237"/>
                  </a:moveTo>
                  <a:lnTo>
                    <a:pt x="540" y="389"/>
                  </a:lnTo>
                  <a:lnTo>
                    <a:pt x="0" y="76"/>
                  </a:lnTo>
                  <a:lnTo>
                    <a:pt x="633" y="0"/>
                  </a:lnTo>
                  <a:lnTo>
                    <a:pt x="1143" y="237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2" name="Freeform 1474"/>
            <p:cNvSpPr>
              <a:spLocks/>
            </p:cNvSpPr>
            <p:nvPr/>
          </p:nvSpPr>
          <p:spPr bwMode="auto">
            <a:xfrm>
              <a:off x="172" y="1503"/>
              <a:ext cx="282" cy="246"/>
            </a:xfrm>
            <a:custGeom>
              <a:avLst/>
              <a:gdLst>
                <a:gd name="T0" fmla="*/ 136 w 565"/>
                <a:gd name="T1" fmla="*/ 123 h 492"/>
                <a:gd name="T2" fmla="*/ 8 w 565"/>
                <a:gd name="T3" fmla="*/ 39 h 492"/>
                <a:gd name="T4" fmla="*/ 4 w 565"/>
                <a:gd name="T5" fmla="*/ 31 h 492"/>
                <a:gd name="T6" fmla="*/ 1 w 565"/>
                <a:gd name="T7" fmla="*/ 26 h 492"/>
                <a:gd name="T8" fmla="*/ 0 w 565"/>
                <a:gd name="T9" fmla="*/ 20 h 492"/>
                <a:gd name="T10" fmla="*/ 0 w 565"/>
                <a:gd name="T11" fmla="*/ 14 h 492"/>
                <a:gd name="T12" fmla="*/ 0 w 565"/>
                <a:gd name="T13" fmla="*/ 10 h 492"/>
                <a:gd name="T14" fmla="*/ 1 w 565"/>
                <a:gd name="T15" fmla="*/ 6 h 492"/>
                <a:gd name="T16" fmla="*/ 2 w 565"/>
                <a:gd name="T17" fmla="*/ 3 h 492"/>
                <a:gd name="T18" fmla="*/ 4 w 565"/>
                <a:gd name="T19" fmla="*/ 0 h 492"/>
                <a:gd name="T20" fmla="*/ 141 w 565"/>
                <a:gd name="T21" fmla="*/ 80 h 492"/>
                <a:gd name="T22" fmla="*/ 137 w 565"/>
                <a:gd name="T23" fmla="*/ 84 h 492"/>
                <a:gd name="T24" fmla="*/ 134 w 565"/>
                <a:gd name="T25" fmla="*/ 89 h 492"/>
                <a:gd name="T26" fmla="*/ 132 w 565"/>
                <a:gd name="T27" fmla="*/ 95 h 492"/>
                <a:gd name="T28" fmla="*/ 132 w 565"/>
                <a:gd name="T29" fmla="*/ 101 h 492"/>
                <a:gd name="T30" fmla="*/ 132 w 565"/>
                <a:gd name="T31" fmla="*/ 106 h 492"/>
                <a:gd name="T32" fmla="*/ 133 w 565"/>
                <a:gd name="T33" fmla="*/ 112 h 492"/>
                <a:gd name="T34" fmla="*/ 134 w 565"/>
                <a:gd name="T35" fmla="*/ 118 h 492"/>
                <a:gd name="T36" fmla="*/ 136 w 565"/>
                <a:gd name="T37" fmla="*/ 123 h 4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65"/>
                <a:gd name="T58" fmla="*/ 0 h 492"/>
                <a:gd name="T59" fmla="*/ 565 w 565"/>
                <a:gd name="T60" fmla="*/ 492 h 49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65" h="492">
                  <a:moveTo>
                    <a:pt x="544" y="492"/>
                  </a:moveTo>
                  <a:lnTo>
                    <a:pt x="34" y="154"/>
                  </a:lnTo>
                  <a:lnTo>
                    <a:pt x="17" y="126"/>
                  </a:lnTo>
                  <a:lnTo>
                    <a:pt x="7" y="101"/>
                  </a:lnTo>
                  <a:lnTo>
                    <a:pt x="1" y="78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7" y="22"/>
                  </a:lnTo>
                  <a:lnTo>
                    <a:pt x="11" y="9"/>
                  </a:lnTo>
                  <a:lnTo>
                    <a:pt x="16" y="0"/>
                  </a:lnTo>
                  <a:lnTo>
                    <a:pt x="565" y="318"/>
                  </a:lnTo>
                  <a:lnTo>
                    <a:pt x="549" y="336"/>
                  </a:lnTo>
                  <a:lnTo>
                    <a:pt x="538" y="356"/>
                  </a:lnTo>
                  <a:lnTo>
                    <a:pt x="531" y="378"/>
                  </a:lnTo>
                  <a:lnTo>
                    <a:pt x="529" y="401"/>
                  </a:lnTo>
                  <a:lnTo>
                    <a:pt x="529" y="424"/>
                  </a:lnTo>
                  <a:lnTo>
                    <a:pt x="532" y="448"/>
                  </a:lnTo>
                  <a:lnTo>
                    <a:pt x="537" y="471"/>
                  </a:lnTo>
                  <a:lnTo>
                    <a:pt x="544" y="492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3" name="Freeform 1475"/>
            <p:cNvSpPr>
              <a:spLocks/>
            </p:cNvSpPr>
            <p:nvPr/>
          </p:nvSpPr>
          <p:spPr bwMode="auto">
            <a:xfrm>
              <a:off x="446" y="1589"/>
              <a:ext cx="350" cy="184"/>
            </a:xfrm>
            <a:custGeom>
              <a:avLst/>
              <a:gdLst>
                <a:gd name="T0" fmla="*/ 156 w 701"/>
                <a:gd name="T1" fmla="*/ 26 h 367"/>
                <a:gd name="T2" fmla="*/ 156 w 701"/>
                <a:gd name="T3" fmla="*/ 32 h 367"/>
                <a:gd name="T4" fmla="*/ 0 w 701"/>
                <a:gd name="T5" fmla="*/ 73 h 367"/>
                <a:gd name="T6" fmla="*/ 1 w 701"/>
                <a:gd name="T7" fmla="*/ 78 h 367"/>
                <a:gd name="T8" fmla="*/ 157 w 701"/>
                <a:gd name="T9" fmla="*/ 37 h 367"/>
                <a:gd name="T10" fmla="*/ 166 w 701"/>
                <a:gd name="T11" fmla="*/ 45 h 367"/>
                <a:gd name="T12" fmla="*/ 7 w 701"/>
                <a:gd name="T13" fmla="*/ 88 h 367"/>
                <a:gd name="T14" fmla="*/ 8 w 701"/>
                <a:gd name="T15" fmla="*/ 92 h 367"/>
                <a:gd name="T16" fmla="*/ 175 w 701"/>
                <a:gd name="T17" fmla="*/ 48 h 367"/>
                <a:gd name="T18" fmla="*/ 160 w 701"/>
                <a:gd name="T19" fmla="*/ 33 h 367"/>
                <a:gd name="T20" fmla="*/ 162 w 701"/>
                <a:gd name="T21" fmla="*/ 1 h 367"/>
                <a:gd name="T22" fmla="*/ 158 w 701"/>
                <a:gd name="T23" fmla="*/ 0 h 367"/>
                <a:gd name="T24" fmla="*/ 157 w 701"/>
                <a:gd name="T25" fmla="*/ 11 h 367"/>
                <a:gd name="T26" fmla="*/ 156 w 701"/>
                <a:gd name="T27" fmla="*/ 26 h 3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01"/>
                <a:gd name="T43" fmla="*/ 0 h 367"/>
                <a:gd name="T44" fmla="*/ 701 w 701"/>
                <a:gd name="T45" fmla="*/ 367 h 36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01" h="367">
                  <a:moveTo>
                    <a:pt x="626" y="104"/>
                  </a:moveTo>
                  <a:lnTo>
                    <a:pt x="625" y="127"/>
                  </a:lnTo>
                  <a:lnTo>
                    <a:pt x="0" y="289"/>
                  </a:lnTo>
                  <a:lnTo>
                    <a:pt x="5" y="309"/>
                  </a:lnTo>
                  <a:lnTo>
                    <a:pt x="631" y="146"/>
                  </a:lnTo>
                  <a:lnTo>
                    <a:pt x="664" y="180"/>
                  </a:lnTo>
                  <a:lnTo>
                    <a:pt x="28" y="349"/>
                  </a:lnTo>
                  <a:lnTo>
                    <a:pt x="33" y="367"/>
                  </a:lnTo>
                  <a:lnTo>
                    <a:pt x="701" y="190"/>
                  </a:lnTo>
                  <a:lnTo>
                    <a:pt x="642" y="131"/>
                  </a:lnTo>
                  <a:lnTo>
                    <a:pt x="651" y="3"/>
                  </a:lnTo>
                  <a:lnTo>
                    <a:pt x="634" y="0"/>
                  </a:lnTo>
                  <a:lnTo>
                    <a:pt x="631" y="41"/>
                  </a:lnTo>
                  <a:lnTo>
                    <a:pt x="626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4" name="Freeform 1476"/>
            <p:cNvSpPr>
              <a:spLocks/>
            </p:cNvSpPr>
            <p:nvPr/>
          </p:nvSpPr>
          <p:spPr bwMode="auto">
            <a:xfrm>
              <a:off x="480" y="1376"/>
              <a:ext cx="301" cy="188"/>
            </a:xfrm>
            <a:custGeom>
              <a:avLst/>
              <a:gdLst>
                <a:gd name="T0" fmla="*/ 7 w 603"/>
                <a:gd name="T1" fmla="*/ 53 h 376"/>
                <a:gd name="T2" fmla="*/ 0 w 603"/>
                <a:gd name="T3" fmla="*/ 64 h 376"/>
                <a:gd name="T4" fmla="*/ 0 w 603"/>
                <a:gd name="T5" fmla="*/ 79 h 376"/>
                <a:gd name="T6" fmla="*/ 2 w 603"/>
                <a:gd name="T7" fmla="*/ 89 h 376"/>
                <a:gd name="T8" fmla="*/ 3 w 603"/>
                <a:gd name="T9" fmla="*/ 94 h 376"/>
                <a:gd name="T10" fmla="*/ 150 w 603"/>
                <a:gd name="T11" fmla="*/ 35 h 376"/>
                <a:gd name="T12" fmla="*/ 148 w 603"/>
                <a:gd name="T13" fmla="*/ 0 h 376"/>
                <a:gd name="T14" fmla="*/ 7 w 603"/>
                <a:gd name="T15" fmla="*/ 53 h 37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376"/>
                <a:gd name="T26" fmla="*/ 603 w 603"/>
                <a:gd name="T27" fmla="*/ 376 h 37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376">
                  <a:moveTo>
                    <a:pt x="28" y="212"/>
                  </a:moveTo>
                  <a:lnTo>
                    <a:pt x="0" y="256"/>
                  </a:lnTo>
                  <a:lnTo>
                    <a:pt x="1" y="314"/>
                  </a:lnTo>
                  <a:lnTo>
                    <a:pt x="11" y="353"/>
                  </a:lnTo>
                  <a:lnTo>
                    <a:pt x="14" y="376"/>
                  </a:lnTo>
                  <a:lnTo>
                    <a:pt x="603" y="139"/>
                  </a:lnTo>
                  <a:lnTo>
                    <a:pt x="595" y="0"/>
                  </a:lnTo>
                  <a:lnTo>
                    <a:pt x="28" y="2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5" name="Freeform 1477"/>
            <p:cNvSpPr>
              <a:spLocks/>
            </p:cNvSpPr>
            <p:nvPr/>
          </p:nvSpPr>
          <p:spPr bwMode="auto">
            <a:xfrm>
              <a:off x="487" y="1448"/>
              <a:ext cx="320" cy="147"/>
            </a:xfrm>
            <a:custGeom>
              <a:avLst/>
              <a:gdLst>
                <a:gd name="T0" fmla="*/ 0 w 641"/>
                <a:gd name="T1" fmla="*/ 60 h 296"/>
                <a:gd name="T2" fmla="*/ 8 w 641"/>
                <a:gd name="T3" fmla="*/ 73 h 296"/>
                <a:gd name="T4" fmla="*/ 160 w 641"/>
                <a:gd name="T5" fmla="*/ 12 h 296"/>
                <a:gd name="T6" fmla="*/ 146 w 641"/>
                <a:gd name="T7" fmla="*/ 0 h 296"/>
                <a:gd name="T8" fmla="*/ 0 w 641"/>
                <a:gd name="T9" fmla="*/ 60 h 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1"/>
                <a:gd name="T16" fmla="*/ 0 h 296"/>
                <a:gd name="T17" fmla="*/ 641 w 641"/>
                <a:gd name="T18" fmla="*/ 296 h 2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1" h="296">
                  <a:moveTo>
                    <a:pt x="0" y="242"/>
                  </a:moveTo>
                  <a:lnTo>
                    <a:pt x="32" y="296"/>
                  </a:lnTo>
                  <a:lnTo>
                    <a:pt x="641" y="49"/>
                  </a:lnTo>
                  <a:lnTo>
                    <a:pt x="586" y="0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6" name="Freeform 1478"/>
            <p:cNvSpPr>
              <a:spLocks/>
            </p:cNvSpPr>
            <p:nvPr/>
          </p:nvSpPr>
          <p:spPr bwMode="auto">
            <a:xfrm>
              <a:off x="193" y="1248"/>
              <a:ext cx="619" cy="353"/>
            </a:xfrm>
            <a:custGeom>
              <a:avLst/>
              <a:gdLst>
                <a:gd name="T0" fmla="*/ 153 w 1238"/>
                <a:gd name="T1" fmla="*/ 119 h 706"/>
                <a:gd name="T2" fmla="*/ 310 w 1238"/>
                <a:gd name="T3" fmla="*/ 59 h 706"/>
                <a:gd name="T4" fmla="*/ 165 w 1238"/>
                <a:gd name="T5" fmla="*/ 0 h 706"/>
                <a:gd name="T6" fmla="*/ 4 w 1238"/>
                <a:gd name="T7" fmla="*/ 36 h 706"/>
                <a:gd name="T8" fmla="*/ 3 w 1238"/>
                <a:gd name="T9" fmla="*/ 37 h 706"/>
                <a:gd name="T10" fmla="*/ 2 w 1238"/>
                <a:gd name="T11" fmla="*/ 41 h 706"/>
                <a:gd name="T12" fmla="*/ 1 w 1238"/>
                <a:gd name="T13" fmla="*/ 46 h 706"/>
                <a:gd name="T14" fmla="*/ 0 w 1238"/>
                <a:gd name="T15" fmla="*/ 52 h 706"/>
                <a:gd name="T16" fmla="*/ 1 w 1238"/>
                <a:gd name="T17" fmla="*/ 60 h 706"/>
                <a:gd name="T18" fmla="*/ 2 w 1238"/>
                <a:gd name="T19" fmla="*/ 70 h 706"/>
                <a:gd name="T20" fmla="*/ 6 w 1238"/>
                <a:gd name="T21" fmla="*/ 80 h 706"/>
                <a:gd name="T22" fmla="*/ 13 w 1238"/>
                <a:gd name="T23" fmla="*/ 89 h 706"/>
                <a:gd name="T24" fmla="*/ 13 w 1238"/>
                <a:gd name="T25" fmla="*/ 89 h 706"/>
                <a:gd name="T26" fmla="*/ 13 w 1238"/>
                <a:gd name="T27" fmla="*/ 90 h 706"/>
                <a:gd name="T28" fmla="*/ 13 w 1238"/>
                <a:gd name="T29" fmla="*/ 90 h 706"/>
                <a:gd name="T30" fmla="*/ 156 w 1238"/>
                <a:gd name="T31" fmla="*/ 177 h 706"/>
                <a:gd name="T32" fmla="*/ 156 w 1238"/>
                <a:gd name="T33" fmla="*/ 175 h 706"/>
                <a:gd name="T34" fmla="*/ 154 w 1238"/>
                <a:gd name="T35" fmla="*/ 170 h 706"/>
                <a:gd name="T36" fmla="*/ 154 w 1238"/>
                <a:gd name="T37" fmla="*/ 170 h 706"/>
                <a:gd name="T38" fmla="*/ 154 w 1238"/>
                <a:gd name="T39" fmla="*/ 170 h 706"/>
                <a:gd name="T40" fmla="*/ 153 w 1238"/>
                <a:gd name="T41" fmla="*/ 168 h 706"/>
                <a:gd name="T42" fmla="*/ 152 w 1238"/>
                <a:gd name="T43" fmla="*/ 164 h 706"/>
                <a:gd name="T44" fmla="*/ 149 w 1238"/>
                <a:gd name="T45" fmla="*/ 158 h 706"/>
                <a:gd name="T46" fmla="*/ 147 w 1238"/>
                <a:gd name="T47" fmla="*/ 150 h 706"/>
                <a:gd name="T48" fmla="*/ 146 w 1238"/>
                <a:gd name="T49" fmla="*/ 142 h 706"/>
                <a:gd name="T50" fmla="*/ 146 w 1238"/>
                <a:gd name="T51" fmla="*/ 134 h 706"/>
                <a:gd name="T52" fmla="*/ 148 w 1238"/>
                <a:gd name="T53" fmla="*/ 126 h 706"/>
                <a:gd name="T54" fmla="*/ 153 w 1238"/>
                <a:gd name="T55" fmla="*/ 119 h 70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38"/>
                <a:gd name="T85" fmla="*/ 0 h 706"/>
                <a:gd name="T86" fmla="*/ 1238 w 1238"/>
                <a:gd name="T87" fmla="*/ 706 h 70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38" h="706">
                  <a:moveTo>
                    <a:pt x="610" y="479"/>
                  </a:moveTo>
                  <a:lnTo>
                    <a:pt x="1238" y="239"/>
                  </a:lnTo>
                  <a:lnTo>
                    <a:pt x="661" y="0"/>
                  </a:lnTo>
                  <a:lnTo>
                    <a:pt x="16" y="144"/>
                  </a:lnTo>
                  <a:lnTo>
                    <a:pt x="14" y="148"/>
                  </a:lnTo>
                  <a:lnTo>
                    <a:pt x="10" y="162"/>
                  </a:lnTo>
                  <a:lnTo>
                    <a:pt x="4" y="184"/>
                  </a:lnTo>
                  <a:lnTo>
                    <a:pt x="0" y="211"/>
                  </a:lnTo>
                  <a:lnTo>
                    <a:pt x="2" y="243"/>
                  </a:lnTo>
                  <a:lnTo>
                    <a:pt x="10" y="278"/>
                  </a:lnTo>
                  <a:lnTo>
                    <a:pt x="26" y="318"/>
                  </a:lnTo>
                  <a:lnTo>
                    <a:pt x="52" y="358"/>
                  </a:lnTo>
                  <a:lnTo>
                    <a:pt x="53" y="359"/>
                  </a:lnTo>
                  <a:lnTo>
                    <a:pt x="53" y="360"/>
                  </a:lnTo>
                  <a:lnTo>
                    <a:pt x="54" y="360"/>
                  </a:lnTo>
                  <a:lnTo>
                    <a:pt x="624" y="706"/>
                  </a:lnTo>
                  <a:lnTo>
                    <a:pt x="625" y="697"/>
                  </a:lnTo>
                  <a:lnTo>
                    <a:pt x="616" y="677"/>
                  </a:lnTo>
                  <a:lnTo>
                    <a:pt x="612" y="670"/>
                  </a:lnTo>
                  <a:lnTo>
                    <a:pt x="605" y="653"/>
                  </a:lnTo>
                  <a:lnTo>
                    <a:pt x="596" y="629"/>
                  </a:lnTo>
                  <a:lnTo>
                    <a:pt x="587" y="599"/>
                  </a:lnTo>
                  <a:lnTo>
                    <a:pt x="582" y="567"/>
                  </a:lnTo>
                  <a:lnTo>
                    <a:pt x="582" y="535"/>
                  </a:lnTo>
                  <a:lnTo>
                    <a:pt x="590" y="504"/>
                  </a:lnTo>
                  <a:lnTo>
                    <a:pt x="610" y="4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7" name="Freeform 1479"/>
            <p:cNvSpPr>
              <a:spLocks/>
            </p:cNvSpPr>
            <p:nvPr/>
          </p:nvSpPr>
          <p:spPr bwMode="auto">
            <a:xfrm>
              <a:off x="224" y="1261"/>
              <a:ext cx="555" cy="214"/>
            </a:xfrm>
            <a:custGeom>
              <a:avLst/>
              <a:gdLst>
                <a:gd name="T0" fmla="*/ 277 w 1112"/>
                <a:gd name="T1" fmla="*/ 54 h 428"/>
                <a:gd name="T2" fmla="*/ 137 w 1112"/>
                <a:gd name="T3" fmla="*/ 107 h 428"/>
                <a:gd name="T4" fmla="*/ 0 w 1112"/>
                <a:gd name="T5" fmla="*/ 34 h 428"/>
                <a:gd name="T6" fmla="*/ 149 w 1112"/>
                <a:gd name="T7" fmla="*/ 0 h 428"/>
                <a:gd name="T8" fmla="*/ 277 w 1112"/>
                <a:gd name="T9" fmla="*/ 54 h 4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428"/>
                <a:gd name="T17" fmla="*/ 1112 w 1112"/>
                <a:gd name="T18" fmla="*/ 428 h 4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428">
                  <a:moveTo>
                    <a:pt x="1112" y="213"/>
                  </a:moveTo>
                  <a:lnTo>
                    <a:pt x="549" y="428"/>
                  </a:lnTo>
                  <a:lnTo>
                    <a:pt x="0" y="136"/>
                  </a:lnTo>
                  <a:lnTo>
                    <a:pt x="598" y="0"/>
                  </a:lnTo>
                  <a:lnTo>
                    <a:pt x="1112" y="213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8" name="Freeform 1480"/>
            <p:cNvSpPr>
              <a:spLocks/>
            </p:cNvSpPr>
            <p:nvPr/>
          </p:nvSpPr>
          <p:spPr bwMode="auto">
            <a:xfrm>
              <a:off x="203" y="1334"/>
              <a:ext cx="284" cy="244"/>
            </a:xfrm>
            <a:custGeom>
              <a:avLst/>
              <a:gdLst>
                <a:gd name="T0" fmla="*/ 142 w 568"/>
                <a:gd name="T1" fmla="*/ 122 h 488"/>
                <a:gd name="T2" fmla="*/ 11 w 568"/>
                <a:gd name="T3" fmla="*/ 42 h 488"/>
                <a:gd name="T4" fmla="*/ 6 w 568"/>
                <a:gd name="T5" fmla="*/ 35 h 488"/>
                <a:gd name="T6" fmla="*/ 2 w 568"/>
                <a:gd name="T7" fmla="*/ 28 h 488"/>
                <a:gd name="T8" fmla="*/ 1 w 568"/>
                <a:gd name="T9" fmla="*/ 22 h 488"/>
                <a:gd name="T10" fmla="*/ 1 w 568"/>
                <a:gd name="T11" fmla="*/ 16 h 488"/>
                <a:gd name="T12" fmla="*/ 0 w 568"/>
                <a:gd name="T13" fmla="*/ 11 h 488"/>
                <a:gd name="T14" fmla="*/ 1 w 568"/>
                <a:gd name="T15" fmla="*/ 7 h 488"/>
                <a:gd name="T16" fmla="*/ 1 w 568"/>
                <a:gd name="T17" fmla="*/ 3 h 488"/>
                <a:gd name="T18" fmla="*/ 2 w 568"/>
                <a:gd name="T19" fmla="*/ 0 h 488"/>
                <a:gd name="T20" fmla="*/ 142 w 568"/>
                <a:gd name="T21" fmla="*/ 75 h 488"/>
                <a:gd name="T22" fmla="*/ 139 w 568"/>
                <a:gd name="T23" fmla="*/ 80 h 488"/>
                <a:gd name="T24" fmla="*/ 137 w 568"/>
                <a:gd name="T25" fmla="*/ 86 h 488"/>
                <a:gd name="T26" fmla="*/ 136 w 568"/>
                <a:gd name="T27" fmla="*/ 92 h 488"/>
                <a:gd name="T28" fmla="*/ 136 w 568"/>
                <a:gd name="T29" fmla="*/ 98 h 488"/>
                <a:gd name="T30" fmla="*/ 136 w 568"/>
                <a:gd name="T31" fmla="*/ 105 h 488"/>
                <a:gd name="T32" fmla="*/ 138 w 568"/>
                <a:gd name="T33" fmla="*/ 111 h 488"/>
                <a:gd name="T34" fmla="*/ 140 w 568"/>
                <a:gd name="T35" fmla="*/ 117 h 488"/>
                <a:gd name="T36" fmla="*/ 142 w 568"/>
                <a:gd name="T37" fmla="*/ 122 h 4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68"/>
                <a:gd name="T58" fmla="*/ 0 h 488"/>
                <a:gd name="T59" fmla="*/ 568 w 568"/>
                <a:gd name="T60" fmla="*/ 488 h 4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68" h="488">
                  <a:moveTo>
                    <a:pt x="565" y="488"/>
                  </a:moveTo>
                  <a:lnTo>
                    <a:pt x="45" y="168"/>
                  </a:lnTo>
                  <a:lnTo>
                    <a:pt x="25" y="140"/>
                  </a:lnTo>
                  <a:lnTo>
                    <a:pt x="11" y="112"/>
                  </a:lnTo>
                  <a:lnTo>
                    <a:pt x="5" y="87"/>
                  </a:lnTo>
                  <a:lnTo>
                    <a:pt x="1" y="64"/>
                  </a:lnTo>
                  <a:lnTo>
                    <a:pt x="0" y="43"/>
                  </a:lnTo>
                  <a:lnTo>
                    <a:pt x="2" y="25"/>
                  </a:lnTo>
                  <a:lnTo>
                    <a:pt x="6" y="11"/>
                  </a:lnTo>
                  <a:lnTo>
                    <a:pt x="9" y="0"/>
                  </a:lnTo>
                  <a:lnTo>
                    <a:pt x="568" y="297"/>
                  </a:lnTo>
                  <a:lnTo>
                    <a:pt x="554" y="318"/>
                  </a:lnTo>
                  <a:lnTo>
                    <a:pt x="546" y="341"/>
                  </a:lnTo>
                  <a:lnTo>
                    <a:pt x="542" y="365"/>
                  </a:lnTo>
                  <a:lnTo>
                    <a:pt x="542" y="390"/>
                  </a:lnTo>
                  <a:lnTo>
                    <a:pt x="544" y="417"/>
                  </a:lnTo>
                  <a:lnTo>
                    <a:pt x="550" y="442"/>
                  </a:lnTo>
                  <a:lnTo>
                    <a:pt x="557" y="466"/>
                  </a:lnTo>
                  <a:lnTo>
                    <a:pt x="565" y="488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9" name="Freeform 1481"/>
            <p:cNvSpPr>
              <a:spLocks/>
            </p:cNvSpPr>
            <p:nvPr/>
          </p:nvSpPr>
          <p:spPr bwMode="auto">
            <a:xfrm>
              <a:off x="486" y="1377"/>
              <a:ext cx="329" cy="224"/>
            </a:xfrm>
            <a:custGeom>
              <a:avLst/>
              <a:gdLst>
                <a:gd name="T0" fmla="*/ 145 w 658"/>
                <a:gd name="T1" fmla="*/ 28 h 448"/>
                <a:gd name="T2" fmla="*/ 145 w 658"/>
                <a:gd name="T3" fmla="*/ 34 h 448"/>
                <a:gd name="T4" fmla="*/ 0 w 658"/>
                <a:gd name="T5" fmla="*/ 92 h 448"/>
                <a:gd name="T6" fmla="*/ 1 w 658"/>
                <a:gd name="T7" fmla="*/ 97 h 448"/>
                <a:gd name="T8" fmla="*/ 147 w 658"/>
                <a:gd name="T9" fmla="*/ 39 h 448"/>
                <a:gd name="T10" fmla="*/ 156 w 658"/>
                <a:gd name="T11" fmla="*/ 47 h 448"/>
                <a:gd name="T12" fmla="*/ 7 w 658"/>
                <a:gd name="T13" fmla="*/ 108 h 448"/>
                <a:gd name="T14" fmla="*/ 10 w 658"/>
                <a:gd name="T15" fmla="*/ 112 h 448"/>
                <a:gd name="T16" fmla="*/ 165 w 658"/>
                <a:gd name="T17" fmla="*/ 49 h 448"/>
                <a:gd name="T18" fmla="*/ 150 w 658"/>
                <a:gd name="T19" fmla="*/ 35 h 448"/>
                <a:gd name="T20" fmla="*/ 149 w 658"/>
                <a:gd name="T21" fmla="*/ 0 h 448"/>
                <a:gd name="T22" fmla="*/ 145 w 658"/>
                <a:gd name="T23" fmla="*/ 0 h 448"/>
                <a:gd name="T24" fmla="*/ 145 w 658"/>
                <a:gd name="T25" fmla="*/ 11 h 448"/>
                <a:gd name="T26" fmla="*/ 145 w 658"/>
                <a:gd name="T27" fmla="*/ 28 h 4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8"/>
                <a:gd name="T43" fmla="*/ 0 h 448"/>
                <a:gd name="T44" fmla="*/ 658 w 658"/>
                <a:gd name="T45" fmla="*/ 448 h 4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8" h="448">
                  <a:moveTo>
                    <a:pt x="578" y="109"/>
                  </a:moveTo>
                  <a:lnTo>
                    <a:pt x="580" y="134"/>
                  </a:lnTo>
                  <a:lnTo>
                    <a:pt x="0" y="368"/>
                  </a:lnTo>
                  <a:lnTo>
                    <a:pt x="6" y="387"/>
                  </a:lnTo>
                  <a:lnTo>
                    <a:pt x="587" y="153"/>
                  </a:lnTo>
                  <a:lnTo>
                    <a:pt x="622" y="186"/>
                  </a:lnTo>
                  <a:lnTo>
                    <a:pt x="31" y="429"/>
                  </a:lnTo>
                  <a:lnTo>
                    <a:pt x="38" y="448"/>
                  </a:lnTo>
                  <a:lnTo>
                    <a:pt x="658" y="194"/>
                  </a:lnTo>
                  <a:lnTo>
                    <a:pt x="597" y="137"/>
                  </a:lnTo>
                  <a:lnTo>
                    <a:pt x="595" y="0"/>
                  </a:lnTo>
                  <a:lnTo>
                    <a:pt x="577" y="0"/>
                  </a:lnTo>
                  <a:lnTo>
                    <a:pt x="577" y="41"/>
                  </a:lnTo>
                  <a:lnTo>
                    <a:pt x="578" y="1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107" name="Заголовок 1"/>
          <p:cNvSpPr txBox="1">
            <a:spLocks/>
          </p:cNvSpPr>
          <p:nvPr/>
        </p:nvSpPr>
        <p:spPr>
          <a:xfrm>
            <a:off x="814397" y="13225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404663"/>
            <a:ext cx="7200800" cy="3214043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«Дифференцированное обучение»</a:t>
            </a:r>
            <a:br>
              <a:rPr lang="ru-RU" sz="36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переводе с латинского означает разделение, разложение на разные части, формы, ступени</a:t>
            </a:r>
            <a:endParaRPr lang="ru-RU" sz="36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3999" y="2776537"/>
            <a:ext cx="7519998" cy="416480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altLang="ru-RU" sz="4000" b="1" dirty="0" smtClean="0"/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885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6"/>
          <p:cNvSpPr>
            <a:spLocks noChangeArrowheads="1"/>
          </p:cNvSpPr>
          <p:nvPr/>
        </p:nvSpPr>
        <p:spPr bwMode="auto">
          <a:xfrm>
            <a:off x="0" y="0"/>
            <a:ext cx="1524000" cy="6858000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147" name="Rectangle 1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grpSp>
        <p:nvGrpSpPr>
          <p:cNvPr id="6148" name="Group 1388" descr="Stack of books"/>
          <p:cNvGrpSpPr>
            <a:grpSpLocks noChangeAspect="1"/>
          </p:cNvGrpSpPr>
          <p:nvPr/>
        </p:nvGrpSpPr>
        <p:grpSpPr bwMode="auto">
          <a:xfrm>
            <a:off x="152400" y="1981200"/>
            <a:ext cx="1196975" cy="4525963"/>
            <a:chOff x="96" y="1248"/>
            <a:chExt cx="754" cy="2851"/>
          </a:xfrm>
        </p:grpSpPr>
        <p:sp>
          <p:nvSpPr>
            <p:cNvPr id="6156" name="AutoShape 1387"/>
            <p:cNvSpPr>
              <a:spLocks noChangeAspect="1" noChangeArrowheads="1" noTextEdit="1"/>
            </p:cNvSpPr>
            <p:nvPr/>
          </p:nvSpPr>
          <p:spPr bwMode="auto">
            <a:xfrm>
              <a:off x="96" y="1248"/>
              <a:ext cx="754" cy="2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7" name="Freeform 1389"/>
            <p:cNvSpPr>
              <a:spLocks/>
            </p:cNvSpPr>
            <p:nvPr/>
          </p:nvSpPr>
          <p:spPr bwMode="auto">
            <a:xfrm>
              <a:off x="450" y="3902"/>
              <a:ext cx="347" cy="158"/>
            </a:xfrm>
            <a:custGeom>
              <a:avLst/>
              <a:gdLst>
                <a:gd name="T0" fmla="*/ 10 w 693"/>
                <a:gd name="T1" fmla="*/ 39 h 318"/>
                <a:gd name="T2" fmla="*/ 1 w 693"/>
                <a:gd name="T3" fmla="*/ 49 h 318"/>
                <a:gd name="T4" fmla="*/ 0 w 693"/>
                <a:gd name="T5" fmla="*/ 64 h 318"/>
                <a:gd name="T6" fmla="*/ 2 w 693"/>
                <a:gd name="T7" fmla="*/ 73 h 318"/>
                <a:gd name="T8" fmla="*/ 2 w 693"/>
                <a:gd name="T9" fmla="*/ 79 h 318"/>
                <a:gd name="T10" fmla="*/ 173 w 693"/>
                <a:gd name="T11" fmla="*/ 35 h 318"/>
                <a:gd name="T12" fmla="*/ 174 w 693"/>
                <a:gd name="T13" fmla="*/ 0 h 318"/>
                <a:gd name="T14" fmla="*/ 10 w 693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3"/>
                <a:gd name="T25" fmla="*/ 0 h 318"/>
                <a:gd name="T26" fmla="*/ 693 w 693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3" h="318">
                  <a:moveTo>
                    <a:pt x="39" y="159"/>
                  </a:moveTo>
                  <a:lnTo>
                    <a:pt x="4" y="199"/>
                  </a:lnTo>
                  <a:lnTo>
                    <a:pt x="0" y="257"/>
                  </a:lnTo>
                  <a:lnTo>
                    <a:pt x="5" y="295"/>
                  </a:lnTo>
                  <a:lnTo>
                    <a:pt x="8" y="318"/>
                  </a:lnTo>
                  <a:lnTo>
                    <a:pt x="689" y="142"/>
                  </a:lnTo>
                  <a:lnTo>
                    <a:pt x="693" y="0"/>
                  </a:lnTo>
                  <a:lnTo>
                    <a:pt x="39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8" name="Freeform 1390"/>
            <p:cNvSpPr>
              <a:spLocks/>
            </p:cNvSpPr>
            <p:nvPr/>
          </p:nvSpPr>
          <p:spPr bwMode="auto">
            <a:xfrm>
              <a:off x="454" y="3974"/>
              <a:ext cx="367" cy="119"/>
            </a:xfrm>
            <a:custGeom>
              <a:avLst/>
              <a:gdLst>
                <a:gd name="T0" fmla="*/ 0 w 735"/>
                <a:gd name="T1" fmla="*/ 46 h 237"/>
                <a:gd name="T2" fmla="*/ 7 w 735"/>
                <a:gd name="T3" fmla="*/ 60 h 237"/>
                <a:gd name="T4" fmla="*/ 183 w 735"/>
                <a:gd name="T5" fmla="*/ 14 h 237"/>
                <a:gd name="T6" fmla="*/ 169 w 735"/>
                <a:gd name="T7" fmla="*/ 0 h 237"/>
                <a:gd name="T8" fmla="*/ 0 w 735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7"/>
                <a:gd name="T17" fmla="*/ 735 w 73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7">
                  <a:moveTo>
                    <a:pt x="0" y="181"/>
                  </a:moveTo>
                  <a:lnTo>
                    <a:pt x="30" y="237"/>
                  </a:lnTo>
                  <a:lnTo>
                    <a:pt x="735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9" name="Freeform 1391"/>
            <p:cNvSpPr>
              <a:spLocks/>
            </p:cNvSpPr>
            <p:nvPr/>
          </p:nvSpPr>
          <p:spPr bwMode="auto">
            <a:xfrm>
              <a:off x="148" y="3753"/>
              <a:ext cx="689" cy="346"/>
            </a:xfrm>
            <a:custGeom>
              <a:avLst/>
              <a:gdLst>
                <a:gd name="T0" fmla="*/ 164 w 1378"/>
                <a:gd name="T1" fmla="*/ 116 h 693"/>
                <a:gd name="T2" fmla="*/ 345 w 1378"/>
                <a:gd name="T3" fmla="*/ 71 h 693"/>
                <a:gd name="T4" fmla="*/ 189 w 1378"/>
                <a:gd name="T5" fmla="*/ 0 h 693"/>
                <a:gd name="T6" fmla="*/ 6 w 1378"/>
                <a:gd name="T7" fmla="*/ 21 h 693"/>
                <a:gd name="T8" fmla="*/ 6 w 1378"/>
                <a:gd name="T9" fmla="*/ 22 h 693"/>
                <a:gd name="T10" fmla="*/ 5 w 1378"/>
                <a:gd name="T11" fmla="*/ 26 h 693"/>
                <a:gd name="T12" fmla="*/ 3 w 1378"/>
                <a:gd name="T13" fmla="*/ 30 h 693"/>
                <a:gd name="T14" fmla="*/ 1 w 1378"/>
                <a:gd name="T15" fmla="*/ 37 h 693"/>
                <a:gd name="T16" fmla="*/ 0 w 1378"/>
                <a:gd name="T17" fmla="*/ 45 h 693"/>
                <a:gd name="T18" fmla="*/ 1 w 1378"/>
                <a:gd name="T19" fmla="*/ 54 h 693"/>
                <a:gd name="T20" fmla="*/ 5 w 1378"/>
                <a:gd name="T21" fmla="*/ 63 h 693"/>
                <a:gd name="T22" fmla="*/ 11 w 1378"/>
                <a:gd name="T23" fmla="*/ 73 h 693"/>
                <a:gd name="T24" fmla="*/ 11 w 1378"/>
                <a:gd name="T25" fmla="*/ 74 h 693"/>
                <a:gd name="T26" fmla="*/ 11 w 1378"/>
                <a:gd name="T27" fmla="*/ 74 h 693"/>
                <a:gd name="T28" fmla="*/ 11 w 1378"/>
                <a:gd name="T29" fmla="*/ 74 h 693"/>
                <a:gd name="T30" fmla="*/ 162 w 1378"/>
                <a:gd name="T31" fmla="*/ 173 h 693"/>
                <a:gd name="T32" fmla="*/ 162 w 1378"/>
                <a:gd name="T33" fmla="*/ 171 h 693"/>
                <a:gd name="T34" fmla="*/ 160 w 1378"/>
                <a:gd name="T35" fmla="*/ 165 h 693"/>
                <a:gd name="T36" fmla="*/ 160 w 1378"/>
                <a:gd name="T37" fmla="*/ 165 h 693"/>
                <a:gd name="T38" fmla="*/ 160 w 1378"/>
                <a:gd name="T39" fmla="*/ 165 h 693"/>
                <a:gd name="T40" fmla="*/ 159 w 1378"/>
                <a:gd name="T41" fmla="*/ 163 h 693"/>
                <a:gd name="T42" fmla="*/ 158 w 1378"/>
                <a:gd name="T43" fmla="*/ 159 h 693"/>
                <a:gd name="T44" fmla="*/ 156 w 1378"/>
                <a:gd name="T45" fmla="*/ 153 h 693"/>
                <a:gd name="T46" fmla="*/ 154 w 1378"/>
                <a:gd name="T47" fmla="*/ 146 h 693"/>
                <a:gd name="T48" fmla="*/ 154 w 1378"/>
                <a:gd name="T49" fmla="*/ 137 h 693"/>
                <a:gd name="T50" fmla="*/ 154 w 1378"/>
                <a:gd name="T51" fmla="*/ 129 h 693"/>
                <a:gd name="T52" fmla="*/ 158 w 1378"/>
                <a:gd name="T53" fmla="*/ 122 h 693"/>
                <a:gd name="T54" fmla="*/ 164 w 1378"/>
                <a:gd name="T55" fmla="*/ 116 h 6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8"/>
                <a:gd name="T85" fmla="*/ 0 h 693"/>
                <a:gd name="T86" fmla="*/ 1378 w 1378"/>
                <a:gd name="T87" fmla="*/ 693 h 6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8" h="693">
                  <a:moveTo>
                    <a:pt x="653" y="467"/>
                  </a:moveTo>
                  <a:lnTo>
                    <a:pt x="1378" y="287"/>
                  </a:lnTo>
                  <a:lnTo>
                    <a:pt x="759" y="0"/>
                  </a:lnTo>
                  <a:lnTo>
                    <a:pt x="27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6"/>
                  </a:lnTo>
                  <a:lnTo>
                    <a:pt x="17" y="253"/>
                  </a:lnTo>
                  <a:lnTo>
                    <a:pt x="42" y="295"/>
                  </a:lnTo>
                  <a:lnTo>
                    <a:pt x="43" y="296"/>
                  </a:lnTo>
                  <a:lnTo>
                    <a:pt x="45" y="297"/>
                  </a:lnTo>
                  <a:lnTo>
                    <a:pt x="645" y="693"/>
                  </a:lnTo>
                  <a:lnTo>
                    <a:pt x="647" y="684"/>
                  </a:lnTo>
                  <a:lnTo>
                    <a:pt x="639" y="663"/>
                  </a:lnTo>
                  <a:lnTo>
                    <a:pt x="639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2" y="614"/>
                  </a:lnTo>
                  <a:lnTo>
                    <a:pt x="615" y="584"/>
                  </a:lnTo>
                  <a:lnTo>
                    <a:pt x="613" y="551"/>
                  </a:lnTo>
                  <a:lnTo>
                    <a:pt x="616" y="519"/>
                  </a:lnTo>
                  <a:lnTo>
                    <a:pt x="629" y="491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0" name="Freeform 1392"/>
            <p:cNvSpPr>
              <a:spLocks/>
            </p:cNvSpPr>
            <p:nvPr/>
          </p:nvSpPr>
          <p:spPr bwMode="auto">
            <a:xfrm>
              <a:off x="186" y="3765"/>
              <a:ext cx="615" cy="209"/>
            </a:xfrm>
            <a:custGeom>
              <a:avLst/>
              <a:gdLst>
                <a:gd name="T0" fmla="*/ 308 w 1228"/>
                <a:gd name="T1" fmla="*/ 64 h 416"/>
                <a:gd name="T2" fmla="*/ 145 w 1228"/>
                <a:gd name="T3" fmla="*/ 105 h 416"/>
                <a:gd name="T4" fmla="*/ 0 w 1228"/>
                <a:gd name="T5" fmla="*/ 20 h 416"/>
                <a:gd name="T6" fmla="*/ 170 w 1228"/>
                <a:gd name="T7" fmla="*/ 0 h 416"/>
                <a:gd name="T8" fmla="*/ 308 w 1228"/>
                <a:gd name="T9" fmla="*/ 64 h 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8"/>
                <a:gd name="T16" fmla="*/ 0 h 416"/>
                <a:gd name="T17" fmla="*/ 1228 w 1228"/>
                <a:gd name="T18" fmla="*/ 416 h 4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8" h="416">
                  <a:moveTo>
                    <a:pt x="1228" y="254"/>
                  </a:moveTo>
                  <a:lnTo>
                    <a:pt x="579" y="416"/>
                  </a:lnTo>
                  <a:lnTo>
                    <a:pt x="0" y="80"/>
                  </a:lnTo>
                  <a:lnTo>
                    <a:pt x="679" y="0"/>
                  </a:lnTo>
                  <a:lnTo>
                    <a:pt x="1228" y="25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1" name="Freeform 1393"/>
            <p:cNvSpPr>
              <a:spLocks/>
            </p:cNvSpPr>
            <p:nvPr/>
          </p:nvSpPr>
          <p:spPr bwMode="auto">
            <a:xfrm>
              <a:off x="159" y="3809"/>
              <a:ext cx="304" cy="265"/>
            </a:xfrm>
            <a:custGeom>
              <a:avLst/>
              <a:gdLst>
                <a:gd name="T0" fmla="*/ 146 w 607"/>
                <a:gd name="T1" fmla="*/ 133 h 529"/>
                <a:gd name="T2" fmla="*/ 10 w 607"/>
                <a:gd name="T3" fmla="*/ 42 h 529"/>
                <a:gd name="T4" fmla="*/ 5 w 607"/>
                <a:gd name="T5" fmla="*/ 34 h 529"/>
                <a:gd name="T6" fmla="*/ 2 w 607"/>
                <a:gd name="T7" fmla="*/ 27 h 529"/>
                <a:gd name="T8" fmla="*/ 1 w 607"/>
                <a:gd name="T9" fmla="*/ 21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6 h 529"/>
                <a:gd name="T16" fmla="*/ 3 w 607"/>
                <a:gd name="T17" fmla="*/ 3 h 529"/>
                <a:gd name="T18" fmla="*/ 5 w 607"/>
                <a:gd name="T19" fmla="*/ 0 h 529"/>
                <a:gd name="T20" fmla="*/ 152 w 607"/>
                <a:gd name="T21" fmla="*/ 86 h 529"/>
                <a:gd name="T22" fmla="*/ 148 w 607"/>
                <a:gd name="T23" fmla="*/ 90 h 529"/>
                <a:gd name="T24" fmla="*/ 145 w 607"/>
                <a:gd name="T25" fmla="*/ 96 h 529"/>
                <a:gd name="T26" fmla="*/ 143 w 607"/>
                <a:gd name="T27" fmla="*/ 102 h 529"/>
                <a:gd name="T28" fmla="*/ 142 w 607"/>
                <a:gd name="T29" fmla="*/ 108 h 529"/>
                <a:gd name="T30" fmla="*/ 143 w 607"/>
                <a:gd name="T31" fmla="*/ 115 h 529"/>
                <a:gd name="T32" fmla="*/ 143 w 607"/>
                <a:gd name="T33" fmla="*/ 121 h 529"/>
                <a:gd name="T34" fmla="*/ 145 w 607"/>
                <a:gd name="T35" fmla="*/ 127 h 529"/>
                <a:gd name="T36" fmla="*/ 146 w 607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7" y="165"/>
                  </a:lnTo>
                  <a:lnTo>
                    <a:pt x="19" y="136"/>
                  </a:lnTo>
                  <a:lnTo>
                    <a:pt x="6" y="108"/>
                  </a:lnTo>
                  <a:lnTo>
                    <a:pt x="1" y="83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6" y="23"/>
                  </a:lnTo>
                  <a:lnTo>
                    <a:pt x="12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8" y="382"/>
                  </a:lnTo>
                  <a:lnTo>
                    <a:pt x="571" y="406"/>
                  </a:lnTo>
                  <a:lnTo>
                    <a:pt x="568" y="432"/>
                  </a:lnTo>
                  <a:lnTo>
                    <a:pt x="569" y="457"/>
                  </a:lnTo>
                  <a:lnTo>
                    <a:pt x="571" y="482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2" name="Freeform 1394"/>
            <p:cNvSpPr>
              <a:spLocks/>
            </p:cNvSpPr>
            <p:nvPr/>
          </p:nvSpPr>
          <p:spPr bwMode="auto">
            <a:xfrm>
              <a:off x="454" y="3902"/>
              <a:ext cx="376" cy="197"/>
            </a:xfrm>
            <a:custGeom>
              <a:avLst/>
              <a:gdLst>
                <a:gd name="T0" fmla="*/ 167 w 754"/>
                <a:gd name="T1" fmla="*/ 34 h 395"/>
                <a:gd name="T2" fmla="*/ 0 w 754"/>
                <a:gd name="T3" fmla="*/ 77 h 395"/>
                <a:gd name="T4" fmla="*/ 1 w 754"/>
                <a:gd name="T5" fmla="*/ 83 h 395"/>
                <a:gd name="T6" fmla="*/ 169 w 754"/>
                <a:gd name="T7" fmla="*/ 39 h 395"/>
                <a:gd name="T8" fmla="*/ 178 w 754"/>
                <a:gd name="T9" fmla="*/ 48 h 395"/>
                <a:gd name="T10" fmla="*/ 7 w 754"/>
                <a:gd name="T11" fmla="*/ 93 h 395"/>
                <a:gd name="T12" fmla="*/ 8 w 754"/>
                <a:gd name="T13" fmla="*/ 98 h 395"/>
                <a:gd name="T14" fmla="*/ 188 w 754"/>
                <a:gd name="T15" fmla="*/ 51 h 395"/>
                <a:gd name="T16" fmla="*/ 172 w 754"/>
                <a:gd name="T17" fmla="*/ 35 h 395"/>
                <a:gd name="T18" fmla="*/ 175 w 754"/>
                <a:gd name="T19" fmla="*/ 0 h 395"/>
                <a:gd name="T20" fmla="*/ 170 w 754"/>
                <a:gd name="T21" fmla="*/ 0 h 395"/>
                <a:gd name="T22" fmla="*/ 169 w 754"/>
                <a:gd name="T23" fmla="*/ 11 h 395"/>
                <a:gd name="T24" fmla="*/ 167 w 754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4"/>
                <a:gd name="T40" fmla="*/ 0 h 395"/>
                <a:gd name="T41" fmla="*/ 754 w 754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4" h="395">
                  <a:moveTo>
                    <a:pt x="671" y="137"/>
                  </a:moveTo>
                  <a:lnTo>
                    <a:pt x="0" y="311"/>
                  </a:lnTo>
                  <a:lnTo>
                    <a:pt x="5" y="332"/>
                  </a:lnTo>
                  <a:lnTo>
                    <a:pt x="678" y="157"/>
                  </a:lnTo>
                  <a:lnTo>
                    <a:pt x="714" y="194"/>
                  </a:lnTo>
                  <a:lnTo>
                    <a:pt x="29" y="375"/>
                  </a:lnTo>
                  <a:lnTo>
                    <a:pt x="35" y="395"/>
                  </a:lnTo>
                  <a:lnTo>
                    <a:pt x="754" y="205"/>
                  </a:lnTo>
                  <a:lnTo>
                    <a:pt x="691" y="141"/>
                  </a:lnTo>
                  <a:lnTo>
                    <a:pt x="701" y="3"/>
                  </a:lnTo>
                  <a:lnTo>
                    <a:pt x="681" y="0"/>
                  </a:lnTo>
                  <a:lnTo>
                    <a:pt x="678" y="44"/>
                  </a:lnTo>
                  <a:lnTo>
                    <a:pt x="671" y="1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3" name="Freeform 1395"/>
            <p:cNvSpPr>
              <a:spLocks/>
            </p:cNvSpPr>
            <p:nvPr/>
          </p:nvSpPr>
          <p:spPr bwMode="auto">
            <a:xfrm>
              <a:off x="469" y="3700"/>
              <a:ext cx="334" cy="209"/>
            </a:xfrm>
            <a:custGeom>
              <a:avLst/>
              <a:gdLst>
                <a:gd name="T0" fmla="*/ 7 w 670"/>
                <a:gd name="T1" fmla="*/ 59 h 417"/>
                <a:gd name="T2" fmla="*/ 0 w 670"/>
                <a:gd name="T3" fmla="*/ 72 h 417"/>
                <a:gd name="T4" fmla="*/ 0 w 670"/>
                <a:gd name="T5" fmla="*/ 87 h 417"/>
                <a:gd name="T6" fmla="*/ 3 w 670"/>
                <a:gd name="T7" fmla="*/ 98 h 417"/>
                <a:gd name="T8" fmla="*/ 4 w 670"/>
                <a:gd name="T9" fmla="*/ 105 h 417"/>
                <a:gd name="T10" fmla="*/ 167 w 670"/>
                <a:gd name="T11" fmla="*/ 39 h 417"/>
                <a:gd name="T12" fmla="*/ 165 w 670"/>
                <a:gd name="T13" fmla="*/ 0 h 417"/>
                <a:gd name="T14" fmla="*/ 7 w 670"/>
                <a:gd name="T15" fmla="*/ 59 h 4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70"/>
                <a:gd name="T25" fmla="*/ 0 h 417"/>
                <a:gd name="T26" fmla="*/ 670 w 670"/>
                <a:gd name="T27" fmla="*/ 417 h 4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70" h="417">
                  <a:moveTo>
                    <a:pt x="31" y="235"/>
                  </a:moveTo>
                  <a:lnTo>
                    <a:pt x="0" y="285"/>
                  </a:lnTo>
                  <a:lnTo>
                    <a:pt x="2" y="348"/>
                  </a:lnTo>
                  <a:lnTo>
                    <a:pt x="12" y="391"/>
                  </a:lnTo>
                  <a:lnTo>
                    <a:pt x="16" y="417"/>
                  </a:lnTo>
                  <a:lnTo>
                    <a:pt x="670" y="154"/>
                  </a:lnTo>
                  <a:lnTo>
                    <a:pt x="662" y="0"/>
                  </a:lnTo>
                  <a:lnTo>
                    <a:pt x="31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4" name="Freeform 1396"/>
            <p:cNvSpPr>
              <a:spLocks/>
            </p:cNvSpPr>
            <p:nvPr/>
          </p:nvSpPr>
          <p:spPr bwMode="auto">
            <a:xfrm>
              <a:off x="477" y="3779"/>
              <a:ext cx="356" cy="164"/>
            </a:xfrm>
            <a:custGeom>
              <a:avLst/>
              <a:gdLst>
                <a:gd name="T0" fmla="*/ 0 w 712"/>
                <a:gd name="T1" fmla="*/ 67 h 328"/>
                <a:gd name="T2" fmla="*/ 9 w 712"/>
                <a:gd name="T3" fmla="*/ 82 h 328"/>
                <a:gd name="T4" fmla="*/ 178 w 712"/>
                <a:gd name="T5" fmla="*/ 13 h 328"/>
                <a:gd name="T6" fmla="*/ 163 w 712"/>
                <a:gd name="T7" fmla="*/ 0 h 328"/>
                <a:gd name="T8" fmla="*/ 0 w 712"/>
                <a:gd name="T9" fmla="*/ 67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8"/>
                <a:gd name="T17" fmla="*/ 712 w 712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8">
                  <a:moveTo>
                    <a:pt x="0" y="268"/>
                  </a:moveTo>
                  <a:lnTo>
                    <a:pt x="36" y="328"/>
                  </a:lnTo>
                  <a:lnTo>
                    <a:pt x="712" y="54"/>
                  </a:lnTo>
                  <a:lnTo>
                    <a:pt x="650" y="0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5" name="Freeform 1397"/>
            <p:cNvSpPr>
              <a:spLocks/>
            </p:cNvSpPr>
            <p:nvPr/>
          </p:nvSpPr>
          <p:spPr bwMode="auto">
            <a:xfrm>
              <a:off x="477" y="3779"/>
              <a:ext cx="356" cy="164"/>
            </a:xfrm>
            <a:custGeom>
              <a:avLst/>
              <a:gdLst>
                <a:gd name="T0" fmla="*/ 0 w 712"/>
                <a:gd name="T1" fmla="*/ 67 h 328"/>
                <a:gd name="T2" fmla="*/ 9 w 712"/>
                <a:gd name="T3" fmla="*/ 82 h 328"/>
                <a:gd name="T4" fmla="*/ 178 w 712"/>
                <a:gd name="T5" fmla="*/ 13 h 328"/>
                <a:gd name="T6" fmla="*/ 163 w 712"/>
                <a:gd name="T7" fmla="*/ 0 h 328"/>
                <a:gd name="T8" fmla="*/ 0 w 712"/>
                <a:gd name="T9" fmla="*/ 67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8"/>
                <a:gd name="T17" fmla="*/ 712 w 712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8">
                  <a:moveTo>
                    <a:pt x="0" y="268"/>
                  </a:moveTo>
                  <a:lnTo>
                    <a:pt x="36" y="328"/>
                  </a:lnTo>
                  <a:lnTo>
                    <a:pt x="712" y="54"/>
                  </a:lnTo>
                  <a:lnTo>
                    <a:pt x="650" y="0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6" name="Freeform 1398"/>
            <p:cNvSpPr>
              <a:spLocks/>
            </p:cNvSpPr>
            <p:nvPr/>
          </p:nvSpPr>
          <p:spPr bwMode="auto">
            <a:xfrm>
              <a:off x="151" y="3557"/>
              <a:ext cx="687" cy="393"/>
            </a:xfrm>
            <a:custGeom>
              <a:avLst/>
              <a:gdLst>
                <a:gd name="T0" fmla="*/ 169 w 1376"/>
                <a:gd name="T1" fmla="*/ 133 h 786"/>
                <a:gd name="T2" fmla="*/ 343 w 1376"/>
                <a:gd name="T3" fmla="*/ 67 h 786"/>
                <a:gd name="T4" fmla="*/ 183 w 1376"/>
                <a:gd name="T5" fmla="*/ 0 h 786"/>
                <a:gd name="T6" fmla="*/ 4 w 1376"/>
                <a:gd name="T7" fmla="*/ 40 h 786"/>
                <a:gd name="T8" fmla="*/ 3 w 1376"/>
                <a:gd name="T9" fmla="*/ 42 h 786"/>
                <a:gd name="T10" fmla="*/ 2 w 1376"/>
                <a:gd name="T11" fmla="*/ 46 h 786"/>
                <a:gd name="T12" fmla="*/ 1 w 1376"/>
                <a:gd name="T13" fmla="*/ 51 h 786"/>
                <a:gd name="T14" fmla="*/ 0 w 1376"/>
                <a:gd name="T15" fmla="*/ 58 h 786"/>
                <a:gd name="T16" fmla="*/ 0 w 1376"/>
                <a:gd name="T17" fmla="*/ 68 h 786"/>
                <a:gd name="T18" fmla="*/ 2 w 1376"/>
                <a:gd name="T19" fmla="*/ 78 h 786"/>
                <a:gd name="T20" fmla="*/ 7 w 1376"/>
                <a:gd name="T21" fmla="*/ 89 h 786"/>
                <a:gd name="T22" fmla="*/ 14 w 1376"/>
                <a:gd name="T23" fmla="*/ 99 h 786"/>
                <a:gd name="T24" fmla="*/ 14 w 1376"/>
                <a:gd name="T25" fmla="*/ 99 h 786"/>
                <a:gd name="T26" fmla="*/ 14 w 1376"/>
                <a:gd name="T27" fmla="*/ 99 h 786"/>
                <a:gd name="T28" fmla="*/ 15 w 1376"/>
                <a:gd name="T29" fmla="*/ 100 h 786"/>
                <a:gd name="T30" fmla="*/ 173 w 1376"/>
                <a:gd name="T31" fmla="*/ 197 h 786"/>
                <a:gd name="T32" fmla="*/ 173 w 1376"/>
                <a:gd name="T33" fmla="*/ 194 h 786"/>
                <a:gd name="T34" fmla="*/ 171 w 1376"/>
                <a:gd name="T35" fmla="*/ 188 h 786"/>
                <a:gd name="T36" fmla="*/ 171 w 1376"/>
                <a:gd name="T37" fmla="*/ 188 h 786"/>
                <a:gd name="T38" fmla="*/ 171 w 1376"/>
                <a:gd name="T39" fmla="*/ 188 h 786"/>
                <a:gd name="T40" fmla="*/ 170 w 1376"/>
                <a:gd name="T41" fmla="*/ 187 h 786"/>
                <a:gd name="T42" fmla="*/ 168 w 1376"/>
                <a:gd name="T43" fmla="*/ 182 h 786"/>
                <a:gd name="T44" fmla="*/ 165 w 1376"/>
                <a:gd name="T45" fmla="*/ 175 h 786"/>
                <a:gd name="T46" fmla="*/ 163 w 1376"/>
                <a:gd name="T47" fmla="*/ 167 h 786"/>
                <a:gd name="T48" fmla="*/ 161 w 1376"/>
                <a:gd name="T49" fmla="*/ 158 h 786"/>
                <a:gd name="T50" fmla="*/ 161 w 1376"/>
                <a:gd name="T51" fmla="*/ 149 h 786"/>
                <a:gd name="T52" fmla="*/ 164 w 1376"/>
                <a:gd name="T53" fmla="*/ 141 h 786"/>
                <a:gd name="T54" fmla="*/ 169 w 1376"/>
                <a:gd name="T55" fmla="*/ 133 h 78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6"/>
                <a:gd name="T85" fmla="*/ 0 h 786"/>
                <a:gd name="T86" fmla="*/ 1376 w 1376"/>
                <a:gd name="T87" fmla="*/ 786 h 78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6" h="786">
                  <a:moveTo>
                    <a:pt x="678" y="532"/>
                  </a:moveTo>
                  <a:lnTo>
                    <a:pt x="1376" y="266"/>
                  </a:lnTo>
                  <a:lnTo>
                    <a:pt x="734" y="0"/>
                  </a:lnTo>
                  <a:lnTo>
                    <a:pt x="18" y="160"/>
                  </a:lnTo>
                  <a:lnTo>
                    <a:pt x="15" y="166"/>
                  </a:lnTo>
                  <a:lnTo>
                    <a:pt x="9" y="181"/>
                  </a:lnTo>
                  <a:lnTo>
                    <a:pt x="4" y="204"/>
                  </a:lnTo>
                  <a:lnTo>
                    <a:pt x="0" y="234"/>
                  </a:lnTo>
                  <a:lnTo>
                    <a:pt x="1" y="271"/>
                  </a:lnTo>
                  <a:lnTo>
                    <a:pt x="9" y="310"/>
                  </a:lnTo>
                  <a:lnTo>
                    <a:pt x="28" y="353"/>
                  </a:lnTo>
                  <a:lnTo>
                    <a:pt x="58" y="398"/>
                  </a:lnTo>
                  <a:lnTo>
                    <a:pt x="59" y="399"/>
                  </a:lnTo>
                  <a:lnTo>
                    <a:pt x="60" y="401"/>
                  </a:lnTo>
                  <a:lnTo>
                    <a:pt x="694" y="786"/>
                  </a:lnTo>
                  <a:lnTo>
                    <a:pt x="694" y="775"/>
                  </a:lnTo>
                  <a:lnTo>
                    <a:pt x="685" y="751"/>
                  </a:lnTo>
                  <a:lnTo>
                    <a:pt x="681" y="745"/>
                  </a:lnTo>
                  <a:lnTo>
                    <a:pt x="673" y="726"/>
                  </a:lnTo>
                  <a:lnTo>
                    <a:pt x="663" y="699"/>
                  </a:lnTo>
                  <a:lnTo>
                    <a:pt x="652" y="666"/>
                  </a:lnTo>
                  <a:lnTo>
                    <a:pt x="647" y="631"/>
                  </a:lnTo>
                  <a:lnTo>
                    <a:pt x="647" y="594"/>
                  </a:lnTo>
                  <a:lnTo>
                    <a:pt x="657" y="561"/>
                  </a:lnTo>
                  <a:lnTo>
                    <a:pt x="678" y="5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7" name="Freeform 1399"/>
            <p:cNvSpPr>
              <a:spLocks/>
            </p:cNvSpPr>
            <p:nvPr/>
          </p:nvSpPr>
          <p:spPr bwMode="auto">
            <a:xfrm>
              <a:off x="184" y="3571"/>
              <a:ext cx="618" cy="238"/>
            </a:xfrm>
            <a:custGeom>
              <a:avLst/>
              <a:gdLst>
                <a:gd name="T0" fmla="*/ 309 w 1235"/>
                <a:gd name="T1" fmla="*/ 59 h 475"/>
                <a:gd name="T2" fmla="*/ 153 w 1235"/>
                <a:gd name="T3" fmla="*/ 119 h 475"/>
                <a:gd name="T4" fmla="*/ 0 w 1235"/>
                <a:gd name="T5" fmla="*/ 38 h 475"/>
                <a:gd name="T6" fmla="*/ 167 w 1235"/>
                <a:gd name="T7" fmla="*/ 0 h 475"/>
                <a:gd name="T8" fmla="*/ 309 w 1235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5"/>
                <a:gd name="T16" fmla="*/ 0 h 475"/>
                <a:gd name="T17" fmla="*/ 1235 w 1235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5" h="475">
                  <a:moveTo>
                    <a:pt x="1235" y="236"/>
                  </a:moveTo>
                  <a:lnTo>
                    <a:pt x="611" y="475"/>
                  </a:lnTo>
                  <a:lnTo>
                    <a:pt x="0" y="151"/>
                  </a:lnTo>
                  <a:lnTo>
                    <a:pt x="666" y="0"/>
                  </a:lnTo>
                  <a:lnTo>
                    <a:pt x="1235" y="236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8" name="Freeform 1400"/>
            <p:cNvSpPr>
              <a:spLocks/>
            </p:cNvSpPr>
            <p:nvPr/>
          </p:nvSpPr>
          <p:spPr bwMode="auto">
            <a:xfrm>
              <a:off x="162" y="3652"/>
              <a:ext cx="315" cy="272"/>
            </a:xfrm>
            <a:custGeom>
              <a:avLst/>
              <a:gdLst>
                <a:gd name="T0" fmla="*/ 157 w 630"/>
                <a:gd name="T1" fmla="*/ 136 h 543"/>
                <a:gd name="T2" fmla="*/ 12 w 630"/>
                <a:gd name="T3" fmla="*/ 47 h 543"/>
                <a:gd name="T4" fmla="*/ 7 w 630"/>
                <a:gd name="T5" fmla="*/ 39 h 543"/>
                <a:gd name="T6" fmla="*/ 3 w 630"/>
                <a:gd name="T7" fmla="*/ 31 h 543"/>
                <a:gd name="T8" fmla="*/ 1 w 630"/>
                <a:gd name="T9" fmla="*/ 24 h 543"/>
                <a:gd name="T10" fmla="*/ 1 w 630"/>
                <a:gd name="T11" fmla="*/ 18 h 543"/>
                <a:gd name="T12" fmla="*/ 0 w 630"/>
                <a:gd name="T13" fmla="*/ 12 h 543"/>
                <a:gd name="T14" fmla="*/ 1 w 630"/>
                <a:gd name="T15" fmla="*/ 7 h 543"/>
                <a:gd name="T16" fmla="*/ 1 w 630"/>
                <a:gd name="T17" fmla="*/ 3 h 543"/>
                <a:gd name="T18" fmla="*/ 2 w 630"/>
                <a:gd name="T19" fmla="*/ 0 h 543"/>
                <a:gd name="T20" fmla="*/ 158 w 630"/>
                <a:gd name="T21" fmla="*/ 83 h 543"/>
                <a:gd name="T22" fmla="*/ 154 w 630"/>
                <a:gd name="T23" fmla="*/ 89 h 543"/>
                <a:gd name="T24" fmla="*/ 152 w 630"/>
                <a:gd name="T25" fmla="*/ 95 h 543"/>
                <a:gd name="T26" fmla="*/ 151 w 630"/>
                <a:gd name="T27" fmla="*/ 102 h 543"/>
                <a:gd name="T28" fmla="*/ 151 w 630"/>
                <a:gd name="T29" fmla="*/ 109 h 543"/>
                <a:gd name="T30" fmla="*/ 152 w 630"/>
                <a:gd name="T31" fmla="*/ 116 h 543"/>
                <a:gd name="T32" fmla="*/ 153 w 630"/>
                <a:gd name="T33" fmla="*/ 123 h 543"/>
                <a:gd name="T34" fmla="*/ 155 w 630"/>
                <a:gd name="T35" fmla="*/ 130 h 543"/>
                <a:gd name="T36" fmla="*/ 157 w 630"/>
                <a:gd name="T37" fmla="*/ 136 h 54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0"/>
                <a:gd name="T58" fmla="*/ 0 h 543"/>
                <a:gd name="T59" fmla="*/ 630 w 630"/>
                <a:gd name="T60" fmla="*/ 543 h 54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0" h="543">
                  <a:moveTo>
                    <a:pt x="628" y="543"/>
                  </a:moveTo>
                  <a:lnTo>
                    <a:pt x="50" y="186"/>
                  </a:lnTo>
                  <a:lnTo>
                    <a:pt x="28" y="154"/>
                  </a:lnTo>
                  <a:lnTo>
                    <a:pt x="13" y="124"/>
                  </a:lnTo>
                  <a:lnTo>
                    <a:pt x="5" y="96"/>
                  </a:lnTo>
                  <a:lnTo>
                    <a:pt x="1" y="70"/>
                  </a:lnTo>
                  <a:lnTo>
                    <a:pt x="0" y="47"/>
                  </a:lnTo>
                  <a:lnTo>
                    <a:pt x="4" y="28"/>
                  </a:lnTo>
                  <a:lnTo>
                    <a:pt x="7" y="12"/>
                  </a:lnTo>
                  <a:lnTo>
                    <a:pt x="10" y="0"/>
                  </a:lnTo>
                  <a:lnTo>
                    <a:pt x="630" y="330"/>
                  </a:lnTo>
                  <a:lnTo>
                    <a:pt x="616" y="353"/>
                  </a:lnTo>
                  <a:lnTo>
                    <a:pt x="606" y="379"/>
                  </a:lnTo>
                  <a:lnTo>
                    <a:pt x="603" y="406"/>
                  </a:lnTo>
                  <a:lnTo>
                    <a:pt x="602" y="434"/>
                  </a:lnTo>
                  <a:lnTo>
                    <a:pt x="605" y="463"/>
                  </a:lnTo>
                  <a:lnTo>
                    <a:pt x="611" y="491"/>
                  </a:lnTo>
                  <a:lnTo>
                    <a:pt x="619" y="518"/>
                  </a:lnTo>
                  <a:lnTo>
                    <a:pt x="628" y="54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9" name="Freeform 1401"/>
            <p:cNvSpPr>
              <a:spLocks/>
            </p:cNvSpPr>
            <p:nvPr/>
          </p:nvSpPr>
          <p:spPr bwMode="auto">
            <a:xfrm>
              <a:off x="476" y="3700"/>
              <a:ext cx="365" cy="250"/>
            </a:xfrm>
            <a:custGeom>
              <a:avLst/>
              <a:gdLst>
                <a:gd name="T0" fmla="*/ 160 w 731"/>
                <a:gd name="T1" fmla="*/ 38 h 500"/>
                <a:gd name="T2" fmla="*/ 0 w 731"/>
                <a:gd name="T3" fmla="*/ 103 h 500"/>
                <a:gd name="T4" fmla="*/ 1 w 731"/>
                <a:gd name="T5" fmla="*/ 108 h 500"/>
                <a:gd name="T6" fmla="*/ 162 w 731"/>
                <a:gd name="T7" fmla="*/ 43 h 500"/>
                <a:gd name="T8" fmla="*/ 172 w 731"/>
                <a:gd name="T9" fmla="*/ 52 h 500"/>
                <a:gd name="T10" fmla="*/ 8 w 731"/>
                <a:gd name="T11" fmla="*/ 120 h 500"/>
                <a:gd name="T12" fmla="*/ 10 w 731"/>
                <a:gd name="T13" fmla="*/ 125 h 500"/>
                <a:gd name="T14" fmla="*/ 182 w 731"/>
                <a:gd name="T15" fmla="*/ 54 h 500"/>
                <a:gd name="T16" fmla="*/ 165 w 731"/>
                <a:gd name="T17" fmla="*/ 39 h 500"/>
                <a:gd name="T18" fmla="*/ 165 w 731"/>
                <a:gd name="T19" fmla="*/ 1 h 500"/>
                <a:gd name="T20" fmla="*/ 160 w 731"/>
                <a:gd name="T21" fmla="*/ 0 h 500"/>
                <a:gd name="T22" fmla="*/ 160 w 731"/>
                <a:gd name="T23" fmla="*/ 12 h 500"/>
                <a:gd name="T24" fmla="*/ 160 w 731"/>
                <a:gd name="T25" fmla="*/ 38 h 5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1"/>
                <a:gd name="T40" fmla="*/ 0 h 500"/>
                <a:gd name="T41" fmla="*/ 731 w 731"/>
                <a:gd name="T42" fmla="*/ 500 h 50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1" h="500">
                  <a:moveTo>
                    <a:pt x="643" y="149"/>
                  </a:moveTo>
                  <a:lnTo>
                    <a:pt x="0" y="409"/>
                  </a:lnTo>
                  <a:lnTo>
                    <a:pt x="6" y="432"/>
                  </a:lnTo>
                  <a:lnTo>
                    <a:pt x="651" y="171"/>
                  </a:lnTo>
                  <a:lnTo>
                    <a:pt x="690" y="208"/>
                  </a:lnTo>
                  <a:lnTo>
                    <a:pt x="35" y="477"/>
                  </a:lnTo>
                  <a:lnTo>
                    <a:pt x="43" y="500"/>
                  </a:lnTo>
                  <a:lnTo>
                    <a:pt x="731" y="216"/>
                  </a:lnTo>
                  <a:lnTo>
                    <a:pt x="663" y="153"/>
                  </a:lnTo>
                  <a:lnTo>
                    <a:pt x="661" y="1"/>
                  </a:lnTo>
                  <a:lnTo>
                    <a:pt x="641" y="0"/>
                  </a:lnTo>
                  <a:lnTo>
                    <a:pt x="642" y="47"/>
                  </a:lnTo>
                  <a:lnTo>
                    <a:pt x="643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0" name="Freeform 1402"/>
            <p:cNvSpPr>
              <a:spLocks/>
            </p:cNvSpPr>
            <p:nvPr/>
          </p:nvSpPr>
          <p:spPr bwMode="auto">
            <a:xfrm>
              <a:off x="427" y="3550"/>
              <a:ext cx="347" cy="158"/>
            </a:xfrm>
            <a:custGeom>
              <a:avLst/>
              <a:gdLst>
                <a:gd name="T0" fmla="*/ 10 w 695"/>
                <a:gd name="T1" fmla="*/ 39 h 318"/>
                <a:gd name="T2" fmla="*/ 1 w 695"/>
                <a:gd name="T3" fmla="*/ 49 h 318"/>
                <a:gd name="T4" fmla="*/ 0 w 695"/>
                <a:gd name="T5" fmla="*/ 63 h 318"/>
                <a:gd name="T6" fmla="*/ 1 w 695"/>
                <a:gd name="T7" fmla="*/ 73 h 318"/>
                <a:gd name="T8" fmla="*/ 2 w 695"/>
                <a:gd name="T9" fmla="*/ 79 h 318"/>
                <a:gd name="T10" fmla="*/ 172 w 695"/>
                <a:gd name="T11" fmla="*/ 35 h 318"/>
                <a:gd name="T12" fmla="*/ 173 w 695"/>
                <a:gd name="T13" fmla="*/ 0 h 318"/>
                <a:gd name="T14" fmla="*/ 10 w 695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8"/>
                <a:gd name="T26" fmla="*/ 695 w 695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8">
                  <a:moveTo>
                    <a:pt x="41" y="159"/>
                  </a:moveTo>
                  <a:lnTo>
                    <a:pt x="5" y="199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91" y="141"/>
                  </a:lnTo>
                  <a:lnTo>
                    <a:pt x="695" y="0"/>
                  </a:lnTo>
                  <a:lnTo>
                    <a:pt x="41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1" name="Freeform 1403"/>
            <p:cNvSpPr>
              <a:spLocks/>
            </p:cNvSpPr>
            <p:nvPr/>
          </p:nvSpPr>
          <p:spPr bwMode="auto">
            <a:xfrm>
              <a:off x="431" y="3622"/>
              <a:ext cx="367" cy="119"/>
            </a:xfrm>
            <a:custGeom>
              <a:avLst/>
              <a:gdLst>
                <a:gd name="T0" fmla="*/ 0 w 735"/>
                <a:gd name="T1" fmla="*/ 46 h 237"/>
                <a:gd name="T2" fmla="*/ 7 w 735"/>
                <a:gd name="T3" fmla="*/ 60 h 237"/>
                <a:gd name="T4" fmla="*/ 183 w 735"/>
                <a:gd name="T5" fmla="*/ 14 h 237"/>
                <a:gd name="T6" fmla="*/ 169 w 735"/>
                <a:gd name="T7" fmla="*/ 0 h 237"/>
                <a:gd name="T8" fmla="*/ 0 w 735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7"/>
                <a:gd name="T17" fmla="*/ 735 w 73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7">
                  <a:moveTo>
                    <a:pt x="0" y="181"/>
                  </a:moveTo>
                  <a:lnTo>
                    <a:pt x="30" y="237"/>
                  </a:lnTo>
                  <a:lnTo>
                    <a:pt x="735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2" name="Freeform 1404"/>
            <p:cNvSpPr>
              <a:spLocks/>
            </p:cNvSpPr>
            <p:nvPr/>
          </p:nvSpPr>
          <p:spPr bwMode="auto">
            <a:xfrm>
              <a:off x="125" y="3400"/>
              <a:ext cx="689" cy="347"/>
            </a:xfrm>
            <a:custGeom>
              <a:avLst/>
              <a:gdLst>
                <a:gd name="T0" fmla="*/ 163 w 1377"/>
                <a:gd name="T1" fmla="*/ 116 h 694"/>
                <a:gd name="T2" fmla="*/ 345 w 1377"/>
                <a:gd name="T3" fmla="*/ 72 h 694"/>
                <a:gd name="T4" fmla="*/ 190 w 1377"/>
                <a:gd name="T5" fmla="*/ 0 h 694"/>
                <a:gd name="T6" fmla="*/ 7 w 1377"/>
                <a:gd name="T7" fmla="*/ 22 h 694"/>
                <a:gd name="T8" fmla="*/ 6 w 1377"/>
                <a:gd name="T9" fmla="*/ 22 h 694"/>
                <a:gd name="T10" fmla="*/ 5 w 1377"/>
                <a:gd name="T11" fmla="*/ 26 h 694"/>
                <a:gd name="T12" fmla="*/ 3 w 1377"/>
                <a:gd name="T13" fmla="*/ 30 h 694"/>
                <a:gd name="T14" fmla="*/ 1 w 1377"/>
                <a:gd name="T15" fmla="*/ 38 h 694"/>
                <a:gd name="T16" fmla="*/ 0 w 1377"/>
                <a:gd name="T17" fmla="*/ 45 h 694"/>
                <a:gd name="T18" fmla="*/ 1 w 1377"/>
                <a:gd name="T19" fmla="*/ 53 h 694"/>
                <a:gd name="T20" fmla="*/ 5 w 1377"/>
                <a:gd name="T21" fmla="*/ 63 h 694"/>
                <a:gd name="T22" fmla="*/ 11 w 1377"/>
                <a:gd name="T23" fmla="*/ 74 h 694"/>
                <a:gd name="T24" fmla="*/ 11 w 1377"/>
                <a:gd name="T25" fmla="*/ 74 h 694"/>
                <a:gd name="T26" fmla="*/ 11 w 1377"/>
                <a:gd name="T27" fmla="*/ 74 h 694"/>
                <a:gd name="T28" fmla="*/ 11 w 1377"/>
                <a:gd name="T29" fmla="*/ 75 h 694"/>
                <a:gd name="T30" fmla="*/ 11 w 1377"/>
                <a:gd name="T31" fmla="*/ 75 h 694"/>
                <a:gd name="T32" fmla="*/ 11 w 1377"/>
                <a:gd name="T33" fmla="*/ 75 h 694"/>
                <a:gd name="T34" fmla="*/ 12 w 1377"/>
                <a:gd name="T35" fmla="*/ 75 h 694"/>
                <a:gd name="T36" fmla="*/ 161 w 1377"/>
                <a:gd name="T37" fmla="*/ 174 h 694"/>
                <a:gd name="T38" fmla="*/ 162 w 1377"/>
                <a:gd name="T39" fmla="*/ 172 h 694"/>
                <a:gd name="T40" fmla="*/ 160 w 1377"/>
                <a:gd name="T41" fmla="*/ 166 h 694"/>
                <a:gd name="T42" fmla="*/ 160 w 1377"/>
                <a:gd name="T43" fmla="*/ 166 h 694"/>
                <a:gd name="T44" fmla="*/ 160 w 1377"/>
                <a:gd name="T45" fmla="*/ 166 h 694"/>
                <a:gd name="T46" fmla="*/ 159 w 1377"/>
                <a:gd name="T47" fmla="*/ 164 h 694"/>
                <a:gd name="T48" fmla="*/ 158 w 1377"/>
                <a:gd name="T49" fmla="*/ 160 h 694"/>
                <a:gd name="T50" fmla="*/ 156 w 1377"/>
                <a:gd name="T51" fmla="*/ 154 h 694"/>
                <a:gd name="T52" fmla="*/ 154 w 1377"/>
                <a:gd name="T53" fmla="*/ 146 h 694"/>
                <a:gd name="T54" fmla="*/ 153 w 1377"/>
                <a:gd name="T55" fmla="*/ 138 h 694"/>
                <a:gd name="T56" fmla="*/ 154 w 1377"/>
                <a:gd name="T57" fmla="*/ 130 h 694"/>
                <a:gd name="T58" fmla="*/ 157 w 1377"/>
                <a:gd name="T59" fmla="*/ 122 h 694"/>
                <a:gd name="T60" fmla="*/ 163 w 1377"/>
                <a:gd name="T61" fmla="*/ 11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4"/>
                <a:gd name="T95" fmla="*/ 1377 w 1377"/>
                <a:gd name="T96" fmla="*/ 694 h 69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4">
                  <a:moveTo>
                    <a:pt x="652" y="467"/>
                  </a:moveTo>
                  <a:lnTo>
                    <a:pt x="1377" y="288"/>
                  </a:lnTo>
                  <a:lnTo>
                    <a:pt x="758" y="0"/>
                  </a:lnTo>
                  <a:lnTo>
                    <a:pt x="27" y="86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50"/>
                  </a:lnTo>
                  <a:lnTo>
                    <a:pt x="0" y="181"/>
                  </a:lnTo>
                  <a:lnTo>
                    <a:pt x="3" y="215"/>
                  </a:lnTo>
                  <a:lnTo>
                    <a:pt x="17" y="254"/>
                  </a:lnTo>
                  <a:lnTo>
                    <a:pt x="42" y="296"/>
                  </a:lnTo>
                  <a:lnTo>
                    <a:pt x="43" y="296"/>
                  </a:lnTo>
                  <a:lnTo>
                    <a:pt x="43" y="297"/>
                  </a:lnTo>
                  <a:lnTo>
                    <a:pt x="45" y="298"/>
                  </a:lnTo>
                  <a:lnTo>
                    <a:pt x="644" y="694"/>
                  </a:lnTo>
                  <a:lnTo>
                    <a:pt x="646" y="685"/>
                  </a:lnTo>
                  <a:lnTo>
                    <a:pt x="638" y="663"/>
                  </a:lnTo>
                  <a:lnTo>
                    <a:pt x="636" y="656"/>
                  </a:lnTo>
                  <a:lnTo>
                    <a:pt x="629" y="639"/>
                  </a:lnTo>
                  <a:lnTo>
                    <a:pt x="621" y="614"/>
                  </a:lnTo>
                  <a:lnTo>
                    <a:pt x="614" y="583"/>
                  </a:lnTo>
                  <a:lnTo>
                    <a:pt x="612" y="551"/>
                  </a:lnTo>
                  <a:lnTo>
                    <a:pt x="615" y="519"/>
                  </a:lnTo>
                  <a:lnTo>
                    <a:pt x="628" y="490"/>
                  </a:lnTo>
                  <a:lnTo>
                    <a:pt x="652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3" name="Freeform 1405"/>
            <p:cNvSpPr>
              <a:spLocks/>
            </p:cNvSpPr>
            <p:nvPr/>
          </p:nvSpPr>
          <p:spPr bwMode="auto">
            <a:xfrm>
              <a:off x="163" y="3413"/>
              <a:ext cx="614" cy="209"/>
            </a:xfrm>
            <a:custGeom>
              <a:avLst/>
              <a:gdLst>
                <a:gd name="T0" fmla="*/ 307 w 1229"/>
                <a:gd name="T1" fmla="*/ 64 h 418"/>
                <a:gd name="T2" fmla="*/ 145 w 1229"/>
                <a:gd name="T3" fmla="*/ 105 h 418"/>
                <a:gd name="T4" fmla="*/ 0 w 1229"/>
                <a:gd name="T5" fmla="*/ 21 h 418"/>
                <a:gd name="T6" fmla="*/ 170 w 1229"/>
                <a:gd name="T7" fmla="*/ 0 h 418"/>
                <a:gd name="T8" fmla="*/ 307 w 1229"/>
                <a:gd name="T9" fmla="*/ 64 h 4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8"/>
                <a:gd name="T17" fmla="*/ 1229 w 1229"/>
                <a:gd name="T18" fmla="*/ 418 h 4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8">
                  <a:moveTo>
                    <a:pt x="1229" y="256"/>
                  </a:moveTo>
                  <a:lnTo>
                    <a:pt x="581" y="418"/>
                  </a:lnTo>
                  <a:lnTo>
                    <a:pt x="0" y="82"/>
                  </a:lnTo>
                  <a:lnTo>
                    <a:pt x="681" y="0"/>
                  </a:lnTo>
                  <a:lnTo>
                    <a:pt x="1229" y="25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4" name="Freeform 1406"/>
            <p:cNvSpPr>
              <a:spLocks/>
            </p:cNvSpPr>
            <p:nvPr/>
          </p:nvSpPr>
          <p:spPr bwMode="auto">
            <a:xfrm>
              <a:off x="136" y="3457"/>
              <a:ext cx="304" cy="265"/>
            </a:xfrm>
            <a:custGeom>
              <a:avLst/>
              <a:gdLst>
                <a:gd name="T0" fmla="*/ 146 w 607"/>
                <a:gd name="T1" fmla="*/ 133 h 529"/>
                <a:gd name="T2" fmla="*/ 9 w 607"/>
                <a:gd name="T3" fmla="*/ 42 h 529"/>
                <a:gd name="T4" fmla="*/ 5 w 607"/>
                <a:gd name="T5" fmla="*/ 34 h 529"/>
                <a:gd name="T6" fmla="*/ 2 w 607"/>
                <a:gd name="T7" fmla="*/ 27 h 529"/>
                <a:gd name="T8" fmla="*/ 0 w 607"/>
                <a:gd name="T9" fmla="*/ 21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6 h 529"/>
                <a:gd name="T16" fmla="*/ 3 w 607"/>
                <a:gd name="T17" fmla="*/ 3 h 529"/>
                <a:gd name="T18" fmla="*/ 5 w 607"/>
                <a:gd name="T19" fmla="*/ 0 h 529"/>
                <a:gd name="T20" fmla="*/ 152 w 607"/>
                <a:gd name="T21" fmla="*/ 86 h 529"/>
                <a:gd name="T22" fmla="*/ 148 w 607"/>
                <a:gd name="T23" fmla="*/ 90 h 529"/>
                <a:gd name="T24" fmla="*/ 145 w 607"/>
                <a:gd name="T25" fmla="*/ 96 h 529"/>
                <a:gd name="T26" fmla="*/ 143 w 607"/>
                <a:gd name="T27" fmla="*/ 102 h 529"/>
                <a:gd name="T28" fmla="*/ 142 w 607"/>
                <a:gd name="T29" fmla="*/ 108 h 529"/>
                <a:gd name="T30" fmla="*/ 142 w 607"/>
                <a:gd name="T31" fmla="*/ 114 h 529"/>
                <a:gd name="T32" fmla="*/ 143 w 607"/>
                <a:gd name="T33" fmla="*/ 121 h 529"/>
                <a:gd name="T34" fmla="*/ 145 w 607"/>
                <a:gd name="T35" fmla="*/ 127 h 529"/>
                <a:gd name="T36" fmla="*/ 146 w 607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6" y="165"/>
                  </a:lnTo>
                  <a:lnTo>
                    <a:pt x="18" y="135"/>
                  </a:lnTo>
                  <a:lnTo>
                    <a:pt x="5" y="108"/>
                  </a:lnTo>
                  <a:lnTo>
                    <a:pt x="0" y="82"/>
                  </a:lnTo>
                  <a:lnTo>
                    <a:pt x="0" y="60"/>
                  </a:lnTo>
                  <a:lnTo>
                    <a:pt x="2" y="39"/>
                  </a:lnTo>
                  <a:lnTo>
                    <a:pt x="6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8" y="382"/>
                  </a:lnTo>
                  <a:lnTo>
                    <a:pt x="570" y="405"/>
                  </a:lnTo>
                  <a:lnTo>
                    <a:pt x="568" y="430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5" name="Freeform 1407"/>
            <p:cNvSpPr>
              <a:spLocks/>
            </p:cNvSpPr>
            <p:nvPr/>
          </p:nvSpPr>
          <p:spPr bwMode="auto">
            <a:xfrm>
              <a:off x="431" y="3550"/>
              <a:ext cx="376" cy="197"/>
            </a:xfrm>
            <a:custGeom>
              <a:avLst/>
              <a:gdLst>
                <a:gd name="T0" fmla="*/ 167 w 753"/>
                <a:gd name="T1" fmla="*/ 34 h 395"/>
                <a:gd name="T2" fmla="*/ 0 w 753"/>
                <a:gd name="T3" fmla="*/ 77 h 395"/>
                <a:gd name="T4" fmla="*/ 1 w 753"/>
                <a:gd name="T5" fmla="*/ 83 h 395"/>
                <a:gd name="T6" fmla="*/ 169 w 753"/>
                <a:gd name="T7" fmla="*/ 39 h 395"/>
                <a:gd name="T8" fmla="*/ 178 w 753"/>
                <a:gd name="T9" fmla="*/ 48 h 395"/>
                <a:gd name="T10" fmla="*/ 7 w 753"/>
                <a:gd name="T11" fmla="*/ 93 h 395"/>
                <a:gd name="T12" fmla="*/ 8 w 753"/>
                <a:gd name="T13" fmla="*/ 98 h 395"/>
                <a:gd name="T14" fmla="*/ 188 w 753"/>
                <a:gd name="T15" fmla="*/ 51 h 395"/>
                <a:gd name="T16" fmla="*/ 172 w 753"/>
                <a:gd name="T17" fmla="*/ 35 h 395"/>
                <a:gd name="T18" fmla="*/ 175 w 753"/>
                <a:gd name="T19" fmla="*/ 0 h 395"/>
                <a:gd name="T20" fmla="*/ 170 w 753"/>
                <a:gd name="T21" fmla="*/ 0 h 395"/>
                <a:gd name="T22" fmla="*/ 169 w 753"/>
                <a:gd name="T23" fmla="*/ 10 h 395"/>
                <a:gd name="T24" fmla="*/ 167 w 753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5"/>
                <a:gd name="T41" fmla="*/ 753 w 753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5">
                  <a:moveTo>
                    <a:pt x="671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7"/>
                  </a:lnTo>
                  <a:lnTo>
                    <a:pt x="714" y="194"/>
                  </a:lnTo>
                  <a:lnTo>
                    <a:pt x="28" y="374"/>
                  </a:lnTo>
                  <a:lnTo>
                    <a:pt x="34" y="395"/>
                  </a:lnTo>
                  <a:lnTo>
                    <a:pt x="753" y="204"/>
                  </a:lnTo>
                  <a:lnTo>
                    <a:pt x="689" y="141"/>
                  </a:lnTo>
                  <a:lnTo>
                    <a:pt x="700" y="3"/>
                  </a:lnTo>
                  <a:lnTo>
                    <a:pt x="681" y="0"/>
                  </a:lnTo>
                  <a:lnTo>
                    <a:pt x="678" y="43"/>
                  </a:lnTo>
                  <a:lnTo>
                    <a:pt x="671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6" name="Freeform 1408"/>
            <p:cNvSpPr>
              <a:spLocks/>
            </p:cNvSpPr>
            <p:nvPr/>
          </p:nvSpPr>
          <p:spPr bwMode="auto">
            <a:xfrm>
              <a:off x="459" y="3382"/>
              <a:ext cx="347" cy="159"/>
            </a:xfrm>
            <a:custGeom>
              <a:avLst/>
              <a:gdLst>
                <a:gd name="T0" fmla="*/ 10 w 695"/>
                <a:gd name="T1" fmla="*/ 40 h 318"/>
                <a:gd name="T2" fmla="*/ 1 w 695"/>
                <a:gd name="T3" fmla="*/ 49 h 318"/>
                <a:gd name="T4" fmla="*/ 0 w 695"/>
                <a:gd name="T5" fmla="*/ 64 h 318"/>
                <a:gd name="T6" fmla="*/ 1 w 695"/>
                <a:gd name="T7" fmla="*/ 74 h 318"/>
                <a:gd name="T8" fmla="*/ 2 w 695"/>
                <a:gd name="T9" fmla="*/ 80 h 318"/>
                <a:gd name="T10" fmla="*/ 172 w 695"/>
                <a:gd name="T11" fmla="*/ 36 h 318"/>
                <a:gd name="T12" fmla="*/ 173 w 695"/>
                <a:gd name="T13" fmla="*/ 0 h 318"/>
                <a:gd name="T14" fmla="*/ 10 w 695"/>
                <a:gd name="T15" fmla="*/ 40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8"/>
                <a:gd name="T26" fmla="*/ 695 w 695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8">
                  <a:moveTo>
                    <a:pt x="40" y="159"/>
                  </a:moveTo>
                  <a:lnTo>
                    <a:pt x="4" y="199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89" y="142"/>
                  </a:lnTo>
                  <a:lnTo>
                    <a:pt x="695" y="0"/>
                  </a:lnTo>
                  <a:lnTo>
                    <a:pt x="40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7" name="Freeform 1409"/>
            <p:cNvSpPr>
              <a:spLocks/>
            </p:cNvSpPr>
            <p:nvPr/>
          </p:nvSpPr>
          <p:spPr bwMode="auto">
            <a:xfrm>
              <a:off x="462" y="3455"/>
              <a:ext cx="368" cy="118"/>
            </a:xfrm>
            <a:custGeom>
              <a:avLst/>
              <a:gdLst>
                <a:gd name="T0" fmla="*/ 0 w 736"/>
                <a:gd name="T1" fmla="*/ 45 h 237"/>
                <a:gd name="T2" fmla="*/ 7 w 736"/>
                <a:gd name="T3" fmla="*/ 59 h 237"/>
                <a:gd name="T4" fmla="*/ 184 w 736"/>
                <a:gd name="T5" fmla="*/ 13 h 237"/>
                <a:gd name="T6" fmla="*/ 170 w 736"/>
                <a:gd name="T7" fmla="*/ 0 h 237"/>
                <a:gd name="T8" fmla="*/ 0 w 736"/>
                <a:gd name="T9" fmla="*/ 45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6"/>
                <a:gd name="T16" fmla="*/ 0 h 237"/>
                <a:gd name="T17" fmla="*/ 736 w 736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6" h="237">
                  <a:moveTo>
                    <a:pt x="0" y="181"/>
                  </a:moveTo>
                  <a:lnTo>
                    <a:pt x="30" y="237"/>
                  </a:lnTo>
                  <a:lnTo>
                    <a:pt x="736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8" name="Freeform 1410"/>
            <p:cNvSpPr>
              <a:spLocks/>
            </p:cNvSpPr>
            <p:nvPr/>
          </p:nvSpPr>
          <p:spPr bwMode="auto">
            <a:xfrm>
              <a:off x="158" y="3233"/>
              <a:ext cx="688" cy="347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7 w 1377"/>
                <a:gd name="T7" fmla="*/ 22 h 693"/>
                <a:gd name="T8" fmla="*/ 6 w 1377"/>
                <a:gd name="T9" fmla="*/ 23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8 h 693"/>
                <a:gd name="T16" fmla="*/ 0 w 1377"/>
                <a:gd name="T17" fmla="*/ 45 h 693"/>
                <a:gd name="T18" fmla="*/ 1 w 1377"/>
                <a:gd name="T19" fmla="*/ 54 h 693"/>
                <a:gd name="T20" fmla="*/ 4 w 1377"/>
                <a:gd name="T21" fmla="*/ 64 h 693"/>
                <a:gd name="T22" fmla="*/ 10 w 1377"/>
                <a:gd name="T23" fmla="*/ 74 h 693"/>
                <a:gd name="T24" fmla="*/ 11 w 1377"/>
                <a:gd name="T25" fmla="*/ 74 h 693"/>
                <a:gd name="T26" fmla="*/ 11 w 1377"/>
                <a:gd name="T27" fmla="*/ 75 h 693"/>
                <a:gd name="T28" fmla="*/ 11 w 1377"/>
                <a:gd name="T29" fmla="*/ 75 h 693"/>
                <a:gd name="T30" fmla="*/ 161 w 1377"/>
                <a:gd name="T31" fmla="*/ 174 h 693"/>
                <a:gd name="T32" fmla="*/ 161 w 1377"/>
                <a:gd name="T33" fmla="*/ 171 h 693"/>
                <a:gd name="T34" fmla="*/ 159 w 1377"/>
                <a:gd name="T35" fmla="*/ 166 h 693"/>
                <a:gd name="T36" fmla="*/ 159 w 1377"/>
                <a:gd name="T37" fmla="*/ 166 h 693"/>
                <a:gd name="T38" fmla="*/ 159 w 1377"/>
                <a:gd name="T39" fmla="*/ 166 h 693"/>
                <a:gd name="T40" fmla="*/ 159 w 1377"/>
                <a:gd name="T41" fmla="*/ 164 h 693"/>
                <a:gd name="T42" fmla="*/ 157 w 1377"/>
                <a:gd name="T43" fmla="*/ 160 h 693"/>
                <a:gd name="T44" fmla="*/ 155 w 1377"/>
                <a:gd name="T45" fmla="*/ 154 h 693"/>
                <a:gd name="T46" fmla="*/ 153 w 1377"/>
                <a:gd name="T47" fmla="*/ 146 h 693"/>
                <a:gd name="T48" fmla="*/ 153 w 1377"/>
                <a:gd name="T49" fmla="*/ 138 h 693"/>
                <a:gd name="T50" fmla="*/ 153 w 1377"/>
                <a:gd name="T51" fmla="*/ 130 h 693"/>
                <a:gd name="T52" fmla="*/ 157 w 1377"/>
                <a:gd name="T53" fmla="*/ 123 h 693"/>
                <a:gd name="T54" fmla="*/ 163 w 1377"/>
                <a:gd name="T55" fmla="*/ 117 h 6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7"/>
                <a:gd name="T85" fmla="*/ 0 h 693"/>
                <a:gd name="T86" fmla="*/ 1377 w 1377"/>
                <a:gd name="T87" fmla="*/ 693 h 6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7" h="693">
                  <a:moveTo>
                    <a:pt x="652" y="466"/>
                  </a:moveTo>
                  <a:lnTo>
                    <a:pt x="1377" y="287"/>
                  </a:lnTo>
                  <a:lnTo>
                    <a:pt x="758" y="0"/>
                  </a:lnTo>
                  <a:lnTo>
                    <a:pt x="28" y="87"/>
                  </a:lnTo>
                  <a:lnTo>
                    <a:pt x="24" y="91"/>
                  </a:lnTo>
                  <a:lnTo>
                    <a:pt x="17" y="103"/>
                  </a:lnTo>
                  <a:lnTo>
                    <a:pt x="9" y="122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4" y="214"/>
                  </a:lnTo>
                  <a:lnTo>
                    <a:pt x="17" y="254"/>
                  </a:lnTo>
                  <a:lnTo>
                    <a:pt x="43" y="295"/>
                  </a:lnTo>
                  <a:lnTo>
                    <a:pt x="44" y="296"/>
                  </a:lnTo>
                  <a:lnTo>
                    <a:pt x="44" y="297"/>
                  </a:lnTo>
                  <a:lnTo>
                    <a:pt x="644" y="693"/>
                  </a:lnTo>
                  <a:lnTo>
                    <a:pt x="647" y="684"/>
                  </a:lnTo>
                  <a:lnTo>
                    <a:pt x="638" y="663"/>
                  </a:lnTo>
                  <a:lnTo>
                    <a:pt x="638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1" y="614"/>
                  </a:lnTo>
                  <a:lnTo>
                    <a:pt x="614" y="584"/>
                  </a:lnTo>
                  <a:lnTo>
                    <a:pt x="612" y="552"/>
                  </a:lnTo>
                  <a:lnTo>
                    <a:pt x="615" y="519"/>
                  </a:lnTo>
                  <a:lnTo>
                    <a:pt x="628" y="489"/>
                  </a:lnTo>
                  <a:lnTo>
                    <a:pt x="652" y="4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9" name="Freeform 1411"/>
            <p:cNvSpPr>
              <a:spLocks/>
            </p:cNvSpPr>
            <p:nvPr/>
          </p:nvSpPr>
          <p:spPr bwMode="auto">
            <a:xfrm>
              <a:off x="195" y="3245"/>
              <a:ext cx="614" cy="209"/>
            </a:xfrm>
            <a:custGeom>
              <a:avLst/>
              <a:gdLst>
                <a:gd name="T0" fmla="*/ 307 w 1228"/>
                <a:gd name="T1" fmla="*/ 64 h 417"/>
                <a:gd name="T2" fmla="*/ 146 w 1228"/>
                <a:gd name="T3" fmla="*/ 105 h 417"/>
                <a:gd name="T4" fmla="*/ 0 w 1228"/>
                <a:gd name="T5" fmla="*/ 21 h 417"/>
                <a:gd name="T6" fmla="*/ 170 w 1228"/>
                <a:gd name="T7" fmla="*/ 0 h 417"/>
                <a:gd name="T8" fmla="*/ 307 w 1228"/>
                <a:gd name="T9" fmla="*/ 64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8"/>
                <a:gd name="T16" fmla="*/ 0 h 417"/>
                <a:gd name="T17" fmla="*/ 1228 w 1228"/>
                <a:gd name="T18" fmla="*/ 417 h 4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8" h="417">
                  <a:moveTo>
                    <a:pt x="1228" y="255"/>
                  </a:moveTo>
                  <a:lnTo>
                    <a:pt x="581" y="417"/>
                  </a:lnTo>
                  <a:lnTo>
                    <a:pt x="0" y="81"/>
                  </a:lnTo>
                  <a:lnTo>
                    <a:pt x="680" y="0"/>
                  </a:lnTo>
                  <a:lnTo>
                    <a:pt x="1228" y="255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0" name="Freeform 1412"/>
            <p:cNvSpPr>
              <a:spLocks/>
            </p:cNvSpPr>
            <p:nvPr/>
          </p:nvSpPr>
          <p:spPr bwMode="auto">
            <a:xfrm>
              <a:off x="168" y="3290"/>
              <a:ext cx="304" cy="264"/>
            </a:xfrm>
            <a:custGeom>
              <a:avLst/>
              <a:gdLst>
                <a:gd name="T0" fmla="*/ 146 w 607"/>
                <a:gd name="T1" fmla="*/ 132 h 529"/>
                <a:gd name="T2" fmla="*/ 10 w 607"/>
                <a:gd name="T3" fmla="*/ 41 h 529"/>
                <a:gd name="T4" fmla="*/ 5 w 607"/>
                <a:gd name="T5" fmla="*/ 33 h 529"/>
                <a:gd name="T6" fmla="*/ 2 w 607"/>
                <a:gd name="T7" fmla="*/ 27 h 529"/>
                <a:gd name="T8" fmla="*/ 0 w 607"/>
                <a:gd name="T9" fmla="*/ 20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5 h 529"/>
                <a:gd name="T16" fmla="*/ 3 w 607"/>
                <a:gd name="T17" fmla="*/ 2 h 529"/>
                <a:gd name="T18" fmla="*/ 5 w 607"/>
                <a:gd name="T19" fmla="*/ 0 h 529"/>
                <a:gd name="T20" fmla="*/ 152 w 607"/>
                <a:gd name="T21" fmla="*/ 85 h 529"/>
                <a:gd name="T22" fmla="*/ 148 w 607"/>
                <a:gd name="T23" fmla="*/ 90 h 529"/>
                <a:gd name="T24" fmla="*/ 145 w 607"/>
                <a:gd name="T25" fmla="*/ 95 h 529"/>
                <a:gd name="T26" fmla="*/ 143 w 607"/>
                <a:gd name="T27" fmla="*/ 101 h 529"/>
                <a:gd name="T28" fmla="*/ 142 w 607"/>
                <a:gd name="T29" fmla="*/ 107 h 529"/>
                <a:gd name="T30" fmla="*/ 142 w 607"/>
                <a:gd name="T31" fmla="*/ 114 h 529"/>
                <a:gd name="T32" fmla="*/ 143 w 607"/>
                <a:gd name="T33" fmla="*/ 120 h 529"/>
                <a:gd name="T34" fmla="*/ 145 w 607"/>
                <a:gd name="T35" fmla="*/ 126 h 529"/>
                <a:gd name="T36" fmla="*/ 146 w 607"/>
                <a:gd name="T37" fmla="*/ 132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7" y="165"/>
                  </a:lnTo>
                  <a:lnTo>
                    <a:pt x="18" y="135"/>
                  </a:lnTo>
                  <a:lnTo>
                    <a:pt x="6" y="108"/>
                  </a:lnTo>
                  <a:lnTo>
                    <a:pt x="0" y="83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7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9" y="382"/>
                  </a:lnTo>
                  <a:lnTo>
                    <a:pt x="570" y="406"/>
                  </a:lnTo>
                  <a:lnTo>
                    <a:pt x="568" y="431"/>
                  </a:lnTo>
                  <a:lnTo>
                    <a:pt x="568" y="457"/>
                  </a:lnTo>
                  <a:lnTo>
                    <a:pt x="572" y="482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1" name="Freeform 1413"/>
            <p:cNvSpPr>
              <a:spLocks/>
            </p:cNvSpPr>
            <p:nvPr/>
          </p:nvSpPr>
          <p:spPr bwMode="auto">
            <a:xfrm>
              <a:off x="462" y="3382"/>
              <a:ext cx="377" cy="198"/>
            </a:xfrm>
            <a:custGeom>
              <a:avLst/>
              <a:gdLst>
                <a:gd name="T0" fmla="*/ 168 w 753"/>
                <a:gd name="T1" fmla="*/ 34 h 395"/>
                <a:gd name="T2" fmla="*/ 0 w 753"/>
                <a:gd name="T3" fmla="*/ 78 h 395"/>
                <a:gd name="T4" fmla="*/ 1 w 753"/>
                <a:gd name="T5" fmla="*/ 83 h 395"/>
                <a:gd name="T6" fmla="*/ 170 w 753"/>
                <a:gd name="T7" fmla="*/ 40 h 395"/>
                <a:gd name="T8" fmla="*/ 179 w 753"/>
                <a:gd name="T9" fmla="*/ 49 h 395"/>
                <a:gd name="T10" fmla="*/ 7 w 753"/>
                <a:gd name="T11" fmla="*/ 94 h 395"/>
                <a:gd name="T12" fmla="*/ 9 w 753"/>
                <a:gd name="T13" fmla="*/ 99 h 395"/>
                <a:gd name="T14" fmla="*/ 189 w 753"/>
                <a:gd name="T15" fmla="*/ 52 h 395"/>
                <a:gd name="T16" fmla="*/ 173 w 753"/>
                <a:gd name="T17" fmla="*/ 36 h 395"/>
                <a:gd name="T18" fmla="*/ 175 w 753"/>
                <a:gd name="T19" fmla="*/ 1 h 395"/>
                <a:gd name="T20" fmla="*/ 171 w 753"/>
                <a:gd name="T21" fmla="*/ 0 h 395"/>
                <a:gd name="T22" fmla="*/ 170 w 753"/>
                <a:gd name="T23" fmla="*/ 11 h 395"/>
                <a:gd name="T24" fmla="*/ 168 w 753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5"/>
                <a:gd name="T41" fmla="*/ 753 w 753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5">
                  <a:moveTo>
                    <a:pt x="671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7"/>
                  </a:lnTo>
                  <a:lnTo>
                    <a:pt x="714" y="194"/>
                  </a:lnTo>
                  <a:lnTo>
                    <a:pt x="28" y="374"/>
                  </a:lnTo>
                  <a:lnTo>
                    <a:pt x="34" y="395"/>
                  </a:lnTo>
                  <a:lnTo>
                    <a:pt x="753" y="205"/>
                  </a:lnTo>
                  <a:lnTo>
                    <a:pt x="690" y="141"/>
                  </a:lnTo>
                  <a:lnTo>
                    <a:pt x="700" y="3"/>
                  </a:lnTo>
                  <a:lnTo>
                    <a:pt x="681" y="0"/>
                  </a:lnTo>
                  <a:lnTo>
                    <a:pt x="678" y="43"/>
                  </a:lnTo>
                  <a:lnTo>
                    <a:pt x="671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2" name="Freeform 1414"/>
            <p:cNvSpPr>
              <a:spLocks/>
            </p:cNvSpPr>
            <p:nvPr/>
          </p:nvSpPr>
          <p:spPr bwMode="auto">
            <a:xfrm>
              <a:off x="478" y="3180"/>
              <a:ext cx="334" cy="209"/>
            </a:xfrm>
            <a:custGeom>
              <a:avLst/>
              <a:gdLst>
                <a:gd name="T0" fmla="*/ 7 w 668"/>
                <a:gd name="T1" fmla="*/ 59 h 416"/>
                <a:gd name="T2" fmla="*/ 0 w 668"/>
                <a:gd name="T3" fmla="*/ 72 h 416"/>
                <a:gd name="T4" fmla="*/ 1 w 668"/>
                <a:gd name="T5" fmla="*/ 88 h 416"/>
                <a:gd name="T6" fmla="*/ 3 w 668"/>
                <a:gd name="T7" fmla="*/ 98 h 416"/>
                <a:gd name="T8" fmla="*/ 3 w 668"/>
                <a:gd name="T9" fmla="*/ 105 h 416"/>
                <a:gd name="T10" fmla="*/ 167 w 668"/>
                <a:gd name="T11" fmla="*/ 39 h 416"/>
                <a:gd name="T12" fmla="*/ 165 w 668"/>
                <a:gd name="T13" fmla="*/ 0 h 416"/>
                <a:gd name="T14" fmla="*/ 7 w 668"/>
                <a:gd name="T15" fmla="*/ 59 h 4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68"/>
                <a:gd name="T25" fmla="*/ 0 h 416"/>
                <a:gd name="T26" fmla="*/ 668 w 668"/>
                <a:gd name="T27" fmla="*/ 416 h 4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68" h="416">
                  <a:moveTo>
                    <a:pt x="30" y="235"/>
                  </a:moveTo>
                  <a:lnTo>
                    <a:pt x="0" y="285"/>
                  </a:lnTo>
                  <a:lnTo>
                    <a:pt x="1" y="348"/>
                  </a:lnTo>
                  <a:lnTo>
                    <a:pt x="11" y="391"/>
                  </a:lnTo>
                  <a:lnTo>
                    <a:pt x="15" y="416"/>
                  </a:lnTo>
                  <a:lnTo>
                    <a:pt x="668" y="154"/>
                  </a:lnTo>
                  <a:lnTo>
                    <a:pt x="660" y="0"/>
                  </a:lnTo>
                  <a:lnTo>
                    <a:pt x="30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3" name="Freeform 1415"/>
            <p:cNvSpPr>
              <a:spLocks/>
            </p:cNvSpPr>
            <p:nvPr/>
          </p:nvSpPr>
          <p:spPr bwMode="auto">
            <a:xfrm>
              <a:off x="485" y="3260"/>
              <a:ext cx="356" cy="163"/>
            </a:xfrm>
            <a:custGeom>
              <a:avLst/>
              <a:gdLst>
                <a:gd name="T0" fmla="*/ 0 w 712"/>
                <a:gd name="T1" fmla="*/ 66 h 327"/>
                <a:gd name="T2" fmla="*/ 9 w 712"/>
                <a:gd name="T3" fmla="*/ 81 h 327"/>
                <a:gd name="T4" fmla="*/ 178 w 712"/>
                <a:gd name="T5" fmla="*/ 13 h 327"/>
                <a:gd name="T6" fmla="*/ 163 w 712"/>
                <a:gd name="T7" fmla="*/ 0 h 327"/>
                <a:gd name="T8" fmla="*/ 0 w 712"/>
                <a:gd name="T9" fmla="*/ 66 h 3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7"/>
                <a:gd name="T17" fmla="*/ 712 w 712"/>
                <a:gd name="T18" fmla="*/ 327 h 3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7">
                  <a:moveTo>
                    <a:pt x="0" y="267"/>
                  </a:moveTo>
                  <a:lnTo>
                    <a:pt x="35" y="327"/>
                  </a:lnTo>
                  <a:lnTo>
                    <a:pt x="712" y="53"/>
                  </a:lnTo>
                  <a:lnTo>
                    <a:pt x="650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4" name="Freeform 1416"/>
            <p:cNvSpPr>
              <a:spLocks/>
            </p:cNvSpPr>
            <p:nvPr/>
          </p:nvSpPr>
          <p:spPr bwMode="auto">
            <a:xfrm>
              <a:off x="160" y="3038"/>
              <a:ext cx="687" cy="392"/>
            </a:xfrm>
            <a:custGeom>
              <a:avLst/>
              <a:gdLst>
                <a:gd name="T0" fmla="*/ 169 w 1374"/>
                <a:gd name="T1" fmla="*/ 133 h 784"/>
                <a:gd name="T2" fmla="*/ 344 w 1374"/>
                <a:gd name="T3" fmla="*/ 67 h 784"/>
                <a:gd name="T4" fmla="*/ 183 w 1374"/>
                <a:gd name="T5" fmla="*/ 0 h 784"/>
                <a:gd name="T6" fmla="*/ 5 w 1374"/>
                <a:gd name="T7" fmla="*/ 40 h 784"/>
                <a:gd name="T8" fmla="*/ 3 w 1374"/>
                <a:gd name="T9" fmla="*/ 42 h 784"/>
                <a:gd name="T10" fmla="*/ 3 w 1374"/>
                <a:gd name="T11" fmla="*/ 46 h 784"/>
                <a:gd name="T12" fmla="*/ 1 w 1374"/>
                <a:gd name="T13" fmla="*/ 51 h 784"/>
                <a:gd name="T14" fmla="*/ 0 w 1374"/>
                <a:gd name="T15" fmla="*/ 58 h 784"/>
                <a:gd name="T16" fmla="*/ 1 w 1374"/>
                <a:gd name="T17" fmla="*/ 68 h 784"/>
                <a:gd name="T18" fmla="*/ 3 w 1374"/>
                <a:gd name="T19" fmla="*/ 78 h 784"/>
                <a:gd name="T20" fmla="*/ 6 w 1374"/>
                <a:gd name="T21" fmla="*/ 88 h 784"/>
                <a:gd name="T22" fmla="*/ 14 w 1374"/>
                <a:gd name="T23" fmla="*/ 99 h 784"/>
                <a:gd name="T24" fmla="*/ 14 w 1374"/>
                <a:gd name="T25" fmla="*/ 99 h 784"/>
                <a:gd name="T26" fmla="*/ 14 w 1374"/>
                <a:gd name="T27" fmla="*/ 99 h 784"/>
                <a:gd name="T28" fmla="*/ 14 w 1374"/>
                <a:gd name="T29" fmla="*/ 99 h 784"/>
                <a:gd name="T30" fmla="*/ 173 w 1374"/>
                <a:gd name="T31" fmla="*/ 196 h 784"/>
                <a:gd name="T32" fmla="*/ 173 w 1374"/>
                <a:gd name="T33" fmla="*/ 194 h 784"/>
                <a:gd name="T34" fmla="*/ 171 w 1374"/>
                <a:gd name="T35" fmla="*/ 188 h 784"/>
                <a:gd name="T36" fmla="*/ 171 w 1374"/>
                <a:gd name="T37" fmla="*/ 188 h 784"/>
                <a:gd name="T38" fmla="*/ 171 w 1374"/>
                <a:gd name="T39" fmla="*/ 188 h 784"/>
                <a:gd name="T40" fmla="*/ 170 w 1374"/>
                <a:gd name="T41" fmla="*/ 186 h 784"/>
                <a:gd name="T42" fmla="*/ 168 w 1374"/>
                <a:gd name="T43" fmla="*/ 181 h 784"/>
                <a:gd name="T44" fmla="*/ 166 w 1374"/>
                <a:gd name="T45" fmla="*/ 175 h 784"/>
                <a:gd name="T46" fmla="*/ 163 w 1374"/>
                <a:gd name="T47" fmla="*/ 166 h 784"/>
                <a:gd name="T48" fmla="*/ 162 w 1374"/>
                <a:gd name="T49" fmla="*/ 158 h 784"/>
                <a:gd name="T50" fmla="*/ 162 w 1374"/>
                <a:gd name="T51" fmla="*/ 149 h 784"/>
                <a:gd name="T52" fmla="*/ 164 w 1374"/>
                <a:gd name="T53" fmla="*/ 140 h 784"/>
                <a:gd name="T54" fmla="*/ 169 w 1374"/>
                <a:gd name="T55" fmla="*/ 133 h 7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4"/>
                <a:gd name="T85" fmla="*/ 0 h 784"/>
                <a:gd name="T86" fmla="*/ 1374 w 1374"/>
                <a:gd name="T87" fmla="*/ 784 h 7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4" h="784">
                  <a:moveTo>
                    <a:pt x="676" y="531"/>
                  </a:moveTo>
                  <a:lnTo>
                    <a:pt x="1374" y="266"/>
                  </a:lnTo>
                  <a:lnTo>
                    <a:pt x="732" y="0"/>
                  </a:lnTo>
                  <a:lnTo>
                    <a:pt x="17" y="160"/>
                  </a:lnTo>
                  <a:lnTo>
                    <a:pt x="15" y="166"/>
                  </a:lnTo>
                  <a:lnTo>
                    <a:pt x="9" y="181"/>
                  </a:lnTo>
                  <a:lnTo>
                    <a:pt x="3" y="204"/>
                  </a:lnTo>
                  <a:lnTo>
                    <a:pt x="0" y="234"/>
                  </a:lnTo>
                  <a:lnTo>
                    <a:pt x="1" y="270"/>
                  </a:lnTo>
                  <a:lnTo>
                    <a:pt x="9" y="309"/>
                  </a:lnTo>
                  <a:lnTo>
                    <a:pt x="26" y="351"/>
                  </a:lnTo>
                  <a:lnTo>
                    <a:pt x="56" y="396"/>
                  </a:lnTo>
                  <a:lnTo>
                    <a:pt x="57" y="399"/>
                  </a:lnTo>
                  <a:lnTo>
                    <a:pt x="58" y="399"/>
                  </a:lnTo>
                  <a:lnTo>
                    <a:pt x="692" y="784"/>
                  </a:lnTo>
                  <a:lnTo>
                    <a:pt x="693" y="774"/>
                  </a:lnTo>
                  <a:lnTo>
                    <a:pt x="683" y="751"/>
                  </a:lnTo>
                  <a:lnTo>
                    <a:pt x="679" y="744"/>
                  </a:lnTo>
                  <a:lnTo>
                    <a:pt x="671" y="724"/>
                  </a:lnTo>
                  <a:lnTo>
                    <a:pt x="661" y="698"/>
                  </a:lnTo>
                  <a:lnTo>
                    <a:pt x="651" y="664"/>
                  </a:lnTo>
                  <a:lnTo>
                    <a:pt x="645" y="629"/>
                  </a:lnTo>
                  <a:lnTo>
                    <a:pt x="645" y="593"/>
                  </a:lnTo>
                  <a:lnTo>
                    <a:pt x="655" y="560"/>
                  </a:lnTo>
                  <a:lnTo>
                    <a:pt x="676" y="5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5" name="Freeform 1417"/>
            <p:cNvSpPr>
              <a:spLocks/>
            </p:cNvSpPr>
            <p:nvPr/>
          </p:nvSpPr>
          <p:spPr bwMode="auto">
            <a:xfrm>
              <a:off x="193" y="3052"/>
              <a:ext cx="618" cy="238"/>
            </a:xfrm>
            <a:custGeom>
              <a:avLst/>
              <a:gdLst>
                <a:gd name="T0" fmla="*/ 309 w 1236"/>
                <a:gd name="T1" fmla="*/ 59 h 475"/>
                <a:gd name="T2" fmla="*/ 153 w 1236"/>
                <a:gd name="T3" fmla="*/ 119 h 475"/>
                <a:gd name="T4" fmla="*/ 0 w 1236"/>
                <a:gd name="T5" fmla="*/ 38 h 475"/>
                <a:gd name="T6" fmla="*/ 166 w 1236"/>
                <a:gd name="T7" fmla="*/ 0 h 475"/>
                <a:gd name="T8" fmla="*/ 309 w 1236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6"/>
                <a:gd name="T16" fmla="*/ 0 h 475"/>
                <a:gd name="T17" fmla="*/ 1236 w 1236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6" h="475">
                  <a:moveTo>
                    <a:pt x="1236" y="236"/>
                  </a:moveTo>
                  <a:lnTo>
                    <a:pt x="610" y="475"/>
                  </a:lnTo>
                  <a:lnTo>
                    <a:pt x="0" y="151"/>
                  </a:lnTo>
                  <a:lnTo>
                    <a:pt x="665" y="0"/>
                  </a:lnTo>
                  <a:lnTo>
                    <a:pt x="1236" y="236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6" name="Freeform 1418"/>
            <p:cNvSpPr>
              <a:spLocks/>
            </p:cNvSpPr>
            <p:nvPr/>
          </p:nvSpPr>
          <p:spPr bwMode="auto">
            <a:xfrm>
              <a:off x="170" y="3133"/>
              <a:ext cx="316" cy="271"/>
            </a:xfrm>
            <a:custGeom>
              <a:avLst/>
              <a:gdLst>
                <a:gd name="T0" fmla="*/ 157 w 632"/>
                <a:gd name="T1" fmla="*/ 136 h 541"/>
                <a:gd name="T2" fmla="*/ 12 w 632"/>
                <a:gd name="T3" fmla="*/ 47 h 541"/>
                <a:gd name="T4" fmla="*/ 7 w 632"/>
                <a:gd name="T5" fmla="*/ 39 h 541"/>
                <a:gd name="T6" fmla="*/ 3 w 632"/>
                <a:gd name="T7" fmla="*/ 32 h 541"/>
                <a:gd name="T8" fmla="*/ 1 w 632"/>
                <a:gd name="T9" fmla="*/ 24 h 541"/>
                <a:gd name="T10" fmla="*/ 1 w 632"/>
                <a:gd name="T11" fmla="*/ 18 h 541"/>
                <a:gd name="T12" fmla="*/ 0 w 632"/>
                <a:gd name="T13" fmla="*/ 12 h 541"/>
                <a:gd name="T14" fmla="*/ 1 w 632"/>
                <a:gd name="T15" fmla="*/ 7 h 541"/>
                <a:gd name="T16" fmla="*/ 1 w 632"/>
                <a:gd name="T17" fmla="*/ 3 h 541"/>
                <a:gd name="T18" fmla="*/ 2 w 632"/>
                <a:gd name="T19" fmla="*/ 0 h 541"/>
                <a:gd name="T20" fmla="*/ 158 w 632"/>
                <a:gd name="T21" fmla="*/ 83 h 541"/>
                <a:gd name="T22" fmla="*/ 155 w 632"/>
                <a:gd name="T23" fmla="*/ 88 h 541"/>
                <a:gd name="T24" fmla="*/ 152 w 632"/>
                <a:gd name="T25" fmla="*/ 95 h 541"/>
                <a:gd name="T26" fmla="*/ 151 w 632"/>
                <a:gd name="T27" fmla="*/ 102 h 541"/>
                <a:gd name="T28" fmla="*/ 151 w 632"/>
                <a:gd name="T29" fmla="*/ 109 h 541"/>
                <a:gd name="T30" fmla="*/ 152 w 632"/>
                <a:gd name="T31" fmla="*/ 116 h 541"/>
                <a:gd name="T32" fmla="*/ 153 w 632"/>
                <a:gd name="T33" fmla="*/ 123 h 541"/>
                <a:gd name="T34" fmla="*/ 155 w 632"/>
                <a:gd name="T35" fmla="*/ 130 h 541"/>
                <a:gd name="T36" fmla="*/ 157 w 632"/>
                <a:gd name="T37" fmla="*/ 136 h 54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2"/>
                <a:gd name="T58" fmla="*/ 0 h 541"/>
                <a:gd name="T59" fmla="*/ 632 w 632"/>
                <a:gd name="T60" fmla="*/ 541 h 54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2" h="541">
                  <a:moveTo>
                    <a:pt x="628" y="541"/>
                  </a:moveTo>
                  <a:lnTo>
                    <a:pt x="50" y="187"/>
                  </a:lnTo>
                  <a:lnTo>
                    <a:pt x="28" y="154"/>
                  </a:lnTo>
                  <a:lnTo>
                    <a:pt x="13" y="125"/>
                  </a:lnTo>
                  <a:lnTo>
                    <a:pt x="5" y="96"/>
                  </a:lnTo>
                  <a:lnTo>
                    <a:pt x="2" y="70"/>
                  </a:lnTo>
                  <a:lnTo>
                    <a:pt x="0" y="47"/>
                  </a:lnTo>
                  <a:lnTo>
                    <a:pt x="4" y="28"/>
                  </a:lnTo>
                  <a:lnTo>
                    <a:pt x="7" y="12"/>
                  </a:lnTo>
                  <a:lnTo>
                    <a:pt x="11" y="0"/>
                  </a:lnTo>
                  <a:lnTo>
                    <a:pt x="632" y="329"/>
                  </a:lnTo>
                  <a:lnTo>
                    <a:pt x="617" y="352"/>
                  </a:lnTo>
                  <a:lnTo>
                    <a:pt x="608" y="378"/>
                  </a:lnTo>
                  <a:lnTo>
                    <a:pt x="603" y="405"/>
                  </a:lnTo>
                  <a:lnTo>
                    <a:pt x="603" y="433"/>
                  </a:lnTo>
                  <a:lnTo>
                    <a:pt x="605" y="462"/>
                  </a:lnTo>
                  <a:lnTo>
                    <a:pt x="611" y="489"/>
                  </a:lnTo>
                  <a:lnTo>
                    <a:pt x="619" y="517"/>
                  </a:lnTo>
                  <a:lnTo>
                    <a:pt x="628" y="541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7" name="Freeform 1419"/>
            <p:cNvSpPr>
              <a:spLocks/>
            </p:cNvSpPr>
            <p:nvPr/>
          </p:nvSpPr>
          <p:spPr bwMode="auto">
            <a:xfrm>
              <a:off x="485" y="3181"/>
              <a:ext cx="365" cy="249"/>
            </a:xfrm>
            <a:custGeom>
              <a:avLst/>
              <a:gdLst>
                <a:gd name="T0" fmla="*/ 161 w 730"/>
                <a:gd name="T1" fmla="*/ 37 h 498"/>
                <a:gd name="T2" fmla="*/ 0 w 730"/>
                <a:gd name="T3" fmla="*/ 102 h 498"/>
                <a:gd name="T4" fmla="*/ 1 w 730"/>
                <a:gd name="T5" fmla="*/ 108 h 498"/>
                <a:gd name="T6" fmla="*/ 163 w 730"/>
                <a:gd name="T7" fmla="*/ 43 h 498"/>
                <a:gd name="T8" fmla="*/ 173 w 730"/>
                <a:gd name="T9" fmla="*/ 52 h 498"/>
                <a:gd name="T10" fmla="*/ 9 w 730"/>
                <a:gd name="T11" fmla="*/ 119 h 498"/>
                <a:gd name="T12" fmla="*/ 11 w 730"/>
                <a:gd name="T13" fmla="*/ 125 h 498"/>
                <a:gd name="T14" fmla="*/ 183 w 730"/>
                <a:gd name="T15" fmla="*/ 54 h 498"/>
                <a:gd name="T16" fmla="*/ 166 w 730"/>
                <a:gd name="T17" fmla="*/ 38 h 498"/>
                <a:gd name="T18" fmla="*/ 165 w 730"/>
                <a:gd name="T19" fmla="*/ 0 h 498"/>
                <a:gd name="T20" fmla="*/ 160 w 730"/>
                <a:gd name="T21" fmla="*/ 0 h 498"/>
                <a:gd name="T22" fmla="*/ 161 w 730"/>
                <a:gd name="T23" fmla="*/ 12 h 498"/>
                <a:gd name="T24" fmla="*/ 161 w 730"/>
                <a:gd name="T25" fmla="*/ 37 h 4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498"/>
                <a:gd name="T41" fmla="*/ 730 w 730"/>
                <a:gd name="T42" fmla="*/ 498 h 49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498">
                  <a:moveTo>
                    <a:pt x="643" y="148"/>
                  </a:moveTo>
                  <a:lnTo>
                    <a:pt x="0" y="408"/>
                  </a:lnTo>
                  <a:lnTo>
                    <a:pt x="6" y="430"/>
                  </a:lnTo>
                  <a:lnTo>
                    <a:pt x="651" y="170"/>
                  </a:lnTo>
                  <a:lnTo>
                    <a:pt x="691" y="207"/>
                  </a:lnTo>
                  <a:lnTo>
                    <a:pt x="34" y="476"/>
                  </a:lnTo>
                  <a:lnTo>
                    <a:pt x="42" y="498"/>
                  </a:lnTo>
                  <a:lnTo>
                    <a:pt x="730" y="215"/>
                  </a:lnTo>
                  <a:lnTo>
                    <a:pt x="662" y="152"/>
                  </a:lnTo>
                  <a:lnTo>
                    <a:pt x="660" y="0"/>
                  </a:lnTo>
                  <a:lnTo>
                    <a:pt x="640" y="0"/>
                  </a:lnTo>
                  <a:lnTo>
                    <a:pt x="641" y="47"/>
                  </a:lnTo>
                  <a:lnTo>
                    <a:pt x="643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8" name="Freeform 1420"/>
            <p:cNvSpPr>
              <a:spLocks/>
            </p:cNvSpPr>
            <p:nvPr/>
          </p:nvSpPr>
          <p:spPr bwMode="auto">
            <a:xfrm>
              <a:off x="435" y="3031"/>
              <a:ext cx="348" cy="159"/>
            </a:xfrm>
            <a:custGeom>
              <a:avLst/>
              <a:gdLst>
                <a:gd name="T0" fmla="*/ 10 w 694"/>
                <a:gd name="T1" fmla="*/ 40 h 318"/>
                <a:gd name="T2" fmla="*/ 2 w 694"/>
                <a:gd name="T3" fmla="*/ 50 h 318"/>
                <a:gd name="T4" fmla="*/ 0 w 694"/>
                <a:gd name="T5" fmla="*/ 64 h 318"/>
                <a:gd name="T6" fmla="*/ 2 w 694"/>
                <a:gd name="T7" fmla="*/ 74 h 318"/>
                <a:gd name="T8" fmla="*/ 2 w 694"/>
                <a:gd name="T9" fmla="*/ 80 h 318"/>
                <a:gd name="T10" fmla="*/ 173 w 694"/>
                <a:gd name="T11" fmla="*/ 36 h 318"/>
                <a:gd name="T12" fmla="*/ 175 w 694"/>
                <a:gd name="T13" fmla="*/ 0 h 318"/>
                <a:gd name="T14" fmla="*/ 10 w 694"/>
                <a:gd name="T15" fmla="*/ 40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4"/>
                <a:gd name="T25" fmla="*/ 0 h 318"/>
                <a:gd name="T26" fmla="*/ 694 w 694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4" h="318">
                  <a:moveTo>
                    <a:pt x="40" y="159"/>
                  </a:moveTo>
                  <a:lnTo>
                    <a:pt x="5" y="200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90" y="141"/>
                  </a:lnTo>
                  <a:lnTo>
                    <a:pt x="694" y="0"/>
                  </a:lnTo>
                  <a:lnTo>
                    <a:pt x="40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9" name="Freeform 1421"/>
            <p:cNvSpPr>
              <a:spLocks/>
            </p:cNvSpPr>
            <p:nvPr/>
          </p:nvSpPr>
          <p:spPr bwMode="auto">
            <a:xfrm>
              <a:off x="439" y="3103"/>
              <a:ext cx="368" cy="119"/>
            </a:xfrm>
            <a:custGeom>
              <a:avLst/>
              <a:gdLst>
                <a:gd name="T0" fmla="*/ 0 w 735"/>
                <a:gd name="T1" fmla="*/ 46 h 238"/>
                <a:gd name="T2" fmla="*/ 8 w 735"/>
                <a:gd name="T3" fmla="*/ 60 h 238"/>
                <a:gd name="T4" fmla="*/ 184 w 735"/>
                <a:gd name="T5" fmla="*/ 14 h 238"/>
                <a:gd name="T6" fmla="*/ 170 w 735"/>
                <a:gd name="T7" fmla="*/ 0 h 238"/>
                <a:gd name="T8" fmla="*/ 0 w 735"/>
                <a:gd name="T9" fmla="*/ 46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8"/>
                <a:gd name="T17" fmla="*/ 735 w 735"/>
                <a:gd name="T18" fmla="*/ 238 h 2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8">
                  <a:moveTo>
                    <a:pt x="0" y="182"/>
                  </a:moveTo>
                  <a:lnTo>
                    <a:pt x="30" y="238"/>
                  </a:lnTo>
                  <a:lnTo>
                    <a:pt x="735" y="54"/>
                  </a:lnTo>
                  <a:lnTo>
                    <a:pt x="677" y="0"/>
                  </a:lnTo>
                  <a:lnTo>
                    <a:pt x="0" y="18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0" name="Freeform 1422"/>
            <p:cNvSpPr>
              <a:spLocks/>
            </p:cNvSpPr>
            <p:nvPr/>
          </p:nvSpPr>
          <p:spPr bwMode="auto">
            <a:xfrm>
              <a:off x="134" y="2881"/>
              <a:ext cx="688" cy="346"/>
            </a:xfrm>
            <a:custGeom>
              <a:avLst/>
              <a:gdLst>
                <a:gd name="T0" fmla="*/ 163 w 1377"/>
                <a:gd name="T1" fmla="*/ 116 h 693"/>
                <a:gd name="T2" fmla="*/ 344 w 1377"/>
                <a:gd name="T3" fmla="*/ 72 h 693"/>
                <a:gd name="T4" fmla="*/ 189 w 1377"/>
                <a:gd name="T5" fmla="*/ 0 h 693"/>
                <a:gd name="T6" fmla="*/ 7 w 1377"/>
                <a:gd name="T7" fmla="*/ 21 h 693"/>
                <a:gd name="T8" fmla="*/ 6 w 1377"/>
                <a:gd name="T9" fmla="*/ 22 h 693"/>
                <a:gd name="T10" fmla="*/ 4 w 1377"/>
                <a:gd name="T11" fmla="*/ 26 h 693"/>
                <a:gd name="T12" fmla="*/ 2 w 1377"/>
                <a:gd name="T13" fmla="*/ 30 h 693"/>
                <a:gd name="T14" fmla="*/ 0 w 1377"/>
                <a:gd name="T15" fmla="*/ 37 h 693"/>
                <a:gd name="T16" fmla="*/ 0 w 1377"/>
                <a:gd name="T17" fmla="*/ 45 h 693"/>
                <a:gd name="T18" fmla="*/ 0 w 1377"/>
                <a:gd name="T19" fmla="*/ 53 h 693"/>
                <a:gd name="T20" fmla="*/ 4 w 1377"/>
                <a:gd name="T21" fmla="*/ 63 h 693"/>
                <a:gd name="T22" fmla="*/ 10 w 1377"/>
                <a:gd name="T23" fmla="*/ 74 h 693"/>
                <a:gd name="T24" fmla="*/ 10 w 1377"/>
                <a:gd name="T25" fmla="*/ 74 h 693"/>
                <a:gd name="T26" fmla="*/ 11 w 1377"/>
                <a:gd name="T27" fmla="*/ 74 h 693"/>
                <a:gd name="T28" fmla="*/ 11 w 1377"/>
                <a:gd name="T29" fmla="*/ 74 h 693"/>
                <a:gd name="T30" fmla="*/ 11 w 1377"/>
                <a:gd name="T31" fmla="*/ 74 h 693"/>
                <a:gd name="T32" fmla="*/ 11 w 1377"/>
                <a:gd name="T33" fmla="*/ 74 h 693"/>
                <a:gd name="T34" fmla="*/ 11 w 1377"/>
                <a:gd name="T35" fmla="*/ 74 h 693"/>
                <a:gd name="T36" fmla="*/ 161 w 1377"/>
                <a:gd name="T37" fmla="*/ 173 h 693"/>
                <a:gd name="T38" fmla="*/ 161 w 1377"/>
                <a:gd name="T39" fmla="*/ 171 h 693"/>
                <a:gd name="T40" fmla="*/ 159 w 1377"/>
                <a:gd name="T41" fmla="*/ 165 h 693"/>
                <a:gd name="T42" fmla="*/ 159 w 1377"/>
                <a:gd name="T43" fmla="*/ 165 h 693"/>
                <a:gd name="T44" fmla="*/ 159 w 1377"/>
                <a:gd name="T45" fmla="*/ 165 h 693"/>
                <a:gd name="T46" fmla="*/ 159 w 1377"/>
                <a:gd name="T47" fmla="*/ 164 h 693"/>
                <a:gd name="T48" fmla="*/ 157 w 1377"/>
                <a:gd name="T49" fmla="*/ 159 h 693"/>
                <a:gd name="T50" fmla="*/ 155 w 1377"/>
                <a:gd name="T51" fmla="*/ 153 h 693"/>
                <a:gd name="T52" fmla="*/ 153 w 1377"/>
                <a:gd name="T53" fmla="*/ 146 h 693"/>
                <a:gd name="T54" fmla="*/ 153 w 1377"/>
                <a:gd name="T55" fmla="*/ 137 h 693"/>
                <a:gd name="T56" fmla="*/ 154 w 1377"/>
                <a:gd name="T57" fmla="*/ 129 h 693"/>
                <a:gd name="T58" fmla="*/ 157 w 1377"/>
                <a:gd name="T59" fmla="*/ 122 h 693"/>
                <a:gd name="T60" fmla="*/ 163 w 1377"/>
                <a:gd name="T61" fmla="*/ 116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3" y="467"/>
                  </a:moveTo>
                  <a:lnTo>
                    <a:pt x="1377" y="288"/>
                  </a:lnTo>
                  <a:lnTo>
                    <a:pt x="759" y="0"/>
                  </a:lnTo>
                  <a:lnTo>
                    <a:pt x="28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50"/>
                  </a:lnTo>
                  <a:lnTo>
                    <a:pt x="0" y="181"/>
                  </a:lnTo>
                  <a:lnTo>
                    <a:pt x="3" y="215"/>
                  </a:lnTo>
                  <a:lnTo>
                    <a:pt x="17" y="255"/>
                  </a:lnTo>
                  <a:lnTo>
                    <a:pt x="42" y="296"/>
                  </a:lnTo>
                  <a:lnTo>
                    <a:pt x="44" y="296"/>
                  </a:lnTo>
                  <a:lnTo>
                    <a:pt x="44" y="297"/>
                  </a:lnTo>
                  <a:lnTo>
                    <a:pt x="45" y="297"/>
                  </a:lnTo>
                  <a:lnTo>
                    <a:pt x="645" y="693"/>
                  </a:lnTo>
                  <a:lnTo>
                    <a:pt x="646" y="685"/>
                  </a:lnTo>
                  <a:lnTo>
                    <a:pt x="639" y="663"/>
                  </a:lnTo>
                  <a:lnTo>
                    <a:pt x="636" y="656"/>
                  </a:lnTo>
                  <a:lnTo>
                    <a:pt x="629" y="639"/>
                  </a:lnTo>
                  <a:lnTo>
                    <a:pt x="622" y="615"/>
                  </a:lnTo>
                  <a:lnTo>
                    <a:pt x="615" y="584"/>
                  </a:lnTo>
                  <a:lnTo>
                    <a:pt x="613" y="551"/>
                  </a:lnTo>
                  <a:lnTo>
                    <a:pt x="616" y="519"/>
                  </a:lnTo>
                  <a:lnTo>
                    <a:pt x="629" y="490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1" name="Freeform 1423"/>
            <p:cNvSpPr>
              <a:spLocks/>
            </p:cNvSpPr>
            <p:nvPr/>
          </p:nvSpPr>
          <p:spPr bwMode="auto">
            <a:xfrm>
              <a:off x="171" y="2894"/>
              <a:ext cx="615" cy="209"/>
            </a:xfrm>
            <a:custGeom>
              <a:avLst/>
              <a:gdLst>
                <a:gd name="T0" fmla="*/ 308 w 1229"/>
                <a:gd name="T1" fmla="*/ 64 h 417"/>
                <a:gd name="T2" fmla="*/ 146 w 1229"/>
                <a:gd name="T3" fmla="*/ 105 h 417"/>
                <a:gd name="T4" fmla="*/ 0 w 1229"/>
                <a:gd name="T5" fmla="*/ 21 h 417"/>
                <a:gd name="T6" fmla="*/ 171 w 1229"/>
                <a:gd name="T7" fmla="*/ 0 h 417"/>
                <a:gd name="T8" fmla="*/ 308 w 1229"/>
                <a:gd name="T9" fmla="*/ 64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7"/>
                <a:gd name="T17" fmla="*/ 1229 w 1229"/>
                <a:gd name="T18" fmla="*/ 417 h 4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7">
                  <a:moveTo>
                    <a:pt x="1229" y="255"/>
                  </a:moveTo>
                  <a:lnTo>
                    <a:pt x="581" y="417"/>
                  </a:lnTo>
                  <a:lnTo>
                    <a:pt x="0" y="81"/>
                  </a:lnTo>
                  <a:lnTo>
                    <a:pt x="681" y="0"/>
                  </a:lnTo>
                  <a:lnTo>
                    <a:pt x="1229" y="25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2" name="Freeform 1424"/>
            <p:cNvSpPr>
              <a:spLocks/>
            </p:cNvSpPr>
            <p:nvPr/>
          </p:nvSpPr>
          <p:spPr bwMode="auto">
            <a:xfrm>
              <a:off x="145" y="2938"/>
              <a:ext cx="304" cy="264"/>
            </a:xfrm>
            <a:custGeom>
              <a:avLst/>
              <a:gdLst>
                <a:gd name="T0" fmla="*/ 146 w 607"/>
                <a:gd name="T1" fmla="*/ 132 h 528"/>
                <a:gd name="T2" fmla="*/ 10 w 607"/>
                <a:gd name="T3" fmla="*/ 41 h 528"/>
                <a:gd name="T4" fmla="*/ 5 w 607"/>
                <a:gd name="T5" fmla="*/ 33 h 528"/>
                <a:gd name="T6" fmla="*/ 2 w 607"/>
                <a:gd name="T7" fmla="*/ 27 h 528"/>
                <a:gd name="T8" fmla="*/ 1 w 607"/>
                <a:gd name="T9" fmla="*/ 20 h 528"/>
                <a:gd name="T10" fmla="*/ 0 w 607"/>
                <a:gd name="T11" fmla="*/ 15 h 528"/>
                <a:gd name="T12" fmla="*/ 1 w 607"/>
                <a:gd name="T13" fmla="*/ 9 h 528"/>
                <a:gd name="T14" fmla="*/ 2 w 607"/>
                <a:gd name="T15" fmla="*/ 5 h 528"/>
                <a:gd name="T16" fmla="*/ 3 w 607"/>
                <a:gd name="T17" fmla="*/ 2 h 528"/>
                <a:gd name="T18" fmla="*/ 5 w 607"/>
                <a:gd name="T19" fmla="*/ 0 h 528"/>
                <a:gd name="T20" fmla="*/ 152 w 607"/>
                <a:gd name="T21" fmla="*/ 85 h 528"/>
                <a:gd name="T22" fmla="*/ 148 w 607"/>
                <a:gd name="T23" fmla="*/ 89 h 528"/>
                <a:gd name="T24" fmla="*/ 145 w 607"/>
                <a:gd name="T25" fmla="*/ 95 h 528"/>
                <a:gd name="T26" fmla="*/ 143 w 607"/>
                <a:gd name="T27" fmla="*/ 101 h 528"/>
                <a:gd name="T28" fmla="*/ 142 w 607"/>
                <a:gd name="T29" fmla="*/ 107 h 528"/>
                <a:gd name="T30" fmla="*/ 142 w 607"/>
                <a:gd name="T31" fmla="*/ 114 h 528"/>
                <a:gd name="T32" fmla="*/ 143 w 607"/>
                <a:gd name="T33" fmla="*/ 120 h 528"/>
                <a:gd name="T34" fmla="*/ 145 w 607"/>
                <a:gd name="T35" fmla="*/ 126 h 528"/>
                <a:gd name="T36" fmla="*/ 146 w 607"/>
                <a:gd name="T37" fmla="*/ 132 h 52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8"/>
                <a:gd name="T59" fmla="*/ 607 w 607"/>
                <a:gd name="T60" fmla="*/ 528 h 52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8">
                  <a:moveTo>
                    <a:pt x="584" y="528"/>
                  </a:moveTo>
                  <a:lnTo>
                    <a:pt x="37" y="165"/>
                  </a:lnTo>
                  <a:lnTo>
                    <a:pt x="18" y="135"/>
                  </a:lnTo>
                  <a:lnTo>
                    <a:pt x="7" y="108"/>
                  </a:lnTo>
                  <a:lnTo>
                    <a:pt x="1" y="82"/>
                  </a:lnTo>
                  <a:lnTo>
                    <a:pt x="0" y="60"/>
                  </a:lnTo>
                  <a:lnTo>
                    <a:pt x="2" y="39"/>
                  </a:lnTo>
                  <a:lnTo>
                    <a:pt x="7" y="23"/>
                  </a:lnTo>
                  <a:lnTo>
                    <a:pt x="12" y="9"/>
                  </a:lnTo>
                  <a:lnTo>
                    <a:pt x="17" y="0"/>
                  </a:lnTo>
                  <a:lnTo>
                    <a:pt x="607" y="341"/>
                  </a:lnTo>
                  <a:lnTo>
                    <a:pt x="590" y="359"/>
                  </a:lnTo>
                  <a:lnTo>
                    <a:pt x="578" y="381"/>
                  </a:lnTo>
                  <a:lnTo>
                    <a:pt x="571" y="405"/>
                  </a:lnTo>
                  <a:lnTo>
                    <a:pt x="568" y="431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5"/>
                  </a:lnTo>
                  <a:lnTo>
                    <a:pt x="584" y="52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3" name="Freeform 1425"/>
            <p:cNvSpPr>
              <a:spLocks/>
            </p:cNvSpPr>
            <p:nvPr/>
          </p:nvSpPr>
          <p:spPr bwMode="auto">
            <a:xfrm>
              <a:off x="439" y="3031"/>
              <a:ext cx="377" cy="196"/>
            </a:xfrm>
            <a:custGeom>
              <a:avLst/>
              <a:gdLst>
                <a:gd name="T0" fmla="*/ 168 w 753"/>
                <a:gd name="T1" fmla="*/ 34 h 394"/>
                <a:gd name="T2" fmla="*/ 0 w 753"/>
                <a:gd name="T3" fmla="*/ 77 h 394"/>
                <a:gd name="T4" fmla="*/ 1 w 753"/>
                <a:gd name="T5" fmla="*/ 82 h 394"/>
                <a:gd name="T6" fmla="*/ 170 w 753"/>
                <a:gd name="T7" fmla="*/ 39 h 394"/>
                <a:gd name="T8" fmla="*/ 179 w 753"/>
                <a:gd name="T9" fmla="*/ 48 h 394"/>
                <a:gd name="T10" fmla="*/ 7 w 753"/>
                <a:gd name="T11" fmla="*/ 93 h 394"/>
                <a:gd name="T12" fmla="*/ 9 w 753"/>
                <a:gd name="T13" fmla="*/ 98 h 394"/>
                <a:gd name="T14" fmla="*/ 189 w 753"/>
                <a:gd name="T15" fmla="*/ 50 h 394"/>
                <a:gd name="T16" fmla="*/ 173 w 753"/>
                <a:gd name="T17" fmla="*/ 35 h 394"/>
                <a:gd name="T18" fmla="*/ 175 w 753"/>
                <a:gd name="T19" fmla="*/ 0 h 394"/>
                <a:gd name="T20" fmla="*/ 171 w 753"/>
                <a:gd name="T21" fmla="*/ 0 h 394"/>
                <a:gd name="T22" fmla="*/ 170 w 753"/>
                <a:gd name="T23" fmla="*/ 10 h 394"/>
                <a:gd name="T24" fmla="*/ 168 w 753"/>
                <a:gd name="T25" fmla="*/ 34 h 3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4"/>
                <a:gd name="T41" fmla="*/ 753 w 753"/>
                <a:gd name="T42" fmla="*/ 394 h 3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4">
                  <a:moveTo>
                    <a:pt x="670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6"/>
                  </a:lnTo>
                  <a:lnTo>
                    <a:pt x="713" y="193"/>
                  </a:lnTo>
                  <a:lnTo>
                    <a:pt x="28" y="374"/>
                  </a:lnTo>
                  <a:lnTo>
                    <a:pt x="34" y="394"/>
                  </a:lnTo>
                  <a:lnTo>
                    <a:pt x="753" y="204"/>
                  </a:lnTo>
                  <a:lnTo>
                    <a:pt x="690" y="141"/>
                  </a:lnTo>
                  <a:lnTo>
                    <a:pt x="700" y="2"/>
                  </a:lnTo>
                  <a:lnTo>
                    <a:pt x="681" y="0"/>
                  </a:lnTo>
                  <a:lnTo>
                    <a:pt x="677" y="43"/>
                  </a:lnTo>
                  <a:lnTo>
                    <a:pt x="670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4" name="Freeform 1426"/>
            <p:cNvSpPr>
              <a:spLocks/>
            </p:cNvSpPr>
            <p:nvPr/>
          </p:nvSpPr>
          <p:spPr bwMode="auto">
            <a:xfrm>
              <a:off x="442" y="2844"/>
              <a:ext cx="348" cy="159"/>
            </a:xfrm>
            <a:custGeom>
              <a:avLst/>
              <a:gdLst>
                <a:gd name="T0" fmla="*/ 11 w 695"/>
                <a:gd name="T1" fmla="*/ 40 h 317"/>
                <a:gd name="T2" fmla="*/ 2 w 695"/>
                <a:gd name="T3" fmla="*/ 50 h 317"/>
                <a:gd name="T4" fmla="*/ 0 w 695"/>
                <a:gd name="T5" fmla="*/ 64 h 317"/>
                <a:gd name="T6" fmla="*/ 2 w 695"/>
                <a:gd name="T7" fmla="*/ 74 h 317"/>
                <a:gd name="T8" fmla="*/ 3 w 695"/>
                <a:gd name="T9" fmla="*/ 80 h 317"/>
                <a:gd name="T10" fmla="*/ 173 w 695"/>
                <a:gd name="T11" fmla="*/ 35 h 317"/>
                <a:gd name="T12" fmla="*/ 174 w 695"/>
                <a:gd name="T13" fmla="*/ 0 h 317"/>
                <a:gd name="T14" fmla="*/ 11 w 695"/>
                <a:gd name="T15" fmla="*/ 40 h 3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7"/>
                <a:gd name="T26" fmla="*/ 695 w 695"/>
                <a:gd name="T27" fmla="*/ 317 h 3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7">
                  <a:moveTo>
                    <a:pt x="41" y="158"/>
                  </a:moveTo>
                  <a:lnTo>
                    <a:pt x="5" y="199"/>
                  </a:lnTo>
                  <a:lnTo>
                    <a:pt x="0" y="255"/>
                  </a:lnTo>
                  <a:lnTo>
                    <a:pt x="7" y="294"/>
                  </a:lnTo>
                  <a:lnTo>
                    <a:pt x="9" y="317"/>
                  </a:lnTo>
                  <a:lnTo>
                    <a:pt x="691" y="140"/>
                  </a:lnTo>
                  <a:lnTo>
                    <a:pt x="695" y="0"/>
                  </a:lnTo>
                  <a:lnTo>
                    <a:pt x="41" y="1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5" name="Freeform 1427"/>
            <p:cNvSpPr>
              <a:spLocks/>
            </p:cNvSpPr>
            <p:nvPr/>
          </p:nvSpPr>
          <p:spPr bwMode="auto">
            <a:xfrm>
              <a:off x="446" y="2916"/>
              <a:ext cx="368" cy="119"/>
            </a:xfrm>
            <a:custGeom>
              <a:avLst/>
              <a:gdLst>
                <a:gd name="T0" fmla="*/ 0 w 735"/>
                <a:gd name="T1" fmla="*/ 46 h 238"/>
                <a:gd name="T2" fmla="*/ 8 w 735"/>
                <a:gd name="T3" fmla="*/ 60 h 238"/>
                <a:gd name="T4" fmla="*/ 184 w 735"/>
                <a:gd name="T5" fmla="*/ 14 h 238"/>
                <a:gd name="T6" fmla="*/ 170 w 735"/>
                <a:gd name="T7" fmla="*/ 0 h 238"/>
                <a:gd name="T8" fmla="*/ 0 w 735"/>
                <a:gd name="T9" fmla="*/ 46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8"/>
                <a:gd name="T17" fmla="*/ 735 w 735"/>
                <a:gd name="T18" fmla="*/ 238 h 2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8">
                  <a:moveTo>
                    <a:pt x="0" y="181"/>
                  </a:moveTo>
                  <a:lnTo>
                    <a:pt x="29" y="238"/>
                  </a:lnTo>
                  <a:lnTo>
                    <a:pt x="735" y="54"/>
                  </a:lnTo>
                  <a:lnTo>
                    <a:pt x="677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6" name="Freeform 1428"/>
            <p:cNvSpPr>
              <a:spLocks/>
            </p:cNvSpPr>
            <p:nvPr/>
          </p:nvSpPr>
          <p:spPr bwMode="auto">
            <a:xfrm>
              <a:off x="141" y="2695"/>
              <a:ext cx="688" cy="347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6 w 1377"/>
                <a:gd name="T7" fmla="*/ 22 h 693"/>
                <a:gd name="T8" fmla="*/ 6 w 1377"/>
                <a:gd name="T9" fmla="*/ 23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8 h 693"/>
                <a:gd name="T16" fmla="*/ 0 w 1377"/>
                <a:gd name="T17" fmla="*/ 45 h 693"/>
                <a:gd name="T18" fmla="*/ 0 w 1377"/>
                <a:gd name="T19" fmla="*/ 54 h 693"/>
                <a:gd name="T20" fmla="*/ 4 w 1377"/>
                <a:gd name="T21" fmla="*/ 64 h 693"/>
                <a:gd name="T22" fmla="*/ 10 w 1377"/>
                <a:gd name="T23" fmla="*/ 74 h 693"/>
                <a:gd name="T24" fmla="*/ 10 w 1377"/>
                <a:gd name="T25" fmla="*/ 74 h 693"/>
                <a:gd name="T26" fmla="*/ 10 w 1377"/>
                <a:gd name="T27" fmla="*/ 74 h 693"/>
                <a:gd name="T28" fmla="*/ 10 w 1377"/>
                <a:gd name="T29" fmla="*/ 74 h 693"/>
                <a:gd name="T30" fmla="*/ 10 w 1377"/>
                <a:gd name="T31" fmla="*/ 74 h 693"/>
                <a:gd name="T32" fmla="*/ 10 w 1377"/>
                <a:gd name="T33" fmla="*/ 74 h 693"/>
                <a:gd name="T34" fmla="*/ 11 w 1377"/>
                <a:gd name="T35" fmla="*/ 75 h 693"/>
                <a:gd name="T36" fmla="*/ 161 w 1377"/>
                <a:gd name="T37" fmla="*/ 174 h 693"/>
                <a:gd name="T38" fmla="*/ 161 w 1377"/>
                <a:gd name="T39" fmla="*/ 171 h 693"/>
                <a:gd name="T40" fmla="*/ 159 w 1377"/>
                <a:gd name="T41" fmla="*/ 166 h 693"/>
                <a:gd name="T42" fmla="*/ 159 w 1377"/>
                <a:gd name="T43" fmla="*/ 166 h 693"/>
                <a:gd name="T44" fmla="*/ 159 w 1377"/>
                <a:gd name="T45" fmla="*/ 166 h 693"/>
                <a:gd name="T46" fmla="*/ 159 w 1377"/>
                <a:gd name="T47" fmla="*/ 164 h 693"/>
                <a:gd name="T48" fmla="*/ 157 w 1377"/>
                <a:gd name="T49" fmla="*/ 160 h 693"/>
                <a:gd name="T50" fmla="*/ 155 w 1377"/>
                <a:gd name="T51" fmla="*/ 154 h 693"/>
                <a:gd name="T52" fmla="*/ 153 w 1377"/>
                <a:gd name="T53" fmla="*/ 146 h 693"/>
                <a:gd name="T54" fmla="*/ 153 w 1377"/>
                <a:gd name="T55" fmla="*/ 138 h 693"/>
                <a:gd name="T56" fmla="*/ 154 w 1377"/>
                <a:gd name="T57" fmla="*/ 130 h 693"/>
                <a:gd name="T58" fmla="*/ 157 w 1377"/>
                <a:gd name="T59" fmla="*/ 123 h 693"/>
                <a:gd name="T60" fmla="*/ 163 w 1377"/>
                <a:gd name="T61" fmla="*/ 117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3" y="467"/>
                  </a:moveTo>
                  <a:lnTo>
                    <a:pt x="1377" y="287"/>
                  </a:lnTo>
                  <a:lnTo>
                    <a:pt x="759" y="0"/>
                  </a:lnTo>
                  <a:lnTo>
                    <a:pt x="27" y="86"/>
                  </a:lnTo>
                  <a:lnTo>
                    <a:pt x="24" y="90"/>
                  </a:lnTo>
                  <a:lnTo>
                    <a:pt x="17" y="103"/>
                  </a:lnTo>
                  <a:lnTo>
                    <a:pt x="9" y="123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5"/>
                  </a:lnTo>
                  <a:lnTo>
                    <a:pt x="17" y="254"/>
                  </a:lnTo>
                  <a:lnTo>
                    <a:pt x="42" y="295"/>
                  </a:lnTo>
                  <a:lnTo>
                    <a:pt x="43" y="295"/>
                  </a:lnTo>
                  <a:lnTo>
                    <a:pt x="43" y="296"/>
                  </a:lnTo>
                  <a:lnTo>
                    <a:pt x="45" y="298"/>
                  </a:lnTo>
                  <a:lnTo>
                    <a:pt x="645" y="693"/>
                  </a:lnTo>
                  <a:lnTo>
                    <a:pt x="646" y="684"/>
                  </a:lnTo>
                  <a:lnTo>
                    <a:pt x="639" y="662"/>
                  </a:lnTo>
                  <a:lnTo>
                    <a:pt x="638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1" y="614"/>
                  </a:lnTo>
                  <a:lnTo>
                    <a:pt x="615" y="583"/>
                  </a:lnTo>
                  <a:lnTo>
                    <a:pt x="612" y="551"/>
                  </a:lnTo>
                  <a:lnTo>
                    <a:pt x="616" y="518"/>
                  </a:lnTo>
                  <a:lnTo>
                    <a:pt x="629" y="490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7" name="Freeform 1429"/>
            <p:cNvSpPr>
              <a:spLocks/>
            </p:cNvSpPr>
            <p:nvPr/>
          </p:nvSpPr>
          <p:spPr bwMode="auto">
            <a:xfrm>
              <a:off x="178" y="2707"/>
              <a:ext cx="615" cy="209"/>
            </a:xfrm>
            <a:custGeom>
              <a:avLst/>
              <a:gdLst>
                <a:gd name="T0" fmla="*/ 308 w 1230"/>
                <a:gd name="T1" fmla="*/ 63 h 418"/>
                <a:gd name="T2" fmla="*/ 146 w 1230"/>
                <a:gd name="T3" fmla="*/ 105 h 418"/>
                <a:gd name="T4" fmla="*/ 0 w 1230"/>
                <a:gd name="T5" fmla="*/ 21 h 418"/>
                <a:gd name="T6" fmla="*/ 170 w 1230"/>
                <a:gd name="T7" fmla="*/ 0 h 418"/>
                <a:gd name="T8" fmla="*/ 308 w 1230"/>
                <a:gd name="T9" fmla="*/ 63 h 4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0"/>
                <a:gd name="T16" fmla="*/ 0 h 418"/>
                <a:gd name="T17" fmla="*/ 1230 w 1230"/>
                <a:gd name="T18" fmla="*/ 418 h 4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0" h="418">
                  <a:moveTo>
                    <a:pt x="1230" y="255"/>
                  </a:moveTo>
                  <a:lnTo>
                    <a:pt x="581" y="418"/>
                  </a:lnTo>
                  <a:lnTo>
                    <a:pt x="0" y="82"/>
                  </a:lnTo>
                  <a:lnTo>
                    <a:pt x="681" y="0"/>
                  </a:lnTo>
                  <a:lnTo>
                    <a:pt x="1230" y="255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8" name="Freeform 1430"/>
            <p:cNvSpPr>
              <a:spLocks/>
            </p:cNvSpPr>
            <p:nvPr/>
          </p:nvSpPr>
          <p:spPr bwMode="auto">
            <a:xfrm>
              <a:off x="152" y="2752"/>
              <a:ext cx="303" cy="264"/>
            </a:xfrm>
            <a:custGeom>
              <a:avLst/>
              <a:gdLst>
                <a:gd name="T0" fmla="*/ 146 w 607"/>
                <a:gd name="T1" fmla="*/ 132 h 529"/>
                <a:gd name="T2" fmla="*/ 9 w 607"/>
                <a:gd name="T3" fmla="*/ 41 h 529"/>
                <a:gd name="T4" fmla="*/ 4 w 607"/>
                <a:gd name="T5" fmla="*/ 33 h 529"/>
                <a:gd name="T6" fmla="*/ 1 w 607"/>
                <a:gd name="T7" fmla="*/ 27 h 529"/>
                <a:gd name="T8" fmla="*/ 0 w 607"/>
                <a:gd name="T9" fmla="*/ 20 h 529"/>
                <a:gd name="T10" fmla="*/ 0 w 607"/>
                <a:gd name="T11" fmla="*/ 15 h 529"/>
                <a:gd name="T12" fmla="*/ 0 w 607"/>
                <a:gd name="T13" fmla="*/ 10 h 529"/>
                <a:gd name="T14" fmla="*/ 1 w 607"/>
                <a:gd name="T15" fmla="*/ 5 h 529"/>
                <a:gd name="T16" fmla="*/ 2 w 607"/>
                <a:gd name="T17" fmla="*/ 2 h 529"/>
                <a:gd name="T18" fmla="*/ 4 w 607"/>
                <a:gd name="T19" fmla="*/ 0 h 529"/>
                <a:gd name="T20" fmla="*/ 151 w 607"/>
                <a:gd name="T21" fmla="*/ 85 h 529"/>
                <a:gd name="T22" fmla="*/ 147 w 607"/>
                <a:gd name="T23" fmla="*/ 89 h 529"/>
                <a:gd name="T24" fmla="*/ 144 w 607"/>
                <a:gd name="T25" fmla="*/ 95 h 529"/>
                <a:gd name="T26" fmla="*/ 142 w 607"/>
                <a:gd name="T27" fmla="*/ 101 h 529"/>
                <a:gd name="T28" fmla="*/ 142 w 607"/>
                <a:gd name="T29" fmla="*/ 107 h 529"/>
                <a:gd name="T30" fmla="*/ 142 w 607"/>
                <a:gd name="T31" fmla="*/ 114 h 529"/>
                <a:gd name="T32" fmla="*/ 142 w 607"/>
                <a:gd name="T33" fmla="*/ 120 h 529"/>
                <a:gd name="T34" fmla="*/ 144 w 607"/>
                <a:gd name="T35" fmla="*/ 126 h 529"/>
                <a:gd name="T36" fmla="*/ 146 w 607"/>
                <a:gd name="T37" fmla="*/ 132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6" y="165"/>
                  </a:lnTo>
                  <a:lnTo>
                    <a:pt x="18" y="135"/>
                  </a:lnTo>
                  <a:lnTo>
                    <a:pt x="6" y="109"/>
                  </a:lnTo>
                  <a:lnTo>
                    <a:pt x="1" y="82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6" y="23"/>
                  </a:lnTo>
                  <a:lnTo>
                    <a:pt x="11" y="10"/>
                  </a:lnTo>
                  <a:lnTo>
                    <a:pt x="17" y="0"/>
                  </a:lnTo>
                  <a:lnTo>
                    <a:pt x="607" y="341"/>
                  </a:lnTo>
                  <a:lnTo>
                    <a:pt x="590" y="359"/>
                  </a:lnTo>
                  <a:lnTo>
                    <a:pt x="578" y="381"/>
                  </a:lnTo>
                  <a:lnTo>
                    <a:pt x="571" y="405"/>
                  </a:lnTo>
                  <a:lnTo>
                    <a:pt x="568" y="431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9" name="Freeform 1431"/>
            <p:cNvSpPr>
              <a:spLocks/>
            </p:cNvSpPr>
            <p:nvPr/>
          </p:nvSpPr>
          <p:spPr bwMode="auto">
            <a:xfrm>
              <a:off x="446" y="2844"/>
              <a:ext cx="376" cy="198"/>
            </a:xfrm>
            <a:custGeom>
              <a:avLst/>
              <a:gdLst>
                <a:gd name="T0" fmla="*/ 168 w 752"/>
                <a:gd name="T1" fmla="*/ 34 h 394"/>
                <a:gd name="T2" fmla="*/ 0 w 752"/>
                <a:gd name="T3" fmla="*/ 78 h 394"/>
                <a:gd name="T4" fmla="*/ 1 w 752"/>
                <a:gd name="T5" fmla="*/ 83 h 394"/>
                <a:gd name="T6" fmla="*/ 169 w 752"/>
                <a:gd name="T7" fmla="*/ 39 h 394"/>
                <a:gd name="T8" fmla="*/ 179 w 752"/>
                <a:gd name="T9" fmla="*/ 49 h 394"/>
                <a:gd name="T10" fmla="*/ 7 w 752"/>
                <a:gd name="T11" fmla="*/ 94 h 394"/>
                <a:gd name="T12" fmla="*/ 9 w 752"/>
                <a:gd name="T13" fmla="*/ 100 h 394"/>
                <a:gd name="T14" fmla="*/ 188 w 752"/>
                <a:gd name="T15" fmla="*/ 51 h 394"/>
                <a:gd name="T16" fmla="*/ 173 w 752"/>
                <a:gd name="T17" fmla="*/ 35 h 394"/>
                <a:gd name="T18" fmla="*/ 175 w 752"/>
                <a:gd name="T19" fmla="*/ 1 h 394"/>
                <a:gd name="T20" fmla="*/ 170 w 752"/>
                <a:gd name="T21" fmla="*/ 0 h 394"/>
                <a:gd name="T22" fmla="*/ 170 w 752"/>
                <a:gd name="T23" fmla="*/ 10 h 394"/>
                <a:gd name="T24" fmla="*/ 168 w 752"/>
                <a:gd name="T25" fmla="*/ 34 h 3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2"/>
                <a:gd name="T40" fmla="*/ 0 h 394"/>
                <a:gd name="T41" fmla="*/ 752 w 752"/>
                <a:gd name="T42" fmla="*/ 394 h 3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2" h="394">
                  <a:moveTo>
                    <a:pt x="670" y="135"/>
                  </a:moveTo>
                  <a:lnTo>
                    <a:pt x="0" y="310"/>
                  </a:lnTo>
                  <a:lnTo>
                    <a:pt x="4" y="331"/>
                  </a:lnTo>
                  <a:lnTo>
                    <a:pt x="676" y="155"/>
                  </a:lnTo>
                  <a:lnTo>
                    <a:pt x="713" y="193"/>
                  </a:lnTo>
                  <a:lnTo>
                    <a:pt x="28" y="374"/>
                  </a:lnTo>
                  <a:lnTo>
                    <a:pt x="34" y="394"/>
                  </a:lnTo>
                  <a:lnTo>
                    <a:pt x="752" y="203"/>
                  </a:lnTo>
                  <a:lnTo>
                    <a:pt x="690" y="140"/>
                  </a:lnTo>
                  <a:lnTo>
                    <a:pt x="699" y="1"/>
                  </a:lnTo>
                  <a:lnTo>
                    <a:pt x="680" y="0"/>
                  </a:lnTo>
                  <a:lnTo>
                    <a:pt x="677" y="39"/>
                  </a:lnTo>
                  <a:lnTo>
                    <a:pt x="670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0" name="Freeform 1432"/>
            <p:cNvSpPr>
              <a:spLocks/>
            </p:cNvSpPr>
            <p:nvPr/>
          </p:nvSpPr>
          <p:spPr bwMode="auto">
            <a:xfrm>
              <a:off x="461" y="2642"/>
              <a:ext cx="335" cy="209"/>
            </a:xfrm>
            <a:custGeom>
              <a:avLst/>
              <a:gdLst>
                <a:gd name="T0" fmla="*/ 7 w 670"/>
                <a:gd name="T1" fmla="*/ 60 h 417"/>
                <a:gd name="T2" fmla="*/ 0 w 670"/>
                <a:gd name="T3" fmla="*/ 72 h 417"/>
                <a:gd name="T4" fmla="*/ 1 w 670"/>
                <a:gd name="T5" fmla="*/ 88 h 417"/>
                <a:gd name="T6" fmla="*/ 3 w 670"/>
                <a:gd name="T7" fmla="*/ 98 h 417"/>
                <a:gd name="T8" fmla="*/ 3 w 670"/>
                <a:gd name="T9" fmla="*/ 105 h 417"/>
                <a:gd name="T10" fmla="*/ 168 w 670"/>
                <a:gd name="T11" fmla="*/ 39 h 417"/>
                <a:gd name="T12" fmla="*/ 166 w 670"/>
                <a:gd name="T13" fmla="*/ 0 h 417"/>
                <a:gd name="T14" fmla="*/ 7 w 670"/>
                <a:gd name="T15" fmla="*/ 60 h 4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70"/>
                <a:gd name="T25" fmla="*/ 0 h 417"/>
                <a:gd name="T26" fmla="*/ 670 w 670"/>
                <a:gd name="T27" fmla="*/ 417 h 4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70" h="417">
                  <a:moveTo>
                    <a:pt x="30" y="237"/>
                  </a:moveTo>
                  <a:lnTo>
                    <a:pt x="0" y="285"/>
                  </a:lnTo>
                  <a:lnTo>
                    <a:pt x="2" y="349"/>
                  </a:lnTo>
                  <a:lnTo>
                    <a:pt x="12" y="392"/>
                  </a:lnTo>
                  <a:lnTo>
                    <a:pt x="15" y="417"/>
                  </a:lnTo>
                  <a:lnTo>
                    <a:pt x="670" y="155"/>
                  </a:lnTo>
                  <a:lnTo>
                    <a:pt x="662" y="0"/>
                  </a:lnTo>
                  <a:lnTo>
                    <a:pt x="30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1" name="Freeform 1433"/>
            <p:cNvSpPr>
              <a:spLocks/>
            </p:cNvSpPr>
            <p:nvPr/>
          </p:nvSpPr>
          <p:spPr bwMode="auto">
            <a:xfrm>
              <a:off x="469" y="2721"/>
              <a:ext cx="356" cy="164"/>
            </a:xfrm>
            <a:custGeom>
              <a:avLst/>
              <a:gdLst>
                <a:gd name="T0" fmla="*/ 0 w 710"/>
                <a:gd name="T1" fmla="*/ 68 h 328"/>
                <a:gd name="T2" fmla="*/ 9 w 710"/>
                <a:gd name="T3" fmla="*/ 82 h 328"/>
                <a:gd name="T4" fmla="*/ 179 w 710"/>
                <a:gd name="T5" fmla="*/ 13 h 328"/>
                <a:gd name="T6" fmla="*/ 163 w 710"/>
                <a:gd name="T7" fmla="*/ 0 h 328"/>
                <a:gd name="T8" fmla="*/ 0 w 710"/>
                <a:gd name="T9" fmla="*/ 68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0"/>
                <a:gd name="T16" fmla="*/ 0 h 328"/>
                <a:gd name="T17" fmla="*/ 710 w 710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0" h="328">
                  <a:moveTo>
                    <a:pt x="0" y="269"/>
                  </a:moveTo>
                  <a:lnTo>
                    <a:pt x="34" y="328"/>
                  </a:lnTo>
                  <a:lnTo>
                    <a:pt x="710" y="55"/>
                  </a:lnTo>
                  <a:lnTo>
                    <a:pt x="648" y="0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2" name="Freeform 1434"/>
            <p:cNvSpPr>
              <a:spLocks/>
            </p:cNvSpPr>
            <p:nvPr/>
          </p:nvSpPr>
          <p:spPr bwMode="auto">
            <a:xfrm>
              <a:off x="143" y="2499"/>
              <a:ext cx="687" cy="393"/>
            </a:xfrm>
            <a:custGeom>
              <a:avLst/>
              <a:gdLst>
                <a:gd name="T0" fmla="*/ 169 w 1375"/>
                <a:gd name="T1" fmla="*/ 133 h 786"/>
                <a:gd name="T2" fmla="*/ 343 w 1375"/>
                <a:gd name="T3" fmla="*/ 67 h 786"/>
                <a:gd name="T4" fmla="*/ 183 w 1375"/>
                <a:gd name="T5" fmla="*/ 0 h 786"/>
                <a:gd name="T6" fmla="*/ 4 w 1375"/>
                <a:gd name="T7" fmla="*/ 41 h 786"/>
                <a:gd name="T8" fmla="*/ 3 w 1375"/>
                <a:gd name="T9" fmla="*/ 42 h 786"/>
                <a:gd name="T10" fmla="*/ 2 w 1375"/>
                <a:gd name="T11" fmla="*/ 46 h 786"/>
                <a:gd name="T12" fmla="*/ 1 w 1375"/>
                <a:gd name="T13" fmla="*/ 51 h 786"/>
                <a:gd name="T14" fmla="*/ 0 w 1375"/>
                <a:gd name="T15" fmla="*/ 58 h 786"/>
                <a:gd name="T16" fmla="*/ 0 w 1375"/>
                <a:gd name="T17" fmla="*/ 68 h 786"/>
                <a:gd name="T18" fmla="*/ 2 w 1375"/>
                <a:gd name="T19" fmla="*/ 78 h 786"/>
                <a:gd name="T20" fmla="*/ 7 w 1375"/>
                <a:gd name="T21" fmla="*/ 89 h 786"/>
                <a:gd name="T22" fmla="*/ 14 w 1375"/>
                <a:gd name="T23" fmla="*/ 99 h 786"/>
                <a:gd name="T24" fmla="*/ 14 w 1375"/>
                <a:gd name="T25" fmla="*/ 100 h 786"/>
                <a:gd name="T26" fmla="*/ 14 w 1375"/>
                <a:gd name="T27" fmla="*/ 100 h 786"/>
                <a:gd name="T28" fmla="*/ 14 w 1375"/>
                <a:gd name="T29" fmla="*/ 100 h 786"/>
                <a:gd name="T30" fmla="*/ 173 w 1375"/>
                <a:gd name="T31" fmla="*/ 197 h 786"/>
                <a:gd name="T32" fmla="*/ 173 w 1375"/>
                <a:gd name="T33" fmla="*/ 194 h 786"/>
                <a:gd name="T34" fmla="*/ 171 w 1375"/>
                <a:gd name="T35" fmla="*/ 189 h 786"/>
                <a:gd name="T36" fmla="*/ 171 w 1375"/>
                <a:gd name="T37" fmla="*/ 189 h 786"/>
                <a:gd name="T38" fmla="*/ 171 w 1375"/>
                <a:gd name="T39" fmla="*/ 188 h 786"/>
                <a:gd name="T40" fmla="*/ 170 w 1375"/>
                <a:gd name="T41" fmla="*/ 187 h 786"/>
                <a:gd name="T42" fmla="*/ 168 w 1375"/>
                <a:gd name="T43" fmla="*/ 182 h 786"/>
                <a:gd name="T44" fmla="*/ 165 w 1375"/>
                <a:gd name="T45" fmla="*/ 175 h 786"/>
                <a:gd name="T46" fmla="*/ 163 w 1375"/>
                <a:gd name="T47" fmla="*/ 167 h 786"/>
                <a:gd name="T48" fmla="*/ 161 w 1375"/>
                <a:gd name="T49" fmla="*/ 158 h 786"/>
                <a:gd name="T50" fmla="*/ 161 w 1375"/>
                <a:gd name="T51" fmla="*/ 149 h 786"/>
                <a:gd name="T52" fmla="*/ 164 w 1375"/>
                <a:gd name="T53" fmla="*/ 141 h 786"/>
                <a:gd name="T54" fmla="*/ 169 w 1375"/>
                <a:gd name="T55" fmla="*/ 133 h 78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5"/>
                <a:gd name="T85" fmla="*/ 0 h 786"/>
                <a:gd name="T86" fmla="*/ 1375 w 1375"/>
                <a:gd name="T87" fmla="*/ 786 h 78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5" h="786">
                  <a:moveTo>
                    <a:pt x="678" y="532"/>
                  </a:moveTo>
                  <a:lnTo>
                    <a:pt x="1375" y="266"/>
                  </a:lnTo>
                  <a:lnTo>
                    <a:pt x="733" y="0"/>
                  </a:lnTo>
                  <a:lnTo>
                    <a:pt x="18" y="161"/>
                  </a:lnTo>
                  <a:lnTo>
                    <a:pt x="15" y="167"/>
                  </a:lnTo>
                  <a:lnTo>
                    <a:pt x="10" y="182"/>
                  </a:lnTo>
                  <a:lnTo>
                    <a:pt x="4" y="205"/>
                  </a:lnTo>
                  <a:lnTo>
                    <a:pt x="0" y="235"/>
                  </a:lnTo>
                  <a:lnTo>
                    <a:pt x="1" y="271"/>
                  </a:lnTo>
                  <a:lnTo>
                    <a:pt x="10" y="311"/>
                  </a:lnTo>
                  <a:lnTo>
                    <a:pt x="28" y="354"/>
                  </a:lnTo>
                  <a:lnTo>
                    <a:pt x="58" y="398"/>
                  </a:lnTo>
                  <a:lnTo>
                    <a:pt x="59" y="400"/>
                  </a:lnTo>
                  <a:lnTo>
                    <a:pt x="59" y="401"/>
                  </a:lnTo>
                  <a:lnTo>
                    <a:pt x="693" y="786"/>
                  </a:lnTo>
                  <a:lnTo>
                    <a:pt x="694" y="776"/>
                  </a:lnTo>
                  <a:lnTo>
                    <a:pt x="685" y="753"/>
                  </a:lnTo>
                  <a:lnTo>
                    <a:pt x="684" y="752"/>
                  </a:lnTo>
                  <a:lnTo>
                    <a:pt x="680" y="745"/>
                  </a:lnTo>
                  <a:lnTo>
                    <a:pt x="672" y="726"/>
                  </a:lnTo>
                  <a:lnTo>
                    <a:pt x="662" y="699"/>
                  </a:lnTo>
                  <a:lnTo>
                    <a:pt x="653" y="667"/>
                  </a:lnTo>
                  <a:lnTo>
                    <a:pt x="647" y="631"/>
                  </a:lnTo>
                  <a:lnTo>
                    <a:pt x="647" y="594"/>
                  </a:lnTo>
                  <a:lnTo>
                    <a:pt x="656" y="561"/>
                  </a:lnTo>
                  <a:lnTo>
                    <a:pt x="678" y="5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3" name="Freeform 1435"/>
            <p:cNvSpPr>
              <a:spLocks/>
            </p:cNvSpPr>
            <p:nvPr/>
          </p:nvSpPr>
          <p:spPr bwMode="auto">
            <a:xfrm>
              <a:off x="177" y="2514"/>
              <a:ext cx="617" cy="237"/>
            </a:xfrm>
            <a:custGeom>
              <a:avLst/>
              <a:gdLst>
                <a:gd name="T0" fmla="*/ 308 w 1235"/>
                <a:gd name="T1" fmla="*/ 59 h 475"/>
                <a:gd name="T2" fmla="*/ 152 w 1235"/>
                <a:gd name="T3" fmla="*/ 118 h 475"/>
                <a:gd name="T4" fmla="*/ 0 w 1235"/>
                <a:gd name="T5" fmla="*/ 37 h 475"/>
                <a:gd name="T6" fmla="*/ 166 w 1235"/>
                <a:gd name="T7" fmla="*/ 0 h 475"/>
                <a:gd name="T8" fmla="*/ 308 w 1235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5"/>
                <a:gd name="T16" fmla="*/ 0 h 475"/>
                <a:gd name="T17" fmla="*/ 1235 w 1235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5" h="475">
                  <a:moveTo>
                    <a:pt x="1235" y="236"/>
                  </a:moveTo>
                  <a:lnTo>
                    <a:pt x="611" y="475"/>
                  </a:lnTo>
                  <a:lnTo>
                    <a:pt x="0" y="151"/>
                  </a:lnTo>
                  <a:lnTo>
                    <a:pt x="666" y="0"/>
                  </a:lnTo>
                  <a:lnTo>
                    <a:pt x="1235" y="23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4" name="Freeform 1436"/>
            <p:cNvSpPr>
              <a:spLocks/>
            </p:cNvSpPr>
            <p:nvPr/>
          </p:nvSpPr>
          <p:spPr bwMode="auto">
            <a:xfrm>
              <a:off x="154" y="2595"/>
              <a:ext cx="315" cy="271"/>
            </a:xfrm>
            <a:custGeom>
              <a:avLst/>
              <a:gdLst>
                <a:gd name="T0" fmla="*/ 157 w 631"/>
                <a:gd name="T1" fmla="*/ 136 h 542"/>
                <a:gd name="T2" fmla="*/ 12 w 631"/>
                <a:gd name="T3" fmla="*/ 46 h 542"/>
                <a:gd name="T4" fmla="*/ 7 w 631"/>
                <a:gd name="T5" fmla="*/ 38 h 542"/>
                <a:gd name="T6" fmla="*/ 3 w 631"/>
                <a:gd name="T7" fmla="*/ 31 h 542"/>
                <a:gd name="T8" fmla="*/ 1 w 631"/>
                <a:gd name="T9" fmla="*/ 24 h 542"/>
                <a:gd name="T10" fmla="*/ 0 w 631"/>
                <a:gd name="T11" fmla="*/ 17 h 542"/>
                <a:gd name="T12" fmla="*/ 0 w 631"/>
                <a:gd name="T13" fmla="*/ 12 h 542"/>
                <a:gd name="T14" fmla="*/ 0 w 631"/>
                <a:gd name="T15" fmla="*/ 7 h 542"/>
                <a:gd name="T16" fmla="*/ 1 w 631"/>
                <a:gd name="T17" fmla="*/ 3 h 542"/>
                <a:gd name="T18" fmla="*/ 2 w 631"/>
                <a:gd name="T19" fmla="*/ 0 h 542"/>
                <a:gd name="T20" fmla="*/ 157 w 631"/>
                <a:gd name="T21" fmla="*/ 82 h 542"/>
                <a:gd name="T22" fmla="*/ 154 w 631"/>
                <a:gd name="T23" fmla="*/ 88 h 542"/>
                <a:gd name="T24" fmla="*/ 151 w 631"/>
                <a:gd name="T25" fmla="*/ 94 h 542"/>
                <a:gd name="T26" fmla="*/ 150 w 631"/>
                <a:gd name="T27" fmla="*/ 101 h 542"/>
                <a:gd name="T28" fmla="*/ 150 w 631"/>
                <a:gd name="T29" fmla="*/ 108 h 542"/>
                <a:gd name="T30" fmla="*/ 151 w 631"/>
                <a:gd name="T31" fmla="*/ 115 h 542"/>
                <a:gd name="T32" fmla="*/ 152 w 631"/>
                <a:gd name="T33" fmla="*/ 122 h 542"/>
                <a:gd name="T34" fmla="*/ 154 w 631"/>
                <a:gd name="T35" fmla="*/ 130 h 542"/>
                <a:gd name="T36" fmla="*/ 157 w 631"/>
                <a:gd name="T37" fmla="*/ 136 h 5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1"/>
                <a:gd name="T58" fmla="*/ 0 h 542"/>
                <a:gd name="T59" fmla="*/ 631 w 631"/>
                <a:gd name="T60" fmla="*/ 542 h 5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1" h="542">
                  <a:moveTo>
                    <a:pt x="628" y="542"/>
                  </a:moveTo>
                  <a:lnTo>
                    <a:pt x="50" y="187"/>
                  </a:lnTo>
                  <a:lnTo>
                    <a:pt x="28" y="155"/>
                  </a:lnTo>
                  <a:lnTo>
                    <a:pt x="13" y="125"/>
                  </a:lnTo>
                  <a:lnTo>
                    <a:pt x="4" y="96"/>
                  </a:lnTo>
                  <a:lnTo>
                    <a:pt x="0" y="71"/>
                  </a:lnTo>
                  <a:lnTo>
                    <a:pt x="0" y="48"/>
                  </a:lnTo>
                  <a:lnTo>
                    <a:pt x="2" y="28"/>
                  </a:lnTo>
                  <a:lnTo>
                    <a:pt x="6" y="12"/>
                  </a:lnTo>
                  <a:lnTo>
                    <a:pt x="11" y="0"/>
                  </a:lnTo>
                  <a:lnTo>
                    <a:pt x="631" y="331"/>
                  </a:lnTo>
                  <a:lnTo>
                    <a:pt x="616" y="354"/>
                  </a:lnTo>
                  <a:lnTo>
                    <a:pt x="606" y="379"/>
                  </a:lnTo>
                  <a:lnTo>
                    <a:pt x="602" y="407"/>
                  </a:lnTo>
                  <a:lnTo>
                    <a:pt x="602" y="434"/>
                  </a:lnTo>
                  <a:lnTo>
                    <a:pt x="604" y="463"/>
                  </a:lnTo>
                  <a:lnTo>
                    <a:pt x="611" y="491"/>
                  </a:lnTo>
                  <a:lnTo>
                    <a:pt x="619" y="518"/>
                  </a:lnTo>
                  <a:lnTo>
                    <a:pt x="628" y="54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5" name="Freeform 1437"/>
            <p:cNvSpPr>
              <a:spLocks/>
            </p:cNvSpPr>
            <p:nvPr/>
          </p:nvSpPr>
          <p:spPr bwMode="auto">
            <a:xfrm>
              <a:off x="468" y="2642"/>
              <a:ext cx="366" cy="250"/>
            </a:xfrm>
            <a:custGeom>
              <a:avLst/>
              <a:gdLst>
                <a:gd name="T0" fmla="*/ 161 w 732"/>
                <a:gd name="T1" fmla="*/ 38 h 499"/>
                <a:gd name="T2" fmla="*/ 0 w 732"/>
                <a:gd name="T3" fmla="*/ 103 h 499"/>
                <a:gd name="T4" fmla="*/ 1 w 732"/>
                <a:gd name="T5" fmla="*/ 108 h 499"/>
                <a:gd name="T6" fmla="*/ 163 w 732"/>
                <a:gd name="T7" fmla="*/ 43 h 499"/>
                <a:gd name="T8" fmla="*/ 173 w 732"/>
                <a:gd name="T9" fmla="*/ 52 h 499"/>
                <a:gd name="T10" fmla="*/ 9 w 732"/>
                <a:gd name="T11" fmla="*/ 120 h 499"/>
                <a:gd name="T12" fmla="*/ 11 w 732"/>
                <a:gd name="T13" fmla="*/ 125 h 499"/>
                <a:gd name="T14" fmla="*/ 183 w 732"/>
                <a:gd name="T15" fmla="*/ 54 h 499"/>
                <a:gd name="T16" fmla="*/ 166 w 732"/>
                <a:gd name="T17" fmla="*/ 38 h 499"/>
                <a:gd name="T18" fmla="*/ 165 w 732"/>
                <a:gd name="T19" fmla="*/ 0 h 499"/>
                <a:gd name="T20" fmla="*/ 161 w 732"/>
                <a:gd name="T21" fmla="*/ 0 h 499"/>
                <a:gd name="T22" fmla="*/ 161 w 732"/>
                <a:gd name="T23" fmla="*/ 12 h 499"/>
                <a:gd name="T24" fmla="*/ 161 w 732"/>
                <a:gd name="T25" fmla="*/ 38 h 49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2"/>
                <a:gd name="T40" fmla="*/ 0 h 499"/>
                <a:gd name="T41" fmla="*/ 732 w 732"/>
                <a:gd name="T42" fmla="*/ 499 h 49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2" h="499">
                  <a:moveTo>
                    <a:pt x="644" y="149"/>
                  </a:moveTo>
                  <a:lnTo>
                    <a:pt x="0" y="409"/>
                  </a:lnTo>
                  <a:lnTo>
                    <a:pt x="7" y="431"/>
                  </a:lnTo>
                  <a:lnTo>
                    <a:pt x="652" y="170"/>
                  </a:lnTo>
                  <a:lnTo>
                    <a:pt x="692" y="208"/>
                  </a:lnTo>
                  <a:lnTo>
                    <a:pt x="36" y="477"/>
                  </a:lnTo>
                  <a:lnTo>
                    <a:pt x="43" y="499"/>
                  </a:lnTo>
                  <a:lnTo>
                    <a:pt x="732" y="216"/>
                  </a:lnTo>
                  <a:lnTo>
                    <a:pt x="663" y="152"/>
                  </a:lnTo>
                  <a:lnTo>
                    <a:pt x="660" y="0"/>
                  </a:lnTo>
                  <a:lnTo>
                    <a:pt x="642" y="0"/>
                  </a:lnTo>
                  <a:lnTo>
                    <a:pt x="642" y="47"/>
                  </a:lnTo>
                  <a:lnTo>
                    <a:pt x="644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6" name="Freeform 1438"/>
            <p:cNvSpPr>
              <a:spLocks/>
            </p:cNvSpPr>
            <p:nvPr/>
          </p:nvSpPr>
          <p:spPr bwMode="auto">
            <a:xfrm>
              <a:off x="419" y="2492"/>
              <a:ext cx="347" cy="158"/>
            </a:xfrm>
            <a:custGeom>
              <a:avLst/>
              <a:gdLst>
                <a:gd name="T0" fmla="*/ 11 w 694"/>
                <a:gd name="T1" fmla="*/ 39 h 318"/>
                <a:gd name="T2" fmla="*/ 1 w 694"/>
                <a:gd name="T3" fmla="*/ 50 h 318"/>
                <a:gd name="T4" fmla="*/ 0 w 694"/>
                <a:gd name="T5" fmla="*/ 64 h 318"/>
                <a:gd name="T6" fmla="*/ 1 w 694"/>
                <a:gd name="T7" fmla="*/ 73 h 318"/>
                <a:gd name="T8" fmla="*/ 3 w 694"/>
                <a:gd name="T9" fmla="*/ 79 h 318"/>
                <a:gd name="T10" fmla="*/ 173 w 694"/>
                <a:gd name="T11" fmla="*/ 35 h 318"/>
                <a:gd name="T12" fmla="*/ 174 w 694"/>
                <a:gd name="T13" fmla="*/ 0 h 318"/>
                <a:gd name="T14" fmla="*/ 11 w 694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4"/>
                <a:gd name="T25" fmla="*/ 0 h 318"/>
                <a:gd name="T26" fmla="*/ 694 w 694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4" h="318">
                  <a:moveTo>
                    <a:pt x="41" y="159"/>
                  </a:moveTo>
                  <a:lnTo>
                    <a:pt x="5" y="201"/>
                  </a:lnTo>
                  <a:lnTo>
                    <a:pt x="0" y="257"/>
                  </a:lnTo>
                  <a:lnTo>
                    <a:pt x="6" y="295"/>
                  </a:lnTo>
                  <a:lnTo>
                    <a:pt x="9" y="318"/>
                  </a:lnTo>
                  <a:lnTo>
                    <a:pt x="689" y="142"/>
                  </a:lnTo>
                  <a:lnTo>
                    <a:pt x="694" y="0"/>
                  </a:lnTo>
                  <a:lnTo>
                    <a:pt x="41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7" name="Freeform 1439"/>
            <p:cNvSpPr>
              <a:spLocks/>
            </p:cNvSpPr>
            <p:nvPr/>
          </p:nvSpPr>
          <p:spPr bwMode="auto">
            <a:xfrm>
              <a:off x="423" y="2564"/>
              <a:ext cx="368" cy="119"/>
            </a:xfrm>
            <a:custGeom>
              <a:avLst/>
              <a:gdLst>
                <a:gd name="T0" fmla="*/ 0 w 737"/>
                <a:gd name="T1" fmla="*/ 46 h 237"/>
                <a:gd name="T2" fmla="*/ 7 w 737"/>
                <a:gd name="T3" fmla="*/ 60 h 237"/>
                <a:gd name="T4" fmla="*/ 184 w 737"/>
                <a:gd name="T5" fmla="*/ 14 h 237"/>
                <a:gd name="T6" fmla="*/ 169 w 737"/>
                <a:gd name="T7" fmla="*/ 0 h 237"/>
                <a:gd name="T8" fmla="*/ 0 w 737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7"/>
                <a:gd name="T16" fmla="*/ 0 h 237"/>
                <a:gd name="T17" fmla="*/ 737 w 737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7" h="237">
                  <a:moveTo>
                    <a:pt x="0" y="181"/>
                  </a:moveTo>
                  <a:lnTo>
                    <a:pt x="30" y="237"/>
                  </a:lnTo>
                  <a:lnTo>
                    <a:pt x="737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8" name="Freeform 1440"/>
            <p:cNvSpPr>
              <a:spLocks/>
            </p:cNvSpPr>
            <p:nvPr/>
          </p:nvSpPr>
          <p:spPr bwMode="auto">
            <a:xfrm>
              <a:off x="118" y="2343"/>
              <a:ext cx="688" cy="346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6 w 1377"/>
                <a:gd name="T7" fmla="*/ 21 h 693"/>
                <a:gd name="T8" fmla="*/ 6 w 1377"/>
                <a:gd name="T9" fmla="*/ 22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7 h 693"/>
                <a:gd name="T16" fmla="*/ 0 w 1377"/>
                <a:gd name="T17" fmla="*/ 45 h 693"/>
                <a:gd name="T18" fmla="*/ 0 w 1377"/>
                <a:gd name="T19" fmla="*/ 54 h 693"/>
                <a:gd name="T20" fmla="*/ 4 w 1377"/>
                <a:gd name="T21" fmla="*/ 63 h 693"/>
                <a:gd name="T22" fmla="*/ 10 w 1377"/>
                <a:gd name="T23" fmla="*/ 73 h 693"/>
                <a:gd name="T24" fmla="*/ 10 w 1377"/>
                <a:gd name="T25" fmla="*/ 73 h 693"/>
                <a:gd name="T26" fmla="*/ 10 w 1377"/>
                <a:gd name="T27" fmla="*/ 74 h 693"/>
                <a:gd name="T28" fmla="*/ 10 w 1377"/>
                <a:gd name="T29" fmla="*/ 74 h 693"/>
                <a:gd name="T30" fmla="*/ 10 w 1377"/>
                <a:gd name="T31" fmla="*/ 74 h 693"/>
                <a:gd name="T32" fmla="*/ 10 w 1377"/>
                <a:gd name="T33" fmla="*/ 74 h 693"/>
                <a:gd name="T34" fmla="*/ 10 w 1377"/>
                <a:gd name="T35" fmla="*/ 74 h 693"/>
                <a:gd name="T36" fmla="*/ 161 w 1377"/>
                <a:gd name="T37" fmla="*/ 173 h 693"/>
                <a:gd name="T38" fmla="*/ 161 w 1377"/>
                <a:gd name="T39" fmla="*/ 171 h 693"/>
                <a:gd name="T40" fmla="*/ 159 w 1377"/>
                <a:gd name="T41" fmla="*/ 165 h 693"/>
                <a:gd name="T42" fmla="*/ 159 w 1377"/>
                <a:gd name="T43" fmla="*/ 165 h 693"/>
                <a:gd name="T44" fmla="*/ 159 w 1377"/>
                <a:gd name="T45" fmla="*/ 165 h 693"/>
                <a:gd name="T46" fmla="*/ 158 w 1377"/>
                <a:gd name="T47" fmla="*/ 163 h 693"/>
                <a:gd name="T48" fmla="*/ 157 w 1377"/>
                <a:gd name="T49" fmla="*/ 159 h 693"/>
                <a:gd name="T50" fmla="*/ 155 w 1377"/>
                <a:gd name="T51" fmla="*/ 153 h 693"/>
                <a:gd name="T52" fmla="*/ 153 w 1377"/>
                <a:gd name="T53" fmla="*/ 146 h 693"/>
                <a:gd name="T54" fmla="*/ 153 w 1377"/>
                <a:gd name="T55" fmla="*/ 138 h 693"/>
                <a:gd name="T56" fmla="*/ 153 w 1377"/>
                <a:gd name="T57" fmla="*/ 129 h 693"/>
                <a:gd name="T58" fmla="*/ 157 w 1377"/>
                <a:gd name="T59" fmla="*/ 122 h 693"/>
                <a:gd name="T60" fmla="*/ 163 w 1377"/>
                <a:gd name="T61" fmla="*/ 117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2" y="468"/>
                  </a:moveTo>
                  <a:lnTo>
                    <a:pt x="1377" y="288"/>
                  </a:lnTo>
                  <a:lnTo>
                    <a:pt x="758" y="0"/>
                  </a:lnTo>
                  <a:lnTo>
                    <a:pt x="26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4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6"/>
                  </a:lnTo>
                  <a:lnTo>
                    <a:pt x="17" y="254"/>
                  </a:lnTo>
                  <a:lnTo>
                    <a:pt x="42" y="295"/>
                  </a:lnTo>
                  <a:lnTo>
                    <a:pt x="42" y="296"/>
                  </a:lnTo>
                  <a:lnTo>
                    <a:pt x="42" y="297"/>
                  </a:lnTo>
                  <a:lnTo>
                    <a:pt x="43" y="297"/>
                  </a:lnTo>
                  <a:lnTo>
                    <a:pt x="644" y="693"/>
                  </a:lnTo>
                  <a:lnTo>
                    <a:pt x="646" y="684"/>
                  </a:lnTo>
                  <a:lnTo>
                    <a:pt x="638" y="663"/>
                  </a:lnTo>
                  <a:lnTo>
                    <a:pt x="638" y="662"/>
                  </a:lnTo>
                  <a:lnTo>
                    <a:pt x="635" y="655"/>
                  </a:lnTo>
                  <a:lnTo>
                    <a:pt x="628" y="638"/>
                  </a:lnTo>
                  <a:lnTo>
                    <a:pt x="621" y="614"/>
                  </a:lnTo>
                  <a:lnTo>
                    <a:pt x="614" y="584"/>
                  </a:lnTo>
                  <a:lnTo>
                    <a:pt x="612" y="552"/>
                  </a:lnTo>
                  <a:lnTo>
                    <a:pt x="615" y="519"/>
                  </a:lnTo>
                  <a:lnTo>
                    <a:pt x="628" y="491"/>
                  </a:lnTo>
                  <a:lnTo>
                    <a:pt x="652" y="4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9" name="Freeform 1441"/>
            <p:cNvSpPr>
              <a:spLocks/>
            </p:cNvSpPr>
            <p:nvPr/>
          </p:nvSpPr>
          <p:spPr bwMode="auto">
            <a:xfrm>
              <a:off x="155" y="2355"/>
              <a:ext cx="614" cy="209"/>
            </a:xfrm>
            <a:custGeom>
              <a:avLst/>
              <a:gdLst>
                <a:gd name="T0" fmla="*/ 307 w 1229"/>
                <a:gd name="T1" fmla="*/ 64 h 416"/>
                <a:gd name="T2" fmla="*/ 145 w 1229"/>
                <a:gd name="T3" fmla="*/ 105 h 416"/>
                <a:gd name="T4" fmla="*/ 0 w 1229"/>
                <a:gd name="T5" fmla="*/ 20 h 416"/>
                <a:gd name="T6" fmla="*/ 170 w 1229"/>
                <a:gd name="T7" fmla="*/ 0 h 416"/>
                <a:gd name="T8" fmla="*/ 307 w 1229"/>
                <a:gd name="T9" fmla="*/ 64 h 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6"/>
                <a:gd name="T17" fmla="*/ 1229 w 1229"/>
                <a:gd name="T18" fmla="*/ 416 h 4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6">
                  <a:moveTo>
                    <a:pt x="1229" y="254"/>
                  </a:moveTo>
                  <a:lnTo>
                    <a:pt x="581" y="416"/>
                  </a:lnTo>
                  <a:lnTo>
                    <a:pt x="0" y="80"/>
                  </a:lnTo>
                  <a:lnTo>
                    <a:pt x="680" y="0"/>
                  </a:lnTo>
                  <a:lnTo>
                    <a:pt x="1229" y="254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0" name="Freeform 1442"/>
            <p:cNvSpPr>
              <a:spLocks/>
            </p:cNvSpPr>
            <p:nvPr/>
          </p:nvSpPr>
          <p:spPr bwMode="auto">
            <a:xfrm>
              <a:off x="128" y="2399"/>
              <a:ext cx="304" cy="265"/>
            </a:xfrm>
            <a:custGeom>
              <a:avLst/>
              <a:gdLst>
                <a:gd name="T0" fmla="*/ 147 w 608"/>
                <a:gd name="T1" fmla="*/ 133 h 529"/>
                <a:gd name="T2" fmla="*/ 10 w 608"/>
                <a:gd name="T3" fmla="*/ 42 h 529"/>
                <a:gd name="T4" fmla="*/ 5 w 608"/>
                <a:gd name="T5" fmla="*/ 34 h 529"/>
                <a:gd name="T6" fmla="*/ 1 w 608"/>
                <a:gd name="T7" fmla="*/ 27 h 529"/>
                <a:gd name="T8" fmla="*/ 1 w 608"/>
                <a:gd name="T9" fmla="*/ 21 h 529"/>
                <a:gd name="T10" fmla="*/ 0 w 608"/>
                <a:gd name="T11" fmla="*/ 15 h 529"/>
                <a:gd name="T12" fmla="*/ 1 w 608"/>
                <a:gd name="T13" fmla="*/ 10 h 529"/>
                <a:gd name="T14" fmla="*/ 1 w 608"/>
                <a:gd name="T15" fmla="*/ 6 h 529"/>
                <a:gd name="T16" fmla="*/ 3 w 608"/>
                <a:gd name="T17" fmla="*/ 3 h 529"/>
                <a:gd name="T18" fmla="*/ 5 w 608"/>
                <a:gd name="T19" fmla="*/ 0 h 529"/>
                <a:gd name="T20" fmla="*/ 152 w 608"/>
                <a:gd name="T21" fmla="*/ 86 h 529"/>
                <a:gd name="T22" fmla="*/ 148 w 608"/>
                <a:gd name="T23" fmla="*/ 90 h 529"/>
                <a:gd name="T24" fmla="*/ 145 w 608"/>
                <a:gd name="T25" fmla="*/ 96 h 529"/>
                <a:gd name="T26" fmla="*/ 143 w 608"/>
                <a:gd name="T27" fmla="*/ 102 h 529"/>
                <a:gd name="T28" fmla="*/ 143 w 608"/>
                <a:gd name="T29" fmla="*/ 108 h 529"/>
                <a:gd name="T30" fmla="*/ 143 w 608"/>
                <a:gd name="T31" fmla="*/ 115 h 529"/>
                <a:gd name="T32" fmla="*/ 143 w 608"/>
                <a:gd name="T33" fmla="*/ 121 h 529"/>
                <a:gd name="T34" fmla="*/ 145 w 608"/>
                <a:gd name="T35" fmla="*/ 127 h 529"/>
                <a:gd name="T36" fmla="*/ 147 w 608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8"/>
                <a:gd name="T58" fmla="*/ 0 h 529"/>
                <a:gd name="T59" fmla="*/ 608 w 608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8" h="529">
                  <a:moveTo>
                    <a:pt x="585" y="529"/>
                  </a:moveTo>
                  <a:lnTo>
                    <a:pt x="38" y="165"/>
                  </a:lnTo>
                  <a:lnTo>
                    <a:pt x="20" y="136"/>
                  </a:lnTo>
                  <a:lnTo>
                    <a:pt x="7" y="108"/>
                  </a:lnTo>
                  <a:lnTo>
                    <a:pt x="2" y="83"/>
                  </a:lnTo>
                  <a:lnTo>
                    <a:pt x="0" y="60"/>
                  </a:lnTo>
                  <a:lnTo>
                    <a:pt x="3" y="40"/>
                  </a:lnTo>
                  <a:lnTo>
                    <a:pt x="7" y="23"/>
                  </a:lnTo>
                  <a:lnTo>
                    <a:pt x="13" y="9"/>
                  </a:lnTo>
                  <a:lnTo>
                    <a:pt x="18" y="0"/>
                  </a:lnTo>
                  <a:lnTo>
                    <a:pt x="608" y="342"/>
                  </a:lnTo>
                  <a:lnTo>
                    <a:pt x="591" y="360"/>
                  </a:lnTo>
                  <a:lnTo>
                    <a:pt x="579" y="382"/>
                  </a:lnTo>
                  <a:lnTo>
                    <a:pt x="572" y="406"/>
                  </a:lnTo>
                  <a:lnTo>
                    <a:pt x="569" y="432"/>
                  </a:lnTo>
                  <a:lnTo>
                    <a:pt x="570" y="457"/>
                  </a:lnTo>
                  <a:lnTo>
                    <a:pt x="572" y="482"/>
                  </a:lnTo>
                  <a:lnTo>
                    <a:pt x="578" y="506"/>
                  </a:lnTo>
                  <a:lnTo>
                    <a:pt x="585" y="52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1" name="Freeform 1443"/>
            <p:cNvSpPr>
              <a:spLocks/>
            </p:cNvSpPr>
            <p:nvPr/>
          </p:nvSpPr>
          <p:spPr bwMode="auto">
            <a:xfrm>
              <a:off x="423" y="2492"/>
              <a:ext cx="376" cy="197"/>
            </a:xfrm>
            <a:custGeom>
              <a:avLst/>
              <a:gdLst>
                <a:gd name="T0" fmla="*/ 167 w 754"/>
                <a:gd name="T1" fmla="*/ 34 h 393"/>
                <a:gd name="T2" fmla="*/ 0 w 754"/>
                <a:gd name="T3" fmla="*/ 78 h 393"/>
                <a:gd name="T4" fmla="*/ 1 w 754"/>
                <a:gd name="T5" fmla="*/ 83 h 393"/>
                <a:gd name="T6" fmla="*/ 169 w 754"/>
                <a:gd name="T7" fmla="*/ 39 h 393"/>
                <a:gd name="T8" fmla="*/ 178 w 754"/>
                <a:gd name="T9" fmla="*/ 48 h 393"/>
                <a:gd name="T10" fmla="*/ 7 w 754"/>
                <a:gd name="T11" fmla="*/ 94 h 393"/>
                <a:gd name="T12" fmla="*/ 8 w 754"/>
                <a:gd name="T13" fmla="*/ 99 h 393"/>
                <a:gd name="T14" fmla="*/ 188 w 754"/>
                <a:gd name="T15" fmla="*/ 51 h 393"/>
                <a:gd name="T16" fmla="*/ 172 w 754"/>
                <a:gd name="T17" fmla="*/ 35 h 393"/>
                <a:gd name="T18" fmla="*/ 175 w 754"/>
                <a:gd name="T19" fmla="*/ 1 h 393"/>
                <a:gd name="T20" fmla="*/ 170 w 754"/>
                <a:gd name="T21" fmla="*/ 0 h 393"/>
                <a:gd name="T22" fmla="*/ 169 w 754"/>
                <a:gd name="T23" fmla="*/ 11 h 393"/>
                <a:gd name="T24" fmla="*/ 167 w 754"/>
                <a:gd name="T25" fmla="*/ 34 h 39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4"/>
                <a:gd name="T40" fmla="*/ 0 h 393"/>
                <a:gd name="T41" fmla="*/ 754 w 754"/>
                <a:gd name="T42" fmla="*/ 393 h 39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4" h="393">
                  <a:moveTo>
                    <a:pt x="671" y="135"/>
                  </a:moveTo>
                  <a:lnTo>
                    <a:pt x="0" y="309"/>
                  </a:lnTo>
                  <a:lnTo>
                    <a:pt x="5" y="330"/>
                  </a:lnTo>
                  <a:lnTo>
                    <a:pt x="678" y="155"/>
                  </a:lnTo>
                  <a:lnTo>
                    <a:pt x="715" y="192"/>
                  </a:lnTo>
                  <a:lnTo>
                    <a:pt x="29" y="374"/>
                  </a:lnTo>
                  <a:lnTo>
                    <a:pt x="35" y="393"/>
                  </a:lnTo>
                  <a:lnTo>
                    <a:pt x="754" y="203"/>
                  </a:lnTo>
                  <a:lnTo>
                    <a:pt x="691" y="139"/>
                  </a:lnTo>
                  <a:lnTo>
                    <a:pt x="701" y="1"/>
                  </a:lnTo>
                  <a:lnTo>
                    <a:pt x="681" y="0"/>
                  </a:lnTo>
                  <a:lnTo>
                    <a:pt x="679" y="42"/>
                  </a:lnTo>
                  <a:lnTo>
                    <a:pt x="671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2" name="Freeform 1444"/>
            <p:cNvSpPr>
              <a:spLocks/>
            </p:cNvSpPr>
            <p:nvPr/>
          </p:nvSpPr>
          <p:spPr bwMode="auto">
            <a:xfrm>
              <a:off x="452" y="2325"/>
              <a:ext cx="340" cy="156"/>
            </a:xfrm>
            <a:custGeom>
              <a:avLst/>
              <a:gdLst>
                <a:gd name="T0" fmla="*/ 9 w 681"/>
                <a:gd name="T1" fmla="*/ 39 h 312"/>
                <a:gd name="T2" fmla="*/ 1 w 681"/>
                <a:gd name="T3" fmla="*/ 48 h 312"/>
                <a:gd name="T4" fmla="*/ 0 w 681"/>
                <a:gd name="T5" fmla="*/ 62 h 312"/>
                <a:gd name="T6" fmla="*/ 1 w 681"/>
                <a:gd name="T7" fmla="*/ 73 h 312"/>
                <a:gd name="T8" fmla="*/ 2 w 681"/>
                <a:gd name="T9" fmla="*/ 78 h 312"/>
                <a:gd name="T10" fmla="*/ 169 w 681"/>
                <a:gd name="T11" fmla="*/ 35 h 312"/>
                <a:gd name="T12" fmla="*/ 170 w 681"/>
                <a:gd name="T13" fmla="*/ 0 h 312"/>
                <a:gd name="T14" fmla="*/ 9 w 681"/>
                <a:gd name="T15" fmla="*/ 39 h 3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81"/>
                <a:gd name="T25" fmla="*/ 0 h 312"/>
                <a:gd name="T26" fmla="*/ 681 w 681"/>
                <a:gd name="T27" fmla="*/ 312 h 3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81" h="312">
                  <a:moveTo>
                    <a:pt x="39" y="155"/>
                  </a:moveTo>
                  <a:lnTo>
                    <a:pt x="5" y="195"/>
                  </a:lnTo>
                  <a:lnTo>
                    <a:pt x="0" y="251"/>
                  </a:lnTo>
                  <a:lnTo>
                    <a:pt x="7" y="289"/>
                  </a:lnTo>
                  <a:lnTo>
                    <a:pt x="8" y="312"/>
                  </a:lnTo>
                  <a:lnTo>
                    <a:pt x="676" y="138"/>
                  </a:lnTo>
                  <a:lnTo>
                    <a:pt x="681" y="0"/>
                  </a:lnTo>
                  <a:lnTo>
                    <a:pt x="39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3" name="Freeform 1445"/>
            <p:cNvSpPr>
              <a:spLocks/>
            </p:cNvSpPr>
            <p:nvPr/>
          </p:nvSpPr>
          <p:spPr bwMode="auto">
            <a:xfrm>
              <a:off x="456" y="2396"/>
              <a:ext cx="360" cy="116"/>
            </a:xfrm>
            <a:custGeom>
              <a:avLst/>
              <a:gdLst>
                <a:gd name="T0" fmla="*/ 0 w 720"/>
                <a:gd name="T1" fmla="*/ 44 h 234"/>
                <a:gd name="T2" fmla="*/ 7 w 720"/>
                <a:gd name="T3" fmla="*/ 58 h 234"/>
                <a:gd name="T4" fmla="*/ 180 w 720"/>
                <a:gd name="T5" fmla="*/ 13 h 234"/>
                <a:gd name="T6" fmla="*/ 166 w 720"/>
                <a:gd name="T7" fmla="*/ 0 h 234"/>
                <a:gd name="T8" fmla="*/ 0 w 720"/>
                <a:gd name="T9" fmla="*/ 44 h 2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0"/>
                <a:gd name="T16" fmla="*/ 0 h 234"/>
                <a:gd name="T17" fmla="*/ 720 w 720"/>
                <a:gd name="T18" fmla="*/ 234 h 2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0" h="234">
                  <a:moveTo>
                    <a:pt x="0" y="179"/>
                  </a:moveTo>
                  <a:lnTo>
                    <a:pt x="29" y="234"/>
                  </a:lnTo>
                  <a:lnTo>
                    <a:pt x="720" y="54"/>
                  </a:lnTo>
                  <a:lnTo>
                    <a:pt x="664" y="0"/>
                  </a:lnTo>
                  <a:lnTo>
                    <a:pt x="0" y="179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4" name="Freeform 1446"/>
            <p:cNvSpPr>
              <a:spLocks/>
            </p:cNvSpPr>
            <p:nvPr/>
          </p:nvSpPr>
          <p:spPr bwMode="auto">
            <a:xfrm>
              <a:off x="156" y="2179"/>
              <a:ext cx="676" cy="340"/>
            </a:xfrm>
            <a:custGeom>
              <a:avLst/>
              <a:gdLst>
                <a:gd name="T0" fmla="*/ 160 w 1350"/>
                <a:gd name="T1" fmla="*/ 114 h 680"/>
                <a:gd name="T2" fmla="*/ 339 w 1350"/>
                <a:gd name="T3" fmla="*/ 71 h 680"/>
                <a:gd name="T4" fmla="*/ 187 w 1350"/>
                <a:gd name="T5" fmla="*/ 0 h 680"/>
                <a:gd name="T6" fmla="*/ 7 w 1350"/>
                <a:gd name="T7" fmla="*/ 21 h 680"/>
                <a:gd name="T8" fmla="*/ 6 w 1350"/>
                <a:gd name="T9" fmla="*/ 22 h 680"/>
                <a:gd name="T10" fmla="*/ 5 w 1350"/>
                <a:gd name="T11" fmla="*/ 25 h 680"/>
                <a:gd name="T12" fmla="*/ 3 w 1350"/>
                <a:gd name="T13" fmla="*/ 30 h 680"/>
                <a:gd name="T14" fmla="*/ 1 w 1350"/>
                <a:gd name="T15" fmla="*/ 37 h 680"/>
                <a:gd name="T16" fmla="*/ 0 w 1350"/>
                <a:gd name="T17" fmla="*/ 44 h 680"/>
                <a:gd name="T18" fmla="*/ 1 w 1350"/>
                <a:gd name="T19" fmla="*/ 52 h 680"/>
                <a:gd name="T20" fmla="*/ 5 w 1350"/>
                <a:gd name="T21" fmla="*/ 62 h 680"/>
                <a:gd name="T22" fmla="*/ 11 w 1350"/>
                <a:gd name="T23" fmla="*/ 72 h 680"/>
                <a:gd name="T24" fmla="*/ 11 w 1350"/>
                <a:gd name="T25" fmla="*/ 73 h 680"/>
                <a:gd name="T26" fmla="*/ 11 w 1350"/>
                <a:gd name="T27" fmla="*/ 73 h 680"/>
                <a:gd name="T28" fmla="*/ 11 w 1350"/>
                <a:gd name="T29" fmla="*/ 73 h 680"/>
                <a:gd name="T30" fmla="*/ 158 w 1350"/>
                <a:gd name="T31" fmla="*/ 170 h 680"/>
                <a:gd name="T32" fmla="*/ 159 w 1350"/>
                <a:gd name="T33" fmla="*/ 168 h 680"/>
                <a:gd name="T34" fmla="*/ 157 w 1350"/>
                <a:gd name="T35" fmla="*/ 163 h 680"/>
                <a:gd name="T36" fmla="*/ 157 w 1350"/>
                <a:gd name="T37" fmla="*/ 162 h 680"/>
                <a:gd name="T38" fmla="*/ 157 w 1350"/>
                <a:gd name="T39" fmla="*/ 162 h 680"/>
                <a:gd name="T40" fmla="*/ 156 w 1350"/>
                <a:gd name="T41" fmla="*/ 161 h 680"/>
                <a:gd name="T42" fmla="*/ 155 w 1350"/>
                <a:gd name="T43" fmla="*/ 157 h 680"/>
                <a:gd name="T44" fmla="*/ 153 w 1350"/>
                <a:gd name="T45" fmla="*/ 151 h 680"/>
                <a:gd name="T46" fmla="*/ 151 w 1350"/>
                <a:gd name="T47" fmla="*/ 143 h 680"/>
                <a:gd name="T48" fmla="*/ 150 w 1350"/>
                <a:gd name="T49" fmla="*/ 135 h 680"/>
                <a:gd name="T50" fmla="*/ 151 w 1350"/>
                <a:gd name="T51" fmla="*/ 127 h 680"/>
                <a:gd name="T52" fmla="*/ 154 w 1350"/>
                <a:gd name="T53" fmla="*/ 120 h 680"/>
                <a:gd name="T54" fmla="*/ 160 w 1350"/>
                <a:gd name="T55" fmla="*/ 114 h 68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50"/>
                <a:gd name="T85" fmla="*/ 0 h 680"/>
                <a:gd name="T86" fmla="*/ 1350 w 1350"/>
                <a:gd name="T87" fmla="*/ 680 h 68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50" h="680">
                  <a:moveTo>
                    <a:pt x="640" y="457"/>
                  </a:moveTo>
                  <a:lnTo>
                    <a:pt x="1350" y="281"/>
                  </a:lnTo>
                  <a:lnTo>
                    <a:pt x="744" y="0"/>
                  </a:lnTo>
                  <a:lnTo>
                    <a:pt x="27" y="85"/>
                  </a:lnTo>
                  <a:lnTo>
                    <a:pt x="24" y="89"/>
                  </a:lnTo>
                  <a:lnTo>
                    <a:pt x="17" y="101"/>
                  </a:lnTo>
                  <a:lnTo>
                    <a:pt x="9" y="120"/>
                  </a:lnTo>
                  <a:lnTo>
                    <a:pt x="2" y="145"/>
                  </a:lnTo>
                  <a:lnTo>
                    <a:pt x="0" y="176"/>
                  </a:lnTo>
                  <a:lnTo>
                    <a:pt x="4" y="210"/>
                  </a:lnTo>
                  <a:lnTo>
                    <a:pt x="17" y="248"/>
                  </a:lnTo>
                  <a:lnTo>
                    <a:pt x="42" y="288"/>
                  </a:lnTo>
                  <a:lnTo>
                    <a:pt x="43" y="291"/>
                  </a:lnTo>
                  <a:lnTo>
                    <a:pt x="632" y="680"/>
                  </a:lnTo>
                  <a:lnTo>
                    <a:pt x="634" y="670"/>
                  </a:lnTo>
                  <a:lnTo>
                    <a:pt x="627" y="650"/>
                  </a:lnTo>
                  <a:lnTo>
                    <a:pt x="627" y="648"/>
                  </a:lnTo>
                  <a:lnTo>
                    <a:pt x="623" y="642"/>
                  </a:lnTo>
                  <a:lnTo>
                    <a:pt x="617" y="625"/>
                  </a:lnTo>
                  <a:lnTo>
                    <a:pt x="609" y="601"/>
                  </a:lnTo>
                  <a:lnTo>
                    <a:pt x="603" y="571"/>
                  </a:lnTo>
                  <a:lnTo>
                    <a:pt x="600" y="540"/>
                  </a:lnTo>
                  <a:lnTo>
                    <a:pt x="604" y="508"/>
                  </a:lnTo>
                  <a:lnTo>
                    <a:pt x="616" y="480"/>
                  </a:lnTo>
                  <a:lnTo>
                    <a:pt x="640" y="4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5" name="Freeform 1447"/>
            <p:cNvSpPr>
              <a:spLocks/>
            </p:cNvSpPr>
            <p:nvPr/>
          </p:nvSpPr>
          <p:spPr bwMode="auto">
            <a:xfrm>
              <a:off x="193" y="2191"/>
              <a:ext cx="602" cy="205"/>
            </a:xfrm>
            <a:custGeom>
              <a:avLst/>
              <a:gdLst>
                <a:gd name="T0" fmla="*/ 301 w 1205"/>
                <a:gd name="T1" fmla="*/ 63 h 408"/>
                <a:gd name="T2" fmla="*/ 142 w 1205"/>
                <a:gd name="T3" fmla="*/ 103 h 408"/>
                <a:gd name="T4" fmla="*/ 0 w 1205"/>
                <a:gd name="T5" fmla="*/ 20 h 408"/>
                <a:gd name="T6" fmla="*/ 167 w 1205"/>
                <a:gd name="T7" fmla="*/ 0 h 408"/>
                <a:gd name="T8" fmla="*/ 301 w 1205"/>
                <a:gd name="T9" fmla="*/ 63 h 4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5"/>
                <a:gd name="T16" fmla="*/ 0 h 408"/>
                <a:gd name="T17" fmla="*/ 1205 w 1205"/>
                <a:gd name="T18" fmla="*/ 408 h 4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5" h="408">
                  <a:moveTo>
                    <a:pt x="1205" y="250"/>
                  </a:moveTo>
                  <a:lnTo>
                    <a:pt x="570" y="408"/>
                  </a:lnTo>
                  <a:lnTo>
                    <a:pt x="0" y="79"/>
                  </a:lnTo>
                  <a:lnTo>
                    <a:pt x="668" y="0"/>
                  </a:lnTo>
                  <a:lnTo>
                    <a:pt x="1205" y="250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6" name="Freeform 1448"/>
            <p:cNvSpPr>
              <a:spLocks/>
            </p:cNvSpPr>
            <p:nvPr/>
          </p:nvSpPr>
          <p:spPr bwMode="auto">
            <a:xfrm>
              <a:off x="167" y="2234"/>
              <a:ext cx="298" cy="259"/>
            </a:xfrm>
            <a:custGeom>
              <a:avLst/>
              <a:gdLst>
                <a:gd name="T0" fmla="*/ 144 w 594"/>
                <a:gd name="T1" fmla="*/ 129 h 519"/>
                <a:gd name="T2" fmla="*/ 9 w 594"/>
                <a:gd name="T3" fmla="*/ 40 h 519"/>
                <a:gd name="T4" fmla="*/ 5 w 594"/>
                <a:gd name="T5" fmla="*/ 33 h 519"/>
                <a:gd name="T6" fmla="*/ 2 w 594"/>
                <a:gd name="T7" fmla="*/ 26 h 519"/>
                <a:gd name="T8" fmla="*/ 1 w 594"/>
                <a:gd name="T9" fmla="*/ 20 h 519"/>
                <a:gd name="T10" fmla="*/ 0 w 594"/>
                <a:gd name="T11" fmla="*/ 14 h 519"/>
                <a:gd name="T12" fmla="*/ 1 w 594"/>
                <a:gd name="T13" fmla="*/ 9 h 519"/>
                <a:gd name="T14" fmla="*/ 2 w 594"/>
                <a:gd name="T15" fmla="*/ 5 h 519"/>
                <a:gd name="T16" fmla="*/ 3 w 594"/>
                <a:gd name="T17" fmla="*/ 2 h 519"/>
                <a:gd name="T18" fmla="*/ 5 w 594"/>
                <a:gd name="T19" fmla="*/ 0 h 519"/>
                <a:gd name="T20" fmla="*/ 150 w 594"/>
                <a:gd name="T21" fmla="*/ 83 h 519"/>
                <a:gd name="T22" fmla="*/ 145 w 594"/>
                <a:gd name="T23" fmla="*/ 88 h 519"/>
                <a:gd name="T24" fmla="*/ 142 w 594"/>
                <a:gd name="T25" fmla="*/ 93 h 519"/>
                <a:gd name="T26" fmla="*/ 141 w 594"/>
                <a:gd name="T27" fmla="*/ 99 h 519"/>
                <a:gd name="T28" fmla="*/ 140 w 594"/>
                <a:gd name="T29" fmla="*/ 105 h 519"/>
                <a:gd name="T30" fmla="*/ 140 w 594"/>
                <a:gd name="T31" fmla="*/ 112 h 519"/>
                <a:gd name="T32" fmla="*/ 141 w 594"/>
                <a:gd name="T33" fmla="*/ 118 h 519"/>
                <a:gd name="T34" fmla="*/ 142 w 594"/>
                <a:gd name="T35" fmla="*/ 124 h 519"/>
                <a:gd name="T36" fmla="*/ 144 w 594"/>
                <a:gd name="T37" fmla="*/ 129 h 51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94"/>
                <a:gd name="T58" fmla="*/ 0 h 519"/>
                <a:gd name="T59" fmla="*/ 594 w 594"/>
                <a:gd name="T60" fmla="*/ 519 h 51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94" h="519">
                  <a:moveTo>
                    <a:pt x="572" y="519"/>
                  </a:moveTo>
                  <a:lnTo>
                    <a:pt x="36" y="162"/>
                  </a:lnTo>
                  <a:lnTo>
                    <a:pt x="18" y="133"/>
                  </a:lnTo>
                  <a:lnTo>
                    <a:pt x="7" y="106"/>
                  </a:lnTo>
                  <a:lnTo>
                    <a:pt x="1" y="82"/>
                  </a:lnTo>
                  <a:lnTo>
                    <a:pt x="0" y="59"/>
                  </a:lnTo>
                  <a:lnTo>
                    <a:pt x="2" y="39"/>
                  </a:lnTo>
                  <a:lnTo>
                    <a:pt x="7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594" y="335"/>
                  </a:lnTo>
                  <a:lnTo>
                    <a:pt x="578" y="353"/>
                  </a:lnTo>
                  <a:lnTo>
                    <a:pt x="567" y="375"/>
                  </a:lnTo>
                  <a:lnTo>
                    <a:pt x="560" y="398"/>
                  </a:lnTo>
                  <a:lnTo>
                    <a:pt x="556" y="422"/>
                  </a:lnTo>
                  <a:lnTo>
                    <a:pt x="558" y="448"/>
                  </a:lnTo>
                  <a:lnTo>
                    <a:pt x="560" y="473"/>
                  </a:lnTo>
                  <a:lnTo>
                    <a:pt x="566" y="497"/>
                  </a:lnTo>
                  <a:lnTo>
                    <a:pt x="572" y="519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7" name="Freeform 1449"/>
            <p:cNvSpPr>
              <a:spLocks/>
            </p:cNvSpPr>
            <p:nvPr/>
          </p:nvSpPr>
          <p:spPr bwMode="auto">
            <a:xfrm>
              <a:off x="455" y="2325"/>
              <a:ext cx="370" cy="194"/>
            </a:xfrm>
            <a:custGeom>
              <a:avLst/>
              <a:gdLst>
                <a:gd name="T0" fmla="*/ 165 w 738"/>
                <a:gd name="T1" fmla="*/ 33 h 387"/>
                <a:gd name="T2" fmla="*/ 0 w 738"/>
                <a:gd name="T3" fmla="*/ 76 h 387"/>
                <a:gd name="T4" fmla="*/ 2 w 738"/>
                <a:gd name="T5" fmla="*/ 81 h 387"/>
                <a:gd name="T6" fmla="*/ 167 w 738"/>
                <a:gd name="T7" fmla="*/ 38 h 387"/>
                <a:gd name="T8" fmla="*/ 175 w 738"/>
                <a:gd name="T9" fmla="*/ 48 h 387"/>
                <a:gd name="T10" fmla="*/ 8 w 738"/>
                <a:gd name="T11" fmla="*/ 92 h 387"/>
                <a:gd name="T12" fmla="*/ 9 w 738"/>
                <a:gd name="T13" fmla="*/ 97 h 387"/>
                <a:gd name="T14" fmla="*/ 186 w 738"/>
                <a:gd name="T15" fmla="*/ 50 h 387"/>
                <a:gd name="T16" fmla="*/ 170 w 738"/>
                <a:gd name="T17" fmla="*/ 35 h 387"/>
                <a:gd name="T18" fmla="*/ 172 w 738"/>
                <a:gd name="T19" fmla="*/ 1 h 387"/>
                <a:gd name="T20" fmla="*/ 168 w 738"/>
                <a:gd name="T21" fmla="*/ 0 h 387"/>
                <a:gd name="T22" fmla="*/ 167 w 738"/>
                <a:gd name="T23" fmla="*/ 9 h 387"/>
                <a:gd name="T24" fmla="*/ 165 w 738"/>
                <a:gd name="T25" fmla="*/ 33 h 38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8"/>
                <a:gd name="T40" fmla="*/ 0 h 387"/>
                <a:gd name="T41" fmla="*/ 738 w 738"/>
                <a:gd name="T42" fmla="*/ 387 h 38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8" h="387">
                  <a:moveTo>
                    <a:pt x="658" y="132"/>
                  </a:moveTo>
                  <a:lnTo>
                    <a:pt x="0" y="304"/>
                  </a:lnTo>
                  <a:lnTo>
                    <a:pt x="5" y="324"/>
                  </a:lnTo>
                  <a:lnTo>
                    <a:pt x="664" y="152"/>
                  </a:lnTo>
                  <a:lnTo>
                    <a:pt x="699" y="189"/>
                  </a:lnTo>
                  <a:lnTo>
                    <a:pt x="29" y="366"/>
                  </a:lnTo>
                  <a:lnTo>
                    <a:pt x="34" y="387"/>
                  </a:lnTo>
                  <a:lnTo>
                    <a:pt x="738" y="199"/>
                  </a:lnTo>
                  <a:lnTo>
                    <a:pt x="676" y="137"/>
                  </a:lnTo>
                  <a:lnTo>
                    <a:pt x="687" y="1"/>
                  </a:lnTo>
                  <a:lnTo>
                    <a:pt x="668" y="0"/>
                  </a:lnTo>
                  <a:lnTo>
                    <a:pt x="665" y="36"/>
                  </a:lnTo>
                  <a:lnTo>
                    <a:pt x="658" y="1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8" name="Freeform 1450"/>
            <p:cNvSpPr>
              <a:spLocks/>
            </p:cNvSpPr>
            <p:nvPr/>
          </p:nvSpPr>
          <p:spPr bwMode="auto">
            <a:xfrm>
              <a:off x="471" y="2125"/>
              <a:ext cx="321" cy="200"/>
            </a:xfrm>
            <a:custGeom>
              <a:avLst/>
              <a:gdLst>
                <a:gd name="T0" fmla="*/ 7 w 643"/>
                <a:gd name="T1" fmla="*/ 56 h 401"/>
                <a:gd name="T2" fmla="*/ 0 w 643"/>
                <a:gd name="T3" fmla="*/ 68 h 401"/>
                <a:gd name="T4" fmla="*/ 0 w 643"/>
                <a:gd name="T5" fmla="*/ 83 h 401"/>
                <a:gd name="T6" fmla="*/ 2 w 643"/>
                <a:gd name="T7" fmla="*/ 94 h 401"/>
                <a:gd name="T8" fmla="*/ 3 w 643"/>
                <a:gd name="T9" fmla="*/ 100 h 401"/>
                <a:gd name="T10" fmla="*/ 160 w 643"/>
                <a:gd name="T11" fmla="*/ 37 h 401"/>
                <a:gd name="T12" fmla="*/ 158 w 643"/>
                <a:gd name="T13" fmla="*/ 0 h 401"/>
                <a:gd name="T14" fmla="*/ 7 w 643"/>
                <a:gd name="T15" fmla="*/ 56 h 4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43"/>
                <a:gd name="T25" fmla="*/ 0 h 401"/>
                <a:gd name="T26" fmla="*/ 643 w 643"/>
                <a:gd name="T27" fmla="*/ 401 h 4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43" h="401">
                  <a:moveTo>
                    <a:pt x="30" y="227"/>
                  </a:moveTo>
                  <a:lnTo>
                    <a:pt x="0" y="274"/>
                  </a:lnTo>
                  <a:lnTo>
                    <a:pt x="1" y="335"/>
                  </a:lnTo>
                  <a:lnTo>
                    <a:pt x="11" y="377"/>
                  </a:lnTo>
                  <a:lnTo>
                    <a:pt x="15" y="401"/>
                  </a:lnTo>
                  <a:lnTo>
                    <a:pt x="643" y="149"/>
                  </a:lnTo>
                  <a:lnTo>
                    <a:pt x="635" y="0"/>
                  </a:lnTo>
                  <a:lnTo>
                    <a:pt x="30" y="2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9" name="Freeform 1451"/>
            <p:cNvSpPr>
              <a:spLocks/>
            </p:cNvSpPr>
            <p:nvPr/>
          </p:nvSpPr>
          <p:spPr bwMode="auto">
            <a:xfrm>
              <a:off x="478" y="2201"/>
              <a:ext cx="342" cy="157"/>
            </a:xfrm>
            <a:custGeom>
              <a:avLst/>
              <a:gdLst>
                <a:gd name="T0" fmla="*/ 0 w 683"/>
                <a:gd name="T1" fmla="*/ 64 h 316"/>
                <a:gd name="T2" fmla="*/ 9 w 683"/>
                <a:gd name="T3" fmla="*/ 78 h 316"/>
                <a:gd name="T4" fmla="*/ 171 w 683"/>
                <a:gd name="T5" fmla="*/ 13 h 316"/>
                <a:gd name="T6" fmla="*/ 156 w 683"/>
                <a:gd name="T7" fmla="*/ 0 h 316"/>
                <a:gd name="T8" fmla="*/ 0 w 683"/>
                <a:gd name="T9" fmla="*/ 64 h 3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3"/>
                <a:gd name="T16" fmla="*/ 0 h 316"/>
                <a:gd name="T17" fmla="*/ 683 w 683"/>
                <a:gd name="T18" fmla="*/ 316 h 3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3" h="316">
                  <a:moveTo>
                    <a:pt x="0" y="258"/>
                  </a:moveTo>
                  <a:lnTo>
                    <a:pt x="34" y="316"/>
                  </a:lnTo>
                  <a:lnTo>
                    <a:pt x="683" y="52"/>
                  </a:lnTo>
                  <a:lnTo>
                    <a:pt x="623" y="0"/>
                  </a:lnTo>
                  <a:lnTo>
                    <a:pt x="0" y="25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0" name="Freeform 1452"/>
            <p:cNvSpPr>
              <a:spLocks/>
            </p:cNvSpPr>
            <p:nvPr/>
          </p:nvSpPr>
          <p:spPr bwMode="auto">
            <a:xfrm>
              <a:off x="166" y="1988"/>
              <a:ext cx="660" cy="377"/>
            </a:xfrm>
            <a:custGeom>
              <a:avLst/>
              <a:gdLst>
                <a:gd name="T0" fmla="*/ 162 w 1321"/>
                <a:gd name="T1" fmla="*/ 128 h 753"/>
                <a:gd name="T2" fmla="*/ 330 w 1321"/>
                <a:gd name="T3" fmla="*/ 64 h 753"/>
                <a:gd name="T4" fmla="*/ 176 w 1321"/>
                <a:gd name="T5" fmla="*/ 0 h 753"/>
                <a:gd name="T6" fmla="*/ 4 w 1321"/>
                <a:gd name="T7" fmla="*/ 39 h 753"/>
                <a:gd name="T8" fmla="*/ 3 w 1321"/>
                <a:gd name="T9" fmla="*/ 40 h 753"/>
                <a:gd name="T10" fmla="*/ 2 w 1321"/>
                <a:gd name="T11" fmla="*/ 44 h 753"/>
                <a:gd name="T12" fmla="*/ 1 w 1321"/>
                <a:gd name="T13" fmla="*/ 49 h 753"/>
                <a:gd name="T14" fmla="*/ 0 w 1321"/>
                <a:gd name="T15" fmla="*/ 56 h 753"/>
                <a:gd name="T16" fmla="*/ 0 w 1321"/>
                <a:gd name="T17" fmla="*/ 65 h 753"/>
                <a:gd name="T18" fmla="*/ 2 w 1321"/>
                <a:gd name="T19" fmla="*/ 75 h 753"/>
                <a:gd name="T20" fmla="*/ 6 w 1321"/>
                <a:gd name="T21" fmla="*/ 85 h 753"/>
                <a:gd name="T22" fmla="*/ 13 w 1321"/>
                <a:gd name="T23" fmla="*/ 96 h 753"/>
                <a:gd name="T24" fmla="*/ 13 w 1321"/>
                <a:gd name="T25" fmla="*/ 96 h 753"/>
                <a:gd name="T26" fmla="*/ 14 w 1321"/>
                <a:gd name="T27" fmla="*/ 96 h 753"/>
                <a:gd name="T28" fmla="*/ 14 w 1321"/>
                <a:gd name="T29" fmla="*/ 96 h 753"/>
                <a:gd name="T30" fmla="*/ 14 w 1321"/>
                <a:gd name="T31" fmla="*/ 96 h 753"/>
                <a:gd name="T32" fmla="*/ 14 w 1321"/>
                <a:gd name="T33" fmla="*/ 96 h 753"/>
                <a:gd name="T34" fmla="*/ 14 w 1321"/>
                <a:gd name="T35" fmla="*/ 96 h 753"/>
                <a:gd name="T36" fmla="*/ 166 w 1321"/>
                <a:gd name="T37" fmla="*/ 189 h 753"/>
                <a:gd name="T38" fmla="*/ 166 w 1321"/>
                <a:gd name="T39" fmla="*/ 186 h 753"/>
                <a:gd name="T40" fmla="*/ 164 w 1321"/>
                <a:gd name="T41" fmla="*/ 181 h 753"/>
                <a:gd name="T42" fmla="*/ 164 w 1321"/>
                <a:gd name="T43" fmla="*/ 181 h 753"/>
                <a:gd name="T44" fmla="*/ 164 w 1321"/>
                <a:gd name="T45" fmla="*/ 181 h 753"/>
                <a:gd name="T46" fmla="*/ 163 w 1321"/>
                <a:gd name="T47" fmla="*/ 179 h 753"/>
                <a:gd name="T48" fmla="*/ 161 w 1321"/>
                <a:gd name="T49" fmla="*/ 174 h 753"/>
                <a:gd name="T50" fmla="*/ 158 w 1321"/>
                <a:gd name="T51" fmla="*/ 168 h 753"/>
                <a:gd name="T52" fmla="*/ 156 w 1321"/>
                <a:gd name="T53" fmla="*/ 160 h 753"/>
                <a:gd name="T54" fmla="*/ 155 w 1321"/>
                <a:gd name="T55" fmla="*/ 151 h 753"/>
                <a:gd name="T56" fmla="*/ 155 w 1321"/>
                <a:gd name="T57" fmla="*/ 143 h 753"/>
                <a:gd name="T58" fmla="*/ 157 w 1321"/>
                <a:gd name="T59" fmla="*/ 135 h 753"/>
                <a:gd name="T60" fmla="*/ 162 w 1321"/>
                <a:gd name="T61" fmla="*/ 128 h 75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21"/>
                <a:gd name="T94" fmla="*/ 0 h 753"/>
                <a:gd name="T95" fmla="*/ 1321 w 1321"/>
                <a:gd name="T96" fmla="*/ 753 h 75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21" h="753">
                  <a:moveTo>
                    <a:pt x="650" y="509"/>
                  </a:moveTo>
                  <a:lnTo>
                    <a:pt x="1321" y="255"/>
                  </a:lnTo>
                  <a:lnTo>
                    <a:pt x="704" y="0"/>
                  </a:lnTo>
                  <a:lnTo>
                    <a:pt x="17" y="154"/>
                  </a:lnTo>
                  <a:lnTo>
                    <a:pt x="15" y="159"/>
                  </a:lnTo>
                  <a:lnTo>
                    <a:pt x="9" y="173"/>
                  </a:lnTo>
                  <a:lnTo>
                    <a:pt x="4" y="195"/>
                  </a:lnTo>
                  <a:lnTo>
                    <a:pt x="0" y="224"/>
                  </a:lnTo>
                  <a:lnTo>
                    <a:pt x="1" y="258"/>
                  </a:lnTo>
                  <a:lnTo>
                    <a:pt x="9" y="298"/>
                  </a:lnTo>
                  <a:lnTo>
                    <a:pt x="27" y="339"/>
                  </a:lnTo>
                  <a:lnTo>
                    <a:pt x="55" y="382"/>
                  </a:lnTo>
                  <a:lnTo>
                    <a:pt x="57" y="382"/>
                  </a:lnTo>
                  <a:lnTo>
                    <a:pt x="57" y="383"/>
                  </a:lnTo>
                  <a:lnTo>
                    <a:pt x="58" y="384"/>
                  </a:lnTo>
                  <a:lnTo>
                    <a:pt x="666" y="753"/>
                  </a:lnTo>
                  <a:lnTo>
                    <a:pt x="666" y="743"/>
                  </a:lnTo>
                  <a:lnTo>
                    <a:pt x="657" y="721"/>
                  </a:lnTo>
                  <a:lnTo>
                    <a:pt x="654" y="714"/>
                  </a:lnTo>
                  <a:lnTo>
                    <a:pt x="645" y="696"/>
                  </a:lnTo>
                  <a:lnTo>
                    <a:pt x="635" y="670"/>
                  </a:lnTo>
                  <a:lnTo>
                    <a:pt x="626" y="638"/>
                  </a:lnTo>
                  <a:lnTo>
                    <a:pt x="620" y="604"/>
                  </a:lnTo>
                  <a:lnTo>
                    <a:pt x="621" y="569"/>
                  </a:lnTo>
                  <a:lnTo>
                    <a:pt x="629" y="537"/>
                  </a:lnTo>
                  <a:lnTo>
                    <a:pt x="650" y="5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1" name="Freeform 1453"/>
            <p:cNvSpPr>
              <a:spLocks/>
            </p:cNvSpPr>
            <p:nvPr/>
          </p:nvSpPr>
          <p:spPr bwMode="auto">
            <a:xfrm>
              <a:off x="198" y="2002"/>
              <a:ext cx="593" cy="227"/>
            </a:xfrm>
            <a:custGeom>
              <a:avLst/>
              <a:gdLst>
                <a:gd name="T0" fmla="*/ 297 w 1186"/>
                <a:gd name="T1" fmla="*/ 56 h 456"/>
                <a:gd name="T2" fmla="*/ 147 w 1186"/>
                <a:gd name="T3" fmla="*/ 113 h 456"/>
                <a:gd name="T4" fmla="*/ 0 w 1186"/>
                <a:gd name="T5" fmla="*/ 36 h 456"/>
                <a:gd name="T6" fmla="*/ 159 w 1186"/>
                <a:gd name="T7" fmla="*/ 0 h 456"/>
                <a:gd name="T8" fmla="*/ 297 w 1186"/>
                <a:gd name="T9" fmla="*/ 56 h 4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6"/>
                <a:gd name="T16" fmla="*/ 0 h 456"/>
                <a:gd name="T17" fmla="*/ 1186 w 1186"/>
                <a:gd name="T18" fmla="*/ 456 h 4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6" h="456">
                  <a:moveTo>
                    <a:pt x="1186" y="226"/>
                  </a:moveTo>
                  <a:lnTo>
                    <a:pt x="586" y="456"/>
                  </a:lnTo>
                  <a:lnTo>
                    <a:pt x="0" y="144"/>
                  </a:lnTo>
                  <a:lnTo>
                    <a:pt x="639" y="0"/>
                  </a:lnTo>
                  <a:lnTo>
                    <a:pt x="1186" y="226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2" name="Freeform 1454"/>
            <p:cNvSpPr>
              <a:spLocks/>
            </p:cNvSpPr>
            <p:nvPr/>
          </p:nvSpPr>
          <p:spPr bwMode="auto">
            <a:xfrm>
              <a:off x="177" y="2079"/>
              <a:ext cx="302" cy="260"/>
            </a:xfrm>
            <a:custGeom>
              <a:avLst/>
              <a:gdLst>
                <a:gd name="T0" fmla="*/ 150 w 605"/>
                <a:gd name="T1" fmla="*/ 130 h 522"/>
                <a:gd name="T2" fmla="*/ 11 w 605"/>
                <a:gd name="T3" fmla="*/ 45 h 522"/>
                <a:gd name="T4" fmla="*/ 6 w 605"/>
                <a:gd name="T5" fmla="*/ 37 h 522"/>
                <a:gd name="T6" fmla="*/ 3 w 605"/>
                <a:gd name="T7" fmla="*/ 30 h 522"/>
                <a:gd name="T8" fmla="*/ 0 w 605"/>
                <a:gd name="T9" fmla="*/ 23 h 522"/>
                <a:gd name="T10" fmla="*/ 0 w 605"/>
                <a:gd name="T11" fmla="*/ 17 h 522"/>
                <a:gd name="T12" fmla="*/ 0 w 605"/>
                <a:gd name="T13" fmla="*/ 11 h 522"/>
                <a:gd name="T14" fmla="*/ 0 w 605"/>
                <a:gd name="T15" fmla="*/ 6 h 522"/>
                <a:gd name="T16" fmla="*/ 1 w 605"/>
                <a:gd name="T17" fmla="*/ 3 h 522"/>
                <a:gd name="T18" fmla="*/ 2 w 605"/>
                <a:gd name="T19" fmla="*/ 0 h 522"/>
                <a:gd name="T20" fmla="*/ 151 w 605"/>
                <a:gd name="T21" fmla="*/ 79 h 522"/>
                <a:gd name="T22" fmla="*/ 147 w 605"/>
                <a:gd name="T23" fmla="*/ 84 h 522"/>
                <a:gd name="T24" fmla="*/ 145 w 605"/>
                <a:gd name="T25" fmla="*/ 90 h 522"/>
                <a:gd name="T26" fmla="*/ 144 w 605"/>
                <a:gd name="T27" fmla="*/ 97 h 522"/>
                <a:gd name="T28" fmla="*/ 144 w 605"/>
                <a:gd name="T29" fmla="*/ 104 h 522"/>
                <a:gd name="T30" fmla="*/ 145 w 605"/>
                <a:gd name="T31" fmla="*/ 111 h 522"/>
                <a:gd name="T32" fmla="*/ 146 w 605"/>
                <a:gd name="T33" fmla="*/ 117 h 522"/>
                <a:gd name="T34" fmla="*/ 148 w 605"/>
                <a:gd name="T35" fmla="*/ 124 h 522"/>
                <a:gd name="T36" fmla="*/ 150 w 605"/>
                <a:gd name="T37" fmla="*/ 130 h 5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5"/>
                <a:gd name="T58" fmla="*/ 0 h 522"/>
                <a:gd name="T59" fmla="*/ 605 w 605"/>
                <a:gd name="T60" fmla="*/ 522 h 52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5" h="522">
                  <a:moveTo>
                    <a:pt x="602" y="522"/>
                  </a:moveTo>
                  <a:lnTo>
                    <a:pt x="47" y="180"/>
                  </a:lnTo>
                  <a:lnTo>
                    <a:pt x="26" y="149"/>
                  </a:lnTo>
                  <a:lnTo>
                    <a:pt x="12" y="120"/>
                  </a:lnTo>
                  <a:lnTo>
                    <a:pt x="3" y="94"/>
                  </a:lnTo>
                  <a:lnTo>
                    <a:pt x="0" y="68"/>
                  </a:lnTo>
                  <a:lnTo>
                    <a:pt x="0" y="46"/>
                  </a:lnTo>
                  <a:lnTo>
                    <a:pt x="2" y="27"/>
                  </a:lnTo>
                  <a:lnTo>
                    <a:pt x="6" y="12"/>
                  </a:lnTo>
                  <a:lnTo>
                    <a:pt x="9" y="0"/>
                  </a:lnTo>
                  <a:lnTo>
                    <a:pt x="605" y="318"/>
                  </a:lnTo>
                  <a:lnTo>
                    <a:pt x="591" y="340"/>
                  </a:lnTo>
                  <a:lnTo>
                    <a:pt x="582" y="364"/>
                  </a:lnTo>
                  <a:lnTo>
                    <a:pt x="577" y="390"/>
                  </a:lnTo>
                  <a:lnTo>
                    <a:pt x="577" y="418"/>
                  </a:lnTo>
                  <a:lnTo>
                    <a:pt x="580" y="446"/>
                  </a:lnTo>
                  <a:lnTo>
                    <a:pt x="586" y="472"/>
                  </a:lnTo>
                  <a:lnTo>
                    <a:pt x="592" y="497"/>
                  </a:lnTo>
                  <a:lnTo>
                    <a:pt x="602" y="52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3" name="Freeform 1455"/>
            <p:cNvSpPr>
              <a:spLocks/>
            </p:cNvSpPr>
            <p:nvPr/>
          </p:nvSpPr>
          <p:spPr bwMode="auto">
            <a:xfrm>
              <a:off x="478" y="2125"/>
              <a:ext cx="351" cy="240"/>
            </a:xfrm>
            <a:custGeom>
              <a:avLst/>
              <a:gdLst>
                <a:gd name="T0" fmla="*/ 155 w 701"/>
                <a:gd name="T1" fmla="*/ 36 h 480"/>
                <a:gd name="T2" fmla="*/ 0 w 701"/>
                <a:gd name="T3" fmla="*/ 99 h 480"/>
                <a:gd name="T4" fmla="*/ 2 w 701"/>
                <a:gd name="T5" fmla="*/ 104 h 480"/>
                <a:gd name="T6" fmla="*/ 157 w 701"/>
                <a:gd name="T7" fmla="*/ 42 h 480"/>
                <a:gd name="T8" fmla="*/ 166 w 701"/>
                <a:gd name="T9" fmla="*/ 51 h 480"/>
                <a:gd name="T10" fmla="*/ 9 w 701"/>
                <a:gd name="T11" fmla="*/ 115 h 480"/>
                <a:gd name="T12" fmla="*/ 11 w 701"/>
                <a:gd name="T13" fmla="*/ 120 h 480"/>
                <a:gd name="T14" fmla="*/ 176 w 701"/>
                <a:gd name="T15" fmla="*/ 53 h 480"/>
                <a:gd name="T16" fmla="*/ 159 w 701"/>
                <a:gd name="T17" fmla="*/ 37 h 480"/>
                <a:gd name="T18" fmla="*/ 159 w 701"/>
                <a:gd name="T19" fmla="*/ 0 h 480"/>
                <a:gd name="T20" fmla="*/ 154 w 701"/>
                <a:gd name="T21" fmla="*/ 0 h 480"/>
                <a:gd name="T22" fmla="*/ 154 w 701"/>
                <a:gd name="T23" fmla="*/ 12 h 480"/>
                <a:gd name="T24" fmla="*/ 155 w 701"/>
                <a:gd name="T25" fmla="*/ 36 h 4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01"/>
                <a:gd name="T40" fmla="*/ 0 h 480"/>
                <a:gd name="T41" fmla="*/ 701 w 701"/>
                <a:gd name="T42" fmla="*/ 480 h 4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01" h="480">
                  <a:moveTo>
                    <a:pt x="617" y="144"/>
                  </a:moveTo>
                  <a:lnTo>
                    <a:pt x="0" y="394"/>
                  </a:lnTo>
                  <a:lnTo>
                    <a:pt x="6" y="416"/>
                  </a:lnTo>
                  <a:lnTo>
                    <a:pt x="626" y="165"/>
                  </a:lnTo>
                  <a:lnTo>
                    <a:pt x="663" y="201"/>
                  </a:lnTo>
                  <a:lnTo>
                    <a:pt x="33" y="459"/>
                  </a:lnTo>
                  <a:lnTo>
                    <a:pt x="41" y="480"/>
                  </a:lnTo>
                  <a:lnTo>
                    <a:pt x="701" y="209"/>
                  </a:lnTo>
                  <a:lnTo>
                    <a:pt x="636" y="148"/>
                  </a:lnTo>
                  <a:lnTo>
                    <a:pt x="634" y="0"/>
                  </a:lnTo>
                  <a:lnTo>
                    <a:pt x="615" y="0"/>
                  </a:lnTo>
                  <a:lnTo>
                    <a:pt x="616" y="46"/>
                  </a:lnTo>
                  <a:lnTo>
                    <a:pt x="617" y="1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4" name="Freeform 1456"/>
            <p:cNvSpPr>
              <a:spLocks/>
            </p:cNvSpPr>
            <p:nvPr/>
          </p:nvSpPr>
          <p:spPr bwMode="auto">
            <a:xfrm>
              <a:off x="430" y="1973"/>
              <a:ext cx="330" cy="151"/>
            </a:xfrm>
            <a:custGeom>
              <a:avLst/>
              <a:gdLst>
                <a:gd name="T0" fmla="*/ 10 w 659"/>
                <a:gd name="T1" fmla="*/ 38 h 301"/>
                <a:gd name="T2" fmla="*/ 2 w 659"/>
                <a:gd name="T3" fmla="*/ 48 h 301"/>
                <a:gd name="T4" fmla="*/ 0 w 659"/>
                <a:gd name="T5" fmla="*/ 61 h 301"/>
                <a:gd name="T6" fmla="*/ 2 w 659"/>
                <a:gd name="T7" fmla="*/ 70 h 301"/>
                <a:gd name="T8" fmla="*/ 2 w 659"/>
                <a:gd name="T9" fmla="*/ 76 h 301"/>
                <a:gd name="T10" fmla="*/ 164 w 659"/>
                <a:gd name="T11" fmla="*/ 34 h 301"/>
                <a:gd name="T12" fmla="*/ 165 w 659"/>
                <a:gd name="T13" fmla="*/ 0 h 301"/>
                <a:gd name="T14" fmla="*/ 10 w 659"/>
                <a:gd name="T15" fmla="*/ 38 h 3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59"/>
                <a:gd name="T25" fmla="*/ 0 h 301"/>
                <a:gd name="T26" fmla="*/ 659 w 659"/>
                <a:gd name="T27" fmla="*/ 301 h 3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59" h="301">
                  <a:moveTo>
                    <a:pt x="38" y="151"/>
                  </a:moveTo>
                  <a:lnTo>
                    <a:pt x="5" y="190"/>
                  </a:lnTo>
                  <a:lnTo>
                    <a:pt x="0" y="243"/>
                  </a:lnTo>
                  <a:lnTo>
                    <a:pt x="6" y="279"/>
                  </a:lnTo>
                  <a:lnTo>
                    <a:pt x="8" y="301"/>
                  </a:lnTo>
                  <a:lnTo>
                    <a:pt x="655" y="134"/>
                  </a:lnTo>
                  <a:lnTo>
                    <a:pt x="659" y="0"/>
                  </a:lnTo>
                  <a:lnTo>
                    <a:pt x="38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5" name="Freeform 1457"/>
            <p:cNvSpPr>
              <a:spLocks/>
            </p:cNvSpPr>
            <p:nvPr/>
          </p:nvSpPr>
          <p:spPr bwMode="auto">
            <a:xfrm>
              <a:off x="144" y="1832"/>
              <a:ext cx="654" cy="329"/>
            </a:xfrm>
            <a:custGeom>
              <a:avLst/>
              <a:gdLst>
                <a:gd name="T0" fmla="*/ 155 w 1308"/>
                <a:gd name="T1" fmla="*/ 110 h 658"/>
                <a:gd name="T2" fmla="*/ 327 w 1308"/>
                <a:gd name="T3" fmla="*/ 68 h 658"/>
                <a:gd name="T4" fmla="*/ 180 w 1308"/>
                <a:gd name="T5" fmla="*/ 0 h 658"/>
                <a:gd name="T6" fmla="*/ 6 w 1308"/>
                <a:gd name="T7" fmla="*/ 21 h 658"/>
                <a:gd name="T8" fmla="*/ 5 w 1308"/>
                <a:gd name="T9" fmla="*/ 21 h 658"/>
                <a:gd name="T10" fmla="*/ 5 w 1308"/>
                <a:gd name="T11" fmla="*/ 24 h 658"/>
                <a:gd name="T12" fmla="*/ 3 w 1308"/>
                <a:gd name="T13" fmla="*/ 29 h 658"/>
                <a:gd name="T14" fmla="*/ 1 w 1308"/>
                <a:gd name="T15" fmla="*/ 35 h 658"/>
                <a:gd name="T16" fmla="*/ 0 w 1308"/>
                <a:gd name="T17" fmla="*/ 42 h 658"/>
                <a:gd name="T18" fmla="*/ 1 w 1308"/>
                <a:gd name="T19" fmla="*/ 50 h 658"/>
                <a:gd name="T20" fmla="*/ 5 w 1308"/>
                <a:gd name="T21" fmla="*/ 60 h 658"/>
                <a:gd name="T22" fmla="*/ 10 w 1308"/>
                <a:gd name="T23" fmla="*/ 70 h 658"/>
                <a:gd name="T24" fmla="*/ 10 w 1308"/>
                <a:gd name="T25" fmla="*/ 71 h 658"/>
                <a:gd name="T26" fmla="*/ 10 w 1308"/>
                <a:gd name="T27" fmla="*/ 71 h 658"/>
                <a:gd name="T28" fmla="*/ 10 w 1308"/>
                <a:gd name="T29" fmla="*/ 71 h 658"/>
                <a:gd name="T30" fmla="*/ 153 w 1308"/>
                <a:gd name="T31" fmla="*/ 165 h 658"/>
                <a:gd name="T32" fmla="*/ 154 w 1308"/>
                <a:gd name="T33" fmla="*/ 163 h 658"/>
                <a:gd name="T34" fmla="*/ 152 w 1308"/>
                <a:gd name="T35" fmla="*/ 158 h 658"/>
                <a:gd name="T36" fmla="*/ 152 w 1308"/>
                <a:gd name="T37" fmla="*/ 158 h 658"/>
                <a:gd name="T38" fmla="*/ 152 w 1308"/>
                <a:gd name="T39" fmla="*/ 158 h 658"/>
                <a:gd name="T40" fmla="*/ 151 w 1308"/>
                <a:gd name="T41" fmla="*/ 156 h 658"/>
                <a:gd name="T42" fmla="*/ 150 w 1308"/>
                <a:gd name="T43" fmla="*/ 152 h 658"/>
                <a:gd name="T44" fmla="*/ 148 w 1308"/>
                <a:gd name="T45" fmla="*/ 146 h 658"/>
                <a:gd name="T46" fmla="*/ 147 w 1308"/>
                <a:gd name="T47" fmla="*/ 139 h 658"/>
                <a:gd name="T48" fmla="*/ 146 w 1308"/>
                <a:gd name="T49" fmla="*/ 131 h 658"/>
                <a:gd name="T50" fmla="*/ 147 w 1308"/>
                <a:gd name="T51" fmla="*/ 123 h 658"/>
                <a:gd name="T52" fmla="*/ 150 w 1308"/>
                <a:gd name="T53" fmla="*/ 116 h 658"/>
                <a:gd name="T54" fmla="*/ 155 w 1308"/>
                <a:gd name="T55" fmla="*/ 110 h 65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08"/>
                <a:gd name="T85" fmla="*/ 0 h 658"/>
                <a:gd name="T86" fmla="*/ 1308 w 1308"/>
                <a:gd name="T87" fmla="*/ 658 h 65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08" h="658">
                  <a:moveTo>
                    <a:pt x="620" y="443"/>
                  </a:moveTo>
                  <a:lnTo>
                    <a:pt x="1308" y="272"/>
                  </a:lnTo>
                  <a:lnTo>
                    <a:pt x="722" y="0"/>
                  </a:lnTo>
                  <a:lnTo>
                    <a:pt x="26" y="81"/>
                  </a:lnTo>
                  <a:lnTo>
                    <a:pt x="23" y="86"/>
                  </a:lnTo>
                  <a:lnTo>
                    <a:pt x="17" y="98"/>
                  </a:lnTo>
                  <a:lnTo>
                    <a:pt x="9" y="116"/>
                  </a:lnTo>
                  <a:lnTo>
                    <a:pt x="3" y="140"/>
                  </a:lnTo>
                  <a:lnTo>
                    <a:pt x="0" y="170"/>
                  </a:lnTo>
                  <a:lnTo>
                    <a:pt x="4" y="203"/>
                  </a:lnTo>
                  <a:lnTo>
                    <a:pt x="17" y="240"/>
                  </a:lnTo>
                  <a:lnTo>
                    <a:pt x="41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3" y="282"/>
                  </a:lnTo>
                  <a:lnTo>
                    <a:pt x="612" y="658"/>
                  </a:lnTo>
                  <a:lnTo>
                    <a:pt x="615" y="649"/>
                  </a:lnTo>
                  <a:lnTo>
                    <a:pt x="608" y="629"/>
                  </a:lnTo>
                  <a:lnTo>
                    <a:pt x="604" y="622"/>
                  </a:lnTo>
                  <a:lnTo>
                    <a:pt x="599" y="606"/>
                  </a:lnTo>
                  <a:lnTo>
                    <a:pt x="591" y="582"/>
                  </a:lnTo>
                  <a:lnTo>
                    <a:pt x="585" y="553"/>
                  </a:lnTo>
                  <a:lnTo>
                    <a:pt x="581" y="523"/>
                  </a:lnTo>
                  <a:lnTo>
                    <a:pt x="585" y="492"/>
                  </a:lnTo>
                  <a:lnTo>
                    <a:pt x="597" y="465"/>
                  </a:lnTo>
                  <a:lnTo>
                    <a:pt x="620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6" name="Freeform 1458"/>
            <p:cNvSpPr>
              <a:spLocks/>
            </p:cNvSpPr>
            <p:nvPr/>
          </p:nvSpPr>
          <p:spPr bwMode="auto">
            <a:xfrm>
              <a:off x="430" y="1973"/>
              <a:ext cx="330" cy="151"/>
            </a:xfrm>
            <a:custGeom>
              <a:avLst/>
              <a:gdLst>
                <a:gd name="T0" fmla="*/ 10 w 659"/>
                <a:gd name="T1" fmla="*/ 38 h 301"/>
                <a:gd name="T2" fmla="*/ 2 w 659"/>
                <a:gd name="T3" fmla="*/ 48 h 301"/>
                <a:gd name="T4" fmla="*/ 0 w 659"/>
                <a:gd name="T5" fmla="*/ 61 h 301"/>
                <a:gd name="T6" fmla="*/ 2 w 659"/>
                <a:gd name="T7" fmla="*/ 70 h 301"/>
                <a:gd name="T8" fmla="*/ 2 w 659"/>
                <a:gd name="T9" fmla="*/ 76 h 301"/>
                <a:gd name="T10" fmla="*/ 164 w 659"/>
                <a:gd name="T11" fmla="*/ 34 h 301"/>
                <a:gd name="T12" fmla="*/ 165 w 659"/>
                <a:gd name="T13" fmla="*/ 0 h 301"/>
                <a:gd name="T14" fmla="*/ 10 w 659"/>
                <a:gd name="T15" fmla="*/ 38 h 3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59"/>
                <a:gd name="T25" fmla="*/ 0 h 301"/>
                <a:gd name="T26" fmla="*/ 659 w 659"/>
                <a:gd name="T27" fmla="*/ 301 h 3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59" h="301">
                  <a:moveTo>
                    <a:pt x="38" y="151"/>
                  </a:moveTo>
                  <a:lnTo>
                    <a:pt x="5" y="190"/>
                  </a:lnTo>
                  <a:lnTo>
                    <a:pt x="0" y="243"/>
                  </a:lnTo>
                  <a:lnTo>
                    <a:pt x="6" y="279"/>
                  </a:lnTo>
                  <a:lnTo>
                    <a:pt x="8" y="301"/>
                  </a:lnTo>
                  <a:lnTo>
                    <a:pt x="655" y="134"/>
                  </a:lnTo>
                  <a:lnTo>
                    <a:pt x="659" y="0"/>
                  </a:lnTo>
                  <a:lnTo>
                    <a:pt x="38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7" name="Freeform 1459"/>
            <p:cNvSpPr>
              <a:spLocks/>
            </p:cNvSpPr>
            <p:nvPr/>
          </p:nvSpPr>
          <p:spPr bwMode="auto">
            <a:xfrm>
              <a:off x="434" y="2042"/>
              <a:ext cx="349" cy="113"/>
            </a:xfrm>
            <a:custGeom>
              <a:avLst/>
              <a:gdLst>
                <a:gd name="T0" fmla="*/ 0 w 698"/>
                <a:gd name="T1" fmla="*/ 43 h 225"/>
                <a:gd name="T2" fmla="*/ 7 w 698"/>
                <a:gd name="T3" fmla="*/ 57 h 225"/>
                <a:gd name="T4" fmla="*/ 175 w 698"/>
                <a:gd name="T5" fmla="*/ 13 h 225"/>
                <a:gd name="T6" fmla="*/ 161 w 698"/>
                <a:gd name="T7" fmla="*/ 0 h 225"/>
                <a:gd name="T8" fmla="*/ 0 w 698"/>
                <a:gd name="T9" fmla="*/ 43 h 2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8"/>
                <a:gd name="T16" fmla="*/ 0 h 225"/>
                <a:gd name="T17" fmla="*/ 698 w 698"/>
                <a:gd name="T18" fmla="*/ 225 h 2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8" h="225">
                  <a:moveTo>
                    <a:pt x="0" y="171"/>
                  </a:moveTo>
                  <a:lnTo>
                    <a:pt x="29" y="225"/>
                  </a:lnTo>
                  <a:lnTo>
                    <a:pt x="698" y="50"/>
                  </a:lnTo>
                  <a:lnTo>
                    <a:pt x="644" y="0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8" name="Freeform 1460"/>
            <p:cNvSpPr>
              <a:spLocks/>
            </p:cNvSpPr>
            <p:nvPr/>
          </p:nvSpPr>
          <p:spPr bwMode="auto">
            <a:xfrm>
              <a:off x="144" y="1832"/>
              <a:ext cx="654" cy="329"/>
            </a:xfrm>
            <a:custGeom>
              <a:avLst/>
              <a:gdLst>
                <a:gd name="T0" fmla="*/ 155 w 1308"/>
                <a:gd name="T1" fmla="*/ 110 h 658"/>
                <a:gd name="T2" fmla="*/ 327 w 1308"/>
                <a:gd name="T3" fmla="*/ 68 h 658"/>
                <a:gd name="T4" fmla="*/ 180 w 1308"/>
                <a:gd name="T5" fmla="*/ 0 h 658"/>
                <a:gd name="T6" fmla="*/ 6 w 1308"/>
                <a:gd name="T7" fmla="*/ 21 h 658"/>
                <a:gd name="T8" fmla="*/ 5 w 1308"/>
                <a:gd name="T9" fmla="*/ 21 h 658"/>
                <a:gd name="T10" fmla="*/ 5 w 1308"/>
                <a:gd name="T11" fmla="*/ 24 h 658"/>
                <a:gd name="T12" fmla="*/ 3 w 1308"/>
                <a:gd name="T13" fmla="*/ 29 h 658"/>
                <a:gd name="T14" fmla="*/ 1 w 1308"/>
                <a:gd name="T15" fmla="*/ 35 h 658"/>
                <a:gd name="T16" fmla="*/ 0 w 1308"/>
                <a:gd name="T17" fmla="*/ 42 h 658"/>
                <a:gd name="T18" fmla="*/ 1 w 1308"/>
                <a:gd name="T19" fmla="*/ 50 h 658"/>
                <a:gd name="T20" fmla="*/ 5 w 1308"/>
                <a:gd name="T21" fmla="*/ 60 h 658"/>
                <a:gd name="T22" fmla="*/ 10 w 1308"/>
                <a:gd name="T23" fmla="*/ 70 h 658"/>
                <a:gd name="T24" fmla="*/ 10 w 1308"/>
                <a:gd name="T25" fmla="*/ 71 h 658"/>
                <a:gd name="T26" fmla="*/ 10 w 1308"/>
                <a:gd name="T27" fmla="*/ 71 h 658"/>
                <a:gd name="T28" fmla="*/ 10 w 1308"/>
                <a:gd name="T29" fmla="*/ 71 h 658"/>
                <a:gd name="T30" fmla="*/ 153 w 1308"/>
                <a:gd name="T31" fmla="*/ 165 h 658"/>
                <a:gd name="T32" fmla="*/ 154 w 1308"/>
                <a:gd name="T33" fmla="*/ 163 h 658"/>
                <a:gd name="T34" fmla="*/ 152 w 1308"/>
                <a:gd name="T35" fmla="*/ 158 h 658"/>
                <a:gd name="T36" fmla="*/ 152 w 1308"/>
                <a:gd name="T37" fmla="*/ 158 h 658"/>
                <a:gd name="T38" fmla="*/ 152 w 1308"/>
                <a:gd name="T39" fmla="*/ 158 h 658"/>
                <a:gd name="T40" fmla="*/ 151 w 1308"/>
                <a:gd name="T41" fmla="*/ 156 h 658"/>
                <a:gd name="T42" fmla="*/ 150 w 1308"/>
                <a:gd name="T43" fmla="*/ 152 h 658"/>
                <a:gd name="T44" fmla="*/ 148 w 1308"/>
                <a:gd name="T45" fmla="*/ 146 h 658"/>
                <a:gd name="T46" fmla="*/ 147 w 1308"/>
                <a:gd name="T47" fmla="*/ 139 h 658"/>
                <a:gd name="T48" fmla="*/ 146 w 1308"/>
                <a:gd name="T49" fmla="*/ 131 h 658"/>
                <a:gd name="T50" fmla="*/ 147 w 1308"/>
                <a:gd name="T51" fmla="*/ 123 h 658"/>
                <a:gd name="T52" fmla="*/ 150 w 1308"/>
                <a:gd name="T53" fmla="*/ 116 h 658"/>
                <a:gd name="T54" fmla="*/ 155 w 1308"/>
                <a:gd name="T55" fmla="*/ 110 h 65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08"/>
                <a:gd name="T85" fmla="*/ 0 h 658"/>
                <a:gd name="T86" fmla="*/ 1308 w 1308"/>
                <a:gd name="T87" fmla="*/ 658 h 65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08" h="658">
                  <a:moveTo>
                    <a:pt x="620" y="443"/>
                  </a:moveTo>
                  <a:lnTo>
                    <a:pt x="1308" y="272"/>
                  </a:lnTo>
                  <a:lnTo>
                    <a:pt x="722" y="0"/>
                  </a:lnTo>
                  <a:lnTo>
                    <a:pt x="26" y="81"/>
                  </a:lnTo>
                  <a:lnTo>
                    <a:pt x="23" y="86"/>
                  </a:lnTo>
                  <a:lnTo>
                    <a:pt x="17" y="98"/>
                  </a:lnTo>
                  <a:lnTo>
                    <a:pt x="9" y="116"/>
                  </a:lnTo>
                  <a:lnTo>
                    <a:pt x="3" y="140"/>
                  </a:lnTo>
                  <a:lnTo>
                    <a:pt x="0" y="170"/>
                  </a:lnTo>
                  <a:lnTo>
                    <a:pt x="4" y="203"/>
                  </a:lnTo>
                  <a:lnTo>
                    <a:pt x="17" y="240"/>
                  </a:lnTo>
                  <a:lnTo>
                    <a:pt x="41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3" y="282"/>
                  </a:lnTo>
                  <a:lnTo>
                    <a:pt x="612" y="658"/>
                  </a:lnTo>
                  <a:lnTo>
                    <a:pt x="615" y="649"/>
                  </a:lnTo>
                  <a:lnTo>
                    <a:pt x="608" y="629"/>
                  </a:lnTo>
                  <a:lnTo>
                    <a:pt x="604" y="622"/>
                  </a:lnTo>
                  <a:lnTo>
                    <a:pt x="599" y="606"/>
                  </a:lnTo>
                  <a:lnTo>
                    <a:pt x="591" y="582"/>
                  </a:lnTo>
                  <a:lnTo>
                    <a:pt x="585" y="553"/>
                  </a:lnTo>
                  <a:lnTo>
                    <a:pt x="581" y="523"/>
                  </a:lnTo>
                  <a:lnTo>
                    <a:pt x="585" y="492"/>
                  </a:lnTo>
                  <a:lnTo>
                    <a:pt x="597" y="465"/>
                  </a:lnTo>
                  <a:lnTo>
                    <a:pt x="620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9" name="Freeform 1461"/>
            <p:cNvSpPr>
              <a:spLocks/>
            </p:cNvSpPr>
            <p:nvPr/>
          </p:nvSpPr>
          <p:spPr bwMode="auto">
            <a:xfrm>
              <a:off x="179" y="1843"/>
              <a:ext cx="584" cy="199"/>
            </a:xfrm>
            <a:custGeom>
              <a:avLst/>
              <a:gdLst>
                <a:gd name="T0" fmla="*/ 292 w 1167"/>
                <a:gd name="T1" fmla="*/ 61 h 397"/>
                <a:gd name="T2" fmla="*/ 138 w 1167"/>
                <a:gd name="T3" fmla="*/ 100 h 397"/>
                <a:gd name="T4" fmla="*/ 0 w 1167"/>
                <a:gd name="T5" fmla="*/ 20 h 397"/>
                <a:gd name="T6" fmla="*/ 162 w 1167"/>
                <a:gd name="T7" fmla="*/ 0 h 397"/>
                <a:gd name="T8" fmla="*/ 292 w 1167"/>
                <a:gd name="T9" fmla="*/ 61 h 3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7"/>
                <a:gd name="T16" fmla="*/ 0 h 397"/>
                <a:gd name="T17" fmla="*/ 1167 w 1167"/>
                <a:gd name="T18" fmla="*/ 397 h 3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7" h="397">
                  <a:moveTo>
                    <a:pt x="1167" y="243"/>
                  </a:moveTo>
                  <a:lnTo>
                    <a:pt x="551" y="397"/>
                  </a:lnTo>
                  <a:lnTo>
                    <a:pt x="0" y="78"/>
                  </a:lnTo>
                  <a:lnTo>
                    <a:pt x="646" y="0"/>
                  </a:lnTo>
                  <a:lnTo>
                    <a:pt x="1167" y="24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0" name="Freeform 1462"/>
            <p:cNvSpPr>
              <a:spLocks/>
            </p:cNvSpPr>
            <p:nvPr/>
          </p:nvSpPr>
          <p:spPr bwMode="auto">
            <a:xfrm>
              <a:off x="154" y="1885"/>
              <a:ext cx="288" cy="252"/>
            </a:xfrm>
            <a:custGeom>
              <a:avLst/>
              <a:gdLst>
                <a:gd name="T0" fmla="*/ 139 w 576"/>
                <a:gd name="T1" fmla="*/ 126 h 503"/>
                <a:gd name="T2" fmla="*/ 9 w 576"/>
                <a:gd name="T3" fmla="*/ 39 h 503"/>
                <a:gd name="T4" fmla="*/ 5 w 576"/>
                <a:gd name="T5" fmla="*/ 33 h 503"/>
                <a:gd name="T6" fmla="*/ 1 w 576"/>
                <a:gd name="T7" fmla="*/ 26 h 503"/>
                <a:gd name="T8" fmla="*/ 1 w 576"/>
                <a:gd name="T9" fmla="*/ 20 h 503"/>
                <a:gd name="T10" fmla="*/ 0 w 576"/>
                <a:gd name="T11" fmla="*/ 15 h 503"/>
                <a:gd name="T12" fmla="*/ 1 w 576"/>
                <a:gd name="T13" fmla="*/ 10 h 503"/>
                <a:gd name="T14" fmla="*/ 1 w 576"/>
                <a:gd name="T15" fmla="*/ 6 h 503"/>
                <a:gd name="T16" fmla="*/ 3 w 576"/>
                <a:gd name="T17" fmla="*/ 3 h 503"/>
                <a:gd name="T18" fmla="*/ 4 w 576"/>
                <a:gd name="T19" fmla="*/ 0 h 503"/>
                <a:gd name="T20" fmla="*/ 144 w 576"/>
                <a:gd name="T21" fmla="*/ 81 h 503"/>
                <a:gd name="T22" fmla="*/ 140 w 576"/>
                <a:gd name="T23" fmla="*/ 86 h 503"/>
                <a:gd name="T24" fmla="*/ 138 w 576"/>
                <a:gd name="T25" fmla="*/ 91 h 503"/>
                <a:gd name="T26" fmla="*/ 136 w 576"/>
                <a:gd name="T27" fmla="*/ 97 h 503"/>
                <a:gd name="T28" fmla="*/ 135 w 576"/>
                <a:gd name="T29" fmla="*/ 103 h 503"/>
                <a:gd name="T30" fmla="*/ 135 w 576"/>
                <a:gd name="T31" fmla="*/ 109 h 503"/>
                <a:gd name="T32" fmla="*/ 136 w 576"/>
                <a:gd name="T33" fmla="*/ 115 h 503"/>
                <a:gd name="T34" fmla="*/ 137 w 576"/>
                <a:gd name="T35" fmla="*/ 121 h 503"/>
                <a:gd name="T36" fmla="*/ 139 w 576"/>
                <a:gd name="T37" fmla="*/ 126 h 50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76"/>
                <a:gd name="T58" fmla="*/ 0 h 503"/>
                <a:gd name="T59" fmla="*/ 576 w 576"/>
                <a:gd name="T60" fmla="*/ 503 h 50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76" h="503">
                  <a:moveTo>
                    <a:pt x="555" y="503"/>
                  </a:moveTo>
                  <a:lnTo>
                    <a:pt x="36" y="156"/>
                  </a:lnTo>
                  <a:lnTo>
                    <a:pt x="17" y="129"/>
                  </a:lnTo>
                  <a:lnTo>
                    <a:pt x="6" y="102"/>
                  </a:lnTo>
                  <a:lnTo>
                    <a:pt x="1" y="78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6" y="22"/>
                  </a:lnTo>
                  <a:lnTo>
                    <a:pt x="12" y="9"/>
                  </a:lnTo>
                  <a:lnTo>
                    <a:pt x="16" y="0"/>
                  </a:lnTo>
                  <a:lnTo>
                    <a:pt x="576" y="324"/>
                  </a:lnTo>
                  <a:lnTo>
                    <a:pt x="560" y="343"/>
                  </a:lnTo>
                  <a:lnTo>
                    <a:pt x="549" y="362"/>
                  </a:lnTo>
                  <a:lnTo>
                    <a:pt x="542" y="385"/>
                  </a:lnTo>
                  <a:lnTo>
                    <a:pt x="540" y="409"/>
                  </a:lnTo>
                  <a:lnTo>
                    <a:pt x="540" y="434"/>
                  </a:lnTo>
                  <a:lnTo>
                    <a:pt x="543" y="458"/>
                  </a:lnTo>
                  <a:lnTo>
                    <a:pt x="548" y="481"/>
                  </a:lnTo>
                  <a:lnTo>
                    <a:pt x="555" y="50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1" name="Freeform 1463"/>
            <p:cNvSpPr>
              <a:spLocks/>
            </p:cNvSpPr>
            <p:nvPr/>
          </p:nvSpPr>
          <p:spPr bwMode="auto">
            <a:xfrm>
              <a:off x="434" y="1973"/>
              <a:ext cx="357" cy="188"/>
            </a:xfrm>
            <a:custGeom>
              <a:avLst/>
              <a:gdLst>
                <a:gd name="T0" fmla="*/ 159 w 716"/>
                <a:gd name="T1" fmla="*/ 33 h 375"/>
                <a:gd name="T2" fmla="*/ 0 w 716"/>
                <a:gd name="T3" fmla="*/ 74 h 375"/>
                <a:gd name="T4" fmla="*/ 1 w 716"/>
                <a:gd name="T5" fmla="*/ 79 h 375"/>
                <a:gd name="T6" fmla="*/ 160 w 716"/>
                <a:gd name="T7" fmla="*/ 37 h 375"/>
                <a:gd name="T8" fmla="*/ 169 w 716"/>
                <a:gd name="T9" fmla="*/ 46 h 375"/>
                <a:gd name="T10" fmla="*/ 7 w 716"/>
                <a:gd name="T11" fmla="*/ 89 h 375"/>
                <a:gd name="T12" fmla="*/ 8 w 716"/>
                <a:gd name="T13" fmla="*/ 94 h 375"/>
                <a:gd name="T14" fmla="*/ 178 w 716"/>
                <a:gd name="T15" fmla="*/ 49 h 375"/>
                <a:gd name="T16" fmla="*/ 163 w 716"/>
                <a:gd name="T17" fmla="*/ 34 h 375"/>
                <a:gd name="T18" fmla="*/ 166 w 716"/>
                <a:gd name="T19" fmla="*/ 1 h 375"/>
                <a:gd name="T20" fmla="*/ 161 w 716"/>
                <a:gd name="T21" fmla="*/ 0 h 375"/>
                <a:gd name="T22" fmla="*/ 160 w 716"/>
                <a:gd name="T23" fmla="*/ 11 h 375"/>
                <a:gd name="T24" fmla="*/ 159 w 716"/>
                <a:gd name="T25" fmla="*/ 33 h 3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16"/>
                <a:gd name="T40" fmla="*/ 0 h 375"/>
                <a:gd name="T41" fmla="*/ 716 w 716"/>
                <a:gd name="T42" fmla="*/ 375 h 37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16" h="375">
                  <a:moveTo>
                    <a:pt x="637" y="129"/>
                  </a:moveTo>
                  <a:lnTo>
                    <a:pt x="0" y="295"/>
                  </a:lnTo>
                  <a:lnTo>
                    <a:pt x="5" y="315"/>
                  </a:lnTo>
                  <a:lnTo>
                    <a:pt x="643" y="148"/>
                  </a:lnTo>
                  <a:lnTo>
                    <a:pt x="678" y="184"/>
                  </a:lnTo>
                  <a:lnTo>
                    <a:pt x="28" y="355"/>
                  </a:lnTo>
                  <a:lnTo>
                    <a:pt x="32" y="375"/>
                  </a:lnTo>
                  <a:lnTo>
                    <a:pt x="716" y="194"/>
                  </a:lnTo>
                  <a:lnTo>
                    <a:pt x="656" y="133"/>
                  </a:lnTo>
                  <a:lnTo>
                    <a:pt x="665" y="2"/>
                  </a:lnTo>
                  <a:lnTo>
                    <a:pt x="647" y="0"/>
                  </a:lnTo>
                  <a:lnTo>
                    <a:pt x="644" y="41"/>
                  </a:lnTo>
                  <a:lnTo>
                    <a:pt x="637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2" name="Freeform 1464"/>
            <p:cNvSpPr>
              <a:spLocks/>
            </p:cNvSpPr>
            <p:nvPr/>
          </p:nvSpPr>
          <p:spPr bwMode="auto">
            <a:xfrm>
              <a:off x="488" y="1756"/>
              <a:ext cx="311" cy="194"/>
            </a:xfrm>
            <a:custGeom>
              <a:avLst/>
              <a:gdLst>
                <a:gd name="T0" fmla="*/ 7 w 623"/>
                <a:gd name="T1" fmla="*/ 55 h 389"/>
                <a:gd name="T2" fmla="*/ 0 w 623"/>
                <a:gd name="T3" fmla="*/ 66 h 389"/>
                <a:gd name="T4" fmla="*/ 0 w 623"/>
                <a:gd name="T5" fmla="*/ 81 h 389"/>
                <a:gd name="T6" fmla="*/ 2 w 623"/>
                <a:gd name="T7" fmla="*/ 91 h 389"/>
                <a:gd name="T8" fmla="*/ 3 w 623"/>
                <a:gd name="T9" fmla="*/ 97 h 389"/>
                <a:gd name="T10" fmla="*/ 155 w 623"/>
                <a:gd name="T11" fmla="*/ 36 h 389"/>
                <a:gd name="T12" fmla="*/ 153 w 623"/>
                <a:gd name="T13" fmla="*/ 0 h 389"/>
                <a:gd name="T14" fmla="*/ 7 w 623"/>
                <a:gd name="T15" fmla="*/ 55 h 3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23"/>
                <a:gd name="T25" fmla="*/ 0 h 389"/>
                <a:gd name="T26" fmla="*/ 623 w 623"/>
                <a:gd name="T27" fmla="*/ 389 h 3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23" h="389">
                  <a:moveTo>
                    <a:pt x="29" y="221"/>
                  </a:moveTo>
                  <a:lnTo>
                    <a:pt x="0" y="266"/>
                  </a:lnTo>
                  <a:lnTo>
                    <a:pt x="2" y="326"/>
                  </a:lnTo>
                  <a:lnTo>
                    <a:pt x="11" y="365"/>
                  </a:lnTo>
                  <a:lnTo>
                    <a:pt x="15" y="389"/>
                  </a:lnTo>
                  <a:lnTo>
                    <a:pt x="623" y="145"/>
                  </a:lnTo>
                  <a:lnTo>
                    <a:pt x="615" y="0"/>
                  </a:lnTo>
                  <a:lnTo>
                    <a:pt x="29" y="2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3" name="Freeform 1465"/>
            <p:cNvSpPr>
              <a:spLocks/>
            </p:cNvSpPr>
            <p:nvPr/>
          </p:nvSpPr>
          <p:spPr bwMode="auto">
            <a:xfrm>
              <a:off x="496" y="1830"/>
              <a:ext cx="330" cy="153"/>
            </a:xfrm>
            <a:custGeom>
              <a:avLst/>
              <a:gdLst>
                <a:gd name="T0" fmla="*/ 0 w 662"/>
                <a:gd name="T1" fmla="*/ 63 h 305"/>
                <a:gd name="T2" fmla="*/ 8 w 662"/>
                <a:gd name="T3" fmla="*/ 77 h 305"/>
                <a:gd name="T4" fmla="*/ 165 w 662"/>
                <a:gd name="T5" fmla="*/ 13 h 305"/>
                <a:gd name="T6" fmla="*/ 150 w 662"/>
                <a:gd name="T7" fmla="*/ 0 h 305"/>
                <a:gd name="T8" fmla="*/ 0 w 662"/>
                <a:gd name="T9" fmla="*/ 63 h 3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2"/>
                <a:gd name="T16" fmla="*/ 0 h 305"/>
                <a:gd name="T17" fmla="*/ 662 w 662"/>
                <a:gd name="T18" fmla="*/ 305 h 3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2" h="305">
                  <a:moveTo>
                    <a:pt x="0" y="250"/>
                  </a:moveTo>
                  <a:lnTo>
                    <a:pt x="33" y="305"/>
                  </a:lnTo>
                  <a:lnTo>
                    <a:pt x="662" y="51"/>
                  </a:lnTo>
                  <a:lnTo>
                    <a:pt x="604" y="0"/>
                  </a:lnTo>
                  <a:lnTo>
                    <a:pt x="0" y="25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4" name="Freeform 1466"/>
            <p:cNvSpPr>
              <a:spLocks/>
            </p:cNvSpPr>
            <p:nvPr/>
          </p:nvSpPr>
          <p:spPr bwMode="auto">
            <a:xfrm>
              <a:off x="193" y="1624"/>
              <a:ext cx="639" cy="365"/>
            </a:xfrm>
            <a:custGeom>
              <a:avLst/>
              <a:gdLst>
                <a:gd name="T0" fmla="*/ 157 w 1279"/>
                <a:gd name="T1" fmla="*/ 123 h 731"/>
                <a:gd name="T2" fmla="*/ 319 w 1279"/>
                <a:gd name="T3" fmla="*/ 62 h 731"/>
                <a:gd name="T4" fmla="*/ 170 w 1279"/>
                <a:gd name="T5" fmla="*/ 0 h 731"/>
                <a:gd name="T6" fmla="*/ 4 w 1279"/>
                <a:gd name="T7" fmla="*/ 37 h 731"/>
                <a:gd name="T8" fmla="*/ 3 w 1279"/>
                <a:gd name="T9" fmla="*/ 39 h 731"/>
                <a:gd name="T10" fmla="*/ 2 w 1279"/>
                <a:gd name="T11" fmla="*/ 42 h 731"/>
                <a:gd name="T12" fmla="*/ 1 w 1279"/>
                <a:gd name="T13" fmla="*/ 47 h 731"/>
                <a:gd name="T14" fmla="*/ 0 w 1279"/>
                <a:gd name="T15" fmla="*/ 54 h 731"/>
                <a:gd name="T16" fmla="*/ 0 w 1279"/>
                <a:gd name="T17" fmla="*/ 62 h 731"/>
                <a:gd name="T18" fmla="*/ 2 w 1279"/>
                <a:gd name="T19" fmla="*/ 72 h 731"/>
                <a:gd name="T20" fmla="*/ 6 w 1279"/>
                <a:gd name="T21" fmla="*/ 82 h 731"/>
                <a:gd name="T22" fmla="*/ 13 w 1279"/>
                <a:gd name="T23" fmla="*/ 92 h 731"/>
                <a:gd name="T24" fmla="*/ 13 w 1279"/>
                <a:gd name="T25" fmla="*/ 92 h 731"/>
                <a:gd name="T26" fmla="*/ 13 w 1279"/>
                <a:gd name="T27" fmla="*/ 92 h 731"/>
                <a:gd name="T28" fmla="*/ 13 w 1279"/>
                <a:gd name="T29" fmla="*/ 93 h 731"/>
                <a:gd name="T30" fmla="*/ 13 w 1279"/>
                <a:gd name="T31" fmla="*/ 93 h 731"/>
                <a:gd name="T32" fmla="*/ 13 w 1279"/>
                <a:gd name="T33" fmla="*/ 93 h 731"/>
                <a:gd name="T34" fmla="*/ 13 w 1279"/>
                <a:gd name="T35" fmla="*/ 93 h 731"/>
                <a:gd name="T36" fmla="*/ 161 w 1279"/>
                <a:gd name="T37" fmla="*/ 182 h 731"/>
                <a:gd name="T38" fmla="*/ 161 w 1279"/>
                <a:gd name="T39" fmla="*/ 180 h 731"/>
                <a:gd name="T40" fmla="*/ 159 w 1279"/>
                <a:gd name="T41" fmla="*/ 175 h 731"/>
                <a:gd name="T42" fmla="*/ 159 w 1279"/>
                <a:gd name="T43" fmla="*/ 175 h 731"/>
                <a:gd name="T44" fmla="*/ 159 w 1279"/>
                <a:gd name="T45" fmla="*/ 174 h 731"/>
                <a:gd name="T46" fmla="*/ 158 w 1279"/>
                <a:gd name="T47" fmla="*/ 173 h 731"/>
                <a:gd name="T48" fmla="*/ 156 w 1279"/>
                <a:gd name="T49" fmla="*/ 169 h 731"/>
                <a:gd name="T50" fmla="*/ 154 w 1279"/>
                <a:gd name="T51" fmla="*/ 162 h 731"/>
                <a:gd name="T52" fmla="*/ 151 w 1279"/>
                <a:gd name="T53" fmla="*/ 154 h 731"/>
                <a:gd name="T54" fmla="*/ 150 w 1279"/>
                <a:gd name="T55" fmla="*/ 146 h 731"/>
                <a:gd name="T56" fmla="*/ 150 w 1279"/>
                <a:gd name="T57" fmla="*/ 138 h 731"/>
                <a:gd name="T58" fmla="*/ 152 w 1279"/>
                <a:gd name="T59" fmla="*/ 130 h 731"/>
                <a:gd name="T60" fmla="*/ 157 w 1279"/>
                <a:gd name="T61" fmla="*/ 123 h 73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279"/>
                <a:gd name="T94" fmla="*/ 0 h 731"/>
                <a:gd name="T95" fmla="*/ 1279 w 1279"/>
                <a:gd name="T96" fmla="*/ 731 h 73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279" h="731">
                  <a:moveTo>
                    <a:pt x="629" y="495"/>
                  </a:moveTo>
                  <a:lnTo>
                    <a:pt x="1279" y="248"/>
                  </a:lnTo>
                  <a:lnTo>
                    <a:pt x="681" y="0"/>
                  </a:lnTo>
                  <a:lnTo>
                    <a:pt x="16" y="150"/>
                  </a:lnTo>
                  <a:lnTo>
                    <a:pt x="14" y="156"/>
                  </a:lnTo>
                  <a:lnTo>
                    <a:pt x="8" y="169"/>
                  </a:lnTo>
                  <a:lnTo>
                    <a:pt x="4" y="190"/>
                  </a:lnTo>
                  <a:lnTo>
                    <a:pt x="0" y="219"/>
                  </a:lnTo>
                  <a:lnTo>
                    <a:pt x="0" y="251"/>
                  </a:lnTo>
                  <a:lnTo>
                    <a:pt x="8" y="289"/>
                  </a:lnTo>
                  <a:lnTo>
                    <a:pt x="26" y="329"/>
                  </a:lnTo>
                  <a:lnTo>
                    <a:pt x="53" y="371"/>
                  </a:lnTo>
                  <a:lnTo>
                    <a:pt x="54" y="371"/>
                  </a:lnTo>
                  <a:lnTo>
                    <a:pt x="54" y="372"/>
                  </a:lnTo>
                  <a:lnTo>
                    <a:pt x="644" y="731"/>
                  </a:lnTo>
                  <a:lnTo>
                    <a:pt x="646" y="721"/>
                  </a:lnTo>
                  <a:lnTo>
                    <a:pt x="636" y="700"/>
                  </a:lnTo>
                  <a:lnTo>
                    <a:pt x="636" y="699"/>
                  </a:lnTo>
                  <a:lnTo>
                    <a:pt x="633" y="692"/>
                  </a:lnTo>
                  <a:lnTo>
                    <a:pt x="625" y="676"/>
                  </a:lnTo>
                  <a:lnTo>
                    <a:pt x="616" y="650"/>
                  </a:lnTo>
                  <a:lnTo>
                    <a:pt x="606" y="619"/>
                  </a:lnTo>
                  <a:lnTo>
                    <a:pt x="601" y="586"/>
                  </a:lnTo>
                  <a:lnTo>
                    <a:pt x="601" y="553"/>
                  </a:lnTo>
                  <a:lnTo>
                    <a:pt x="610" y="521"/>
                  </a:lnTo>
                  <a:lnTo>
                    <a:pt x="629" y="4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5" name="Freeform 1467"/>
            <p:cNvSpPr>
              <a:spLocks/>
            </p:cNvSpPr>
            <p:nvPr/>
          </p:nvSpPr>
          <p:spPr bwMode="auto">
            <a:xfrm>
              <a:off x="224" y="1637"/>
              <a:ext cx="574" cy="221"/>
            </a:xfrm>
            <a:custGeom>
              <a:avLst/>
              <a:gdLst>
                <a:gd name="T0" fmla="*/ 287 w 1148"/>
                <a:gd name="T1" fmla="*/ 55 h 443"/>
                <a:gd name="T2" fmla="*/ 142 w 1148"/>
                <a:gd name="T3" fmla="*/ 110 h 443"/>
                <a:gd name="T4" fmla="*/ 0 w 1148"/>
                <a:gd name="T5" fmla="*/ 35 h 443"/>
                <a:gd name="T6" fmla="*/ 154 w 1148"/>
                <a:gd name="T7" fmla="*/ 0 h 443"/>
                <a:gd name="T8" fmla="*/ 287 w 1148"/>
                <a:gd name="T9" fmla="*/ 55 h 4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8"/>
                <a:gd name="T16" fmla="*/ 0 h 443"/>
                <a:gd name="T17" fmla="*/ 1148 w 1148"/>
                <a:gd name="T18" fmla="*/ 443 h 4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8" h="443">
                  <a:moveTo>
                    <a:pt x="1148" y="220"/>
                  </a:moveTo>
                  <a:lnTo>
                    <a:pt x="567" y="443"/>
                  </a:lnTo>
                  <a:lnTo>
                    <a:pt x="0" y="140"/>
                  </a:lnTo>
                  <a:lnTo>
                    <a:pt x="619" y="0"/>
                  </a:lnTo>
                  <a:lnTo>
                    <a:pt x="1148" y="22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6" name="Freeform 1468"/>
            <p:cNvSpPr>
              <a:spLocks/>
            </p:cNvSpPr>
            <p:nvPr/>
          </p:nvSpPr>
          <p:spPr bwMode="auto">
            <a:xfrm>
              <a:off x="203" y="1712"/>
              <a:ext cx="293" cy="252"/>
            </a:xfrm>
            <a:custGeom>
              <a:avLst/>
              <a:gdLst>
                <a:gd name="T0" fmla="*/ 146 w 585"/>
                <a:gd name="T1" fmla="*/ 126 h 504"/>
                <a:gd name="T2" fmla="*/ 12 w 585"/>
                <a:gd name="T3" fmla="*/ 44 h 504"/>
                <a:gd name="T4" fmla="*/ 6 w 585"/>
                <a:gd name="T5" fmla="*/ 36 h 504"/>
                <a:gd name="T6" fmla="*/ 3 w 585"/>
                <a:gd name="T7" fmla="*/ 30 h 504"/>
                <a:gd name="T8" fmla="*/ 1 w 585"/>
                <a:gd name="T9" fmla="*/ 23 h 504"/>
                <a:gd name="T10" fmla="*/ 0 w 585"/>
                <a:gd name="T11" fmla="*/ 17 h 504"/>
                <a:gd name="T12" fmla="*/ 0 w 585"/>
                <a:gd name="T13" fmla="*/ 11 h 504"/>
                <a:gd name="T14" fmla="*/ 1 w 585"/>
                <a:gd name="T15" fmla="*/ 7 h 504"/>
                <a:gd name="T16" fmla="*/ 2 w 585"/>
                <a:gd name="T17" fmla="*/ 3 h 504"/>
                <a:gd name="T18" fmla="*/ 3 w 585"/>
                <a:gd name="T19" fmla="*/ 0 h 504"/>
                <a:gd name="T20" fmla="*/ 147 w 585"/>
                <a:gd name="T21" fmla="*/ 77 h 504"/>
                <a:gd name="T22" fmla="*/ 143 w 585"/>
                <a:gd name="T23" fmla="*/ 83 h 504"/>
                <a:gd name="T24" fmla="*/ 141 w 585"/>
                <a:gd name="T25" fmla="*/ 89 h 504"/>
                <a:gd name="T26" fmla="*/ 140 w 585"/>
                <a:gd name="T27" fmla="*/ 95 h 504"/>
                <a:gd name="T28" fmla="*/ 140 w 585"/>
                <a:gd name="T29" fmla="*/ 101 h 504"/>
                <a:gd name="T30" fmla="*/ 141 w 585"/>
                <a:gd name="T31" fmla="*/ 108 h 504"/>
                <a:gd name="T32" fmla="*/ 142 w 585"/>
                <a:gd name="T33" fmla="*/ 115 h 504"/>
                <a:gd name="T34" fmla="*/ 144 w 585"/>
                <a:gd name="T35" fmla="*/ 121 h 504"/>
                <a:gd name="T36" fmla="*/ 146 w 585"/>
                <a:gd name="T37" fmla="*/ 126 h 50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85"/>
                <a:gd name="T58" fmla="*/ 0 h 504"/>
                <a:gd name="T59" fmla="*/ 585 w 585"/>
                <a:gd name="T60" fmla="*/ 504 h 50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85" h="504">
                  <a:moveTo>
                    <a:pt x="583" y="504"/>
                  </a:moveTo>
                  <a:lnTo>
                    <a:pt x="45" y="174"/>
                  </a:lnTo>
                  <a:lnTo>
                    <a:pt x="24" y="144"/>
                  </a:lnTo>
                  <a:lnTo>
                    <a:pt x="10" y="117"/>
                  </a:lnTo>
                  <a:lnTo>
                    <a:pt x="2" y="90"/>
                  </a:lnTo>
                  <a:lnTo>
                    <a:pt x="0" y="66"/>
                  </a:lnTo>
                  <a:lnTo>
                    <a:pt x="0" y="44"/>
                  </a:lnTo>
                  <a:lnTo>
                    <a:pt x="2" y="26"/>
                  </a:lnTo>
                  <a:lnTo>
                    <a:pt x="6" y="11"/>
                  </a:lnTo>
                  <a:lnTo>
                    <a:pt x="9" y="0"/>
                  </a:lnTo>
                  <a:lnTo>
                    <a:pt x="585" y="308"/>
                  </a:lnTo>
                  <a:lnTo>
                    <a:pt x="572" y="330"/>
                  </a:lnTo>
                  <a:lnTo>
                    <a:pt x="562" y="353"/>
                  </a:lnTo>
                  <a:lnTo>
                    <a:pt x="559" y="378"/>
                  </a:lnTo>
                  <a:lnTo>
                    <a:pt x="559" y="404"/>
                  </a:lnTo>
                  <a:lnTo>
                    <a:pt x="561" y="431"/>
                  </a:lnTo>
                  <a:lnTo>
                    <a:pt x="567" y="457"/>
                  </a:lnTo>
                  <a:lnTo>
                    <a:pt x="574" y="481"/>
                  </a:lnTo>
                  <a:lnTo>
                    <a:pt x="583" y="50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7" name="Freeform 1469"/>
            <p:cNvSpPr>
              <a:spLocks/>
            </p:cNvSpPr>
            <p:nvPr/>
          </p:nvSpPr>
          <p:spPr bwMode="auto">
            <a:xfrm>
              <a:off x="495" y="1757"/>
              <a:ext cx="339" cy="232"/>
            </a:xfrm>
            <a:custGeom>
              <a:avLst/>
              <a:gdLst>
                <a:gd name="T0" fmla="*/ 149 w 680"/>
                <a:gd name="T1" fmla="*/ 34 h 465"/>
                <a:gd name="T2" fmla="*/ 0 w 680"/>
                <a:gd name="T3" fmla="*/ 95 h 465"/>
                <a:gd name="T4" fmla="*/ 1 w 680"/>
                <a:gd name="T5" fmla="*/ 100 h 465"/>
                <a:gd name="T6" fmla="*/ 151 w 680"/>
                <a:gd name="T7" fmla="*/ 39 h 465"/>
                <a:gd name="T8" fmla="*/ 160 w 680"/>
                <a:gd name="T9" fmla="*/ 48 h 465"/>
                <a:gd name="T10" fmla="*/ 8 w 680"/>
                <a:gd name="T11" fmla="*/ 111 h 465"/>
                <a:gd name="T12" fmla="*/ 10 w 680"/>
                <a:gd name="T13" fmla="*/ 116 h 465"/>
                <a:gd name="T14" fmla="*/ 169 w 680"/>
                <a:gd name="T15" fmla="*/ 50 h 465"/>
                <a:gd name="T16" fmla="*/ 154 w 680"/>
                <a:gd name="T17" fmla="*/ 35 h 465"/>
                <a:gd name="T18" fmla="*/ 153 w 680"/>
                <a:gd name="T19" fmla="*/ 0 h 465"/>
                <a:gd name="T20" fmla="*/ 149 w 680"/>
                <a:gd name="T21" fmla="*/ 0 h 465"/>
                <a:gd name="T22" fmla="*/ 149 w 680"/>
                <a:gd name="T23" fmla="*/ 11 h 465"/>
                <a:gd name="T24" fmla="*/ 149 w 680"/>
                <a:gd name="T25" fmla="*/ 34 h 4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0"/>
                <a:gd name="T40" fmla="*/ 0 h 465"/>
                <a:gd name="T41" fmla="*/ 680 w 680"/>
                <a:gd name="T42" fmla="*/ 465 h 46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80" h="465">
                  <a:moveTo>
                    <a:pt x="599" y="139"/>
                  </a:moveTo>
                  <a:lnTo>
                    <a:pt x="0" y="381"/>
                  </a:lnTo>
                  <a:lnTo>
                    <a:pt x="7" y="402"/>
                  </a:lnTo>
                  <a:lnTo>
                    <a:pt x="606" y="159"/>
                  </a:lnTo>
                  <a:lnTo>
                    <a:pt x="643" y="193"/>
                  </a:lnTo>
                  <a:lnTo>
                    <a:pt x="33" y="444"/>
                  </a:lnTo>
                  <a:lnTo>
                    <a:pt x="40" y="465"/>
                  </a:lnTo>
                  <a:lnTo>
                    <a:pt x="680" y="201"/>
                  </a:lnTo>
                  <a:lnTo>
                    <a:pt x="617" y="142"/>
                  </a:lnTo>
                  <a:lnTo>
                    <a:pt x="614" y="0"/>
                  </a:lnTo>
                  <a:lnTo>
                    <a:pt x="597" y="0"/>
                  </a:lnTo>
                  <a:lnTo>
                    <a:pt x="597" y="44"/>
                  </a:lnTo>
                  <a:lnTo>
                    <a:pt x="599" y="1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8" name="Freeform 1470"/>
            <p:cNvSpPr>
              <a:spLocks/>
            </p:cNvSpPr>
            <p:nvPr/>
          </p:nvSpPr>
          <p:spPr bwMode="auto">
            <a:xfrm>
              <a:off x="442" y="1589"/>
              <a:ext cx="323" cy="148"/>
            </a:xfrm>
            <a:custGeom>
              <a:avLst/>
              <a:gdLst>
                <a:gd name="T0" fmla="*/ 9 w 647"/>
                <a:gd name="T1" fmla="*/ 37 h 296"/>
                <a:gd name="T2" fmla="*/ 1 w 647"/>
                <a:gd name="T3" fmla="*/ 46 h 296"/>
                <a:gd name="T4" fmla="*/ 0 w 647"/>
                <a:gd name="T5" fmla="*/ 59 h 296"/>
                <a:gd name="T6" fmla="*/ 1 w 647"/>
                <a:gd name="T7" fmla="*/ 69 h 296"/>
                <a:gd name="T8" fmla="*/ 2 w 647"/>
                <a:gd name="T9" fmla="*/ 74 h 296"/>
                <a:gd name="T10" fmla="*/ 160 w 647"/>
                <a:gd name="T11" fmla="*/ 33 h 296"/>
                <a:gd name="T12" fmla="*/ 161 w 647"/>
                <a:gd name="T13" fmla="*/ 0 h 296"/>
                <a:gd name="T14" fmla="*/ 9 w 647"/>
                <a:gd name="T15" fmla="*/ 37 h 2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47"/>
                <a:gd name="T25" fmla="*/ 0 h 296"/>
                <a:gd name="T26" fmla="*/ 647 w 647"/>
                <a:gd name="T27" fmla="*/ 296 h 2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47" h="296">
                  <a:moveTo>
                    <a:pt x="38" y="149"/>
                  </a:moveTo>
                  <a:lnTo>
                    <a:pt x="5" y="185"/>
                  </a:lnTo>
                  <a:lnTo>
                    <a:pt x="0" y="238"/>
                  </a:lnTo>
                  <a:lnTo>
                    <a:pt x="7" y="274"/>
                  </a:lnTo>
                  <a:lnTo>
                    <a:pt x="9" y="296"/>
                  </a:lnTo>
                  <a:lnTo>
                    <a:pt x="642" y="131"/>
                  </a:lnTo>
                  <a:lnTo>
                    <a:pt x="647" y="0"/>
                  </a:lnTo>
                  <a:lnTo>
                    <a:pt x="38" y="1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9" name="Freeform 1471"/>
            <p:cNvSpPr>
              <a:spLocks/>
            </p:cNvSpPr>
            <p:nvPr/>
          </p:nvSpPr>
          <p:spPr bwMode="auto">
            <a:xfrm>
              <a:off x="446" y="1656"/>
              <a:ext cx="342" cy="111"/>
            </a:xfrm>
            <a:custGeom>
              <a:avLst/>
              <a:gdLst>
                <a:gd name="T0" fmla="*/ 0 w 685"/>
                <a:gd name="T1" fmla="*/ 43 h 221"/>
                <a:gd name="T2" fmla="*/ 7 w 685"/>
                <a:gd name="T3" fmla="*/ 56 h 221"/>
                <a:gd name="T4" fmla="*/ 171 w 685"/>
                <a:gd name="T5" fmla="*/ 13 h 221"/>
                <a:gd name="T6" fmla="*/ 157 w 685"/>
                <a:gd name="T7" fmla="*/ 0 h 221"/>
                <a:gd name="T8" fmla="*/ 0 w 685"/>
                <a:gd name="T9" fmla="*/ 43 h 2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5"/>
                <a:gd name="T16" fmla="*/ 0 h 221"/>
                <a:gd name="T17" fmla="*/ 685 w 685"/>
                <a:gd name="T18" fmla="*/ 221 h 2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5" h="221">
                  <a:moveTo>
                    <a:pt x="0" y="169"/>
                  </a:moveTo>
                  <a:lnTo>
                    <a:pt x="29" y="221"/>
                  </a:lnTo>
                  <a:lnTo>
                    <a:pt x="685" y="50"/>
                  </a:lnTo>
                  <a:lnTo>
                    <a:pt x="631" y="0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0" name="Freeform 1472"/>
            <p:cNvSpPr>
              <a:spLocks/>
            </p:cNvSpPr>
            <p:nvPr/>
          </p:nvSpPr>
          <p:spPr bwMode="auto">
            <a:xfrm>
              <a:off x="162" y="1450"/>
              <a:ext cx="640" cy="323"/>
            </a:xfrm>
            <a:custGeom>
              <a:avLst/>
              <a:gdLst>
                <a:gd name="T0" fmla="*/ 152 w 1281"/>
                <a:gd name="T1" fmla="*/ 109 h 644"/>
                <a:gd name="T2" fmla="*/ 320 w 1281"/>
                <a:gd name="T3" fmla="*/ 67 h 644"/>
                <a:gd name="T4" fmla="*/ 176 w 1281"/>
                <a:gd name="T5" fmla="*/ 0 h 644"/>
                <a:gd name="T6" fmla="*/ 6 w 1281"/>
                <a:gd name="T7" fmla="*/ 21 h 644"/>
                <a:gd name="T8" fmla="*/ 5 w 1281"/>
                <a:gd name="T9" fmla="*/ 21 h 644"/>
                <a:gd name="T10" fmla="*/ 4 w 1281"/>
                <a:gd name="T11" fmla="*/ 24 h 644"/>
                <a:gd name="T12" fmla="*/ 2 w 1281"/>
                <a:gd name="T13" fmla="*/ 29 h 644"/>
                <a:gd name="T14" fmla="*/ 0 w 1281"/>
                <a:gd name="T15" fmla="*/ 35 h 644"/>
                <a:gd name="T16" fmla="*/ 0 w 1281"/>
                <a:gd name="T17" fmla="*/ 42 h 644"/>
                <a:gd name="T18" fmla="*/ 1 w 1281"/>
                <a:gd name="T19" fmla="*/ 50 h 644"/>
                <a:gd name="T20" fmla="*/ 4 w 1281"/>
                <a:gd name="T21" fmla="*/ 59 h 644"/>
                <a:gd name="T22" fmla="*/ 9 w 1281"/>
                <a:gd name="T23" fmla="*/ 69 h 644"/>
                <a:gd name="T24" fmla="*/ 9 w 1281"/>
                <a:gd name="T25" fmla="*/ 69 h 644"/>
                <a:gd name="T26" fmla="*/ 10 w 1281"/>
                <a:gd name="T27" fmla="*/ 69 h 644"/>
                <a:gd name="T28" fmla="*/ 10 w 1281"/>
                <a:gd name="T29" fmla="*/ 69 h 644"/>
                <a:gd name="T30" fmla="*/ 10 w 1281"/>
                <a:gd name="T31" fmla="*/ 69 h 644"/>
                <a:gd name="T32" fmla="*/ 10 w 1281"/>
                <a:gd name="T33" fmla="*/ 69 h 644"/>
                <a:gd name="T34" fmla="*/ 10 w 1281"/>
                <a:gd name="T35" fmla="*/ 69 h 644"/>
                <a:gd name="T36" fmla="*/ 150 w 1281"/>
                <a:gd name="T37" fmla="*/ 162 h 644"/>
                <a:gd name="T38" fmla="*/ 150 w 1281"/>
                <a:gd name="T39" fmla="*/ 160 h 644"/>
                <a:gd name="T40" fmla="*/ 148 w 1281"/>
                <a:gd name="T41" fmla="*/ 155 h 644"/>
                <a:gd name="T42" fmla="*/ 148 w 1281"/>
                <a:gd name="T43" fmla="*/ 155 h 644"/>
                <a:gd name="T44" fmla="*/ 148 w 1281"/>
                <a:gd name="T45" fmla="*/ 155 h 644"/>
                <a:gd name="T46" fmla="*/ 148 w 1281"/>
                <a:gd name="T47" fmla="*/ 153 h 644"/>
                <a:gd name="T48" fmla="*/ 146 w 1281"/>
                <a:gd name="T49" fmla="*/ 149 h 644"/>
                <a:gd name="T50" fmla="*/ 144 w 1281"/>
                <a:gd name="T51" fmla="*/ 143 h 644"/>
                <a:gd name="T52" fmla="*/ 143 w 1281"/>
                <a:gd name="T53" fmla="*/ 136 h 644"/>
                <a:gd name="T54" fmla="*/ 142 w 1281"/>
                <a:gd name="T55" fmla="*/ 129 h 644"/>
                <a:gd name="T56" fmla="*/ 143 w 1281"/>
                <a:gd name="T57" fmla="*/ 121 h 644"/>
                <a:gd name="T58" fmla="*/ 146 w 1281"/>
                <a:gd name="T59" fmla="*/ 115 h 644"/>
                <a:gd name="T60" fmla="*/ 152 w 1281"/>
                <a:gd name="T61" fmla="*/ 109 h 6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281"/>
                <a:gd name="T94" fmla="*/ 0 h 644"/>
                <a:gd name="T95" fmla="*/ 1281 w 1281"/>
                <a:gd name="T96" fmla="*/ 644 h 6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281" h="644">
                  <a:moveTo>
                    <a:pt x="608" y="434"/>
                  </a:moveTo>
                  <a:lnTo>
                    <a:pt x="1281" y="267"/>
                  </a:lnTo>
                  <a:lnTo>
                    <a:pt x="705" y="0"/>
                  </a:lnTo>
                  <a:lnTo>
                    <a:pt x="26" y="81"/>
                  </a:lnTo>
                  <a:lnTo>
                    <a:pt x="22" y="84"/>
                  </a:lnTo>
                  <a:lnTo>
                    <a:pt x="16" y="95"/>
                  </a:lnTo>
                  <a:lnTo>
                    <a:pt x="8" y="114"/>
                  </a:lnTo>
                  <a:lnTo>
                    <a:pt x="3" y="138"/>
                  </a:lnTo>
                  <a:lnTo>
                    <a:pt x="0" y="167"/>
                  </a:lnTo>
                  <a:lnTo>
                    <a:pt x="4" y="200"/>
                  </a:lnTo>
                  <a:lnTo>
                    <a:pt x="16" y="236"/>
                  </a:lnTo>
                  <a:lnTo>
                    <a:pt x="39" y="275"/>
                  </a:lnTo>
                  <a:lnTo>
                    <a:pt x="41" y="275"/>
                  </a:lnTo>
                  <a:lnTo>
                    <a:pt x="41" y="276"/>
                  </a:lnTo>
                  <a:lnTo>
                    <a:pt x="42" y="276"/>
                  </a:lnTo>
                  <a:lnTo>
                    <a:pt x="600" y="644"/>
                  </a:lnTo>
                  <a:lnTo>
                    <a:pt x="602" y="636"/>
                  </a:lnTo>
                  <a:lnTo>
                    <a:pt x="595" y="617"/>
                  </a:lnTo>
                  <a:lnTo>
                    <a:pt x="594" y="616"/>
                  </a:lnTo>
                  <a:lnTo>
                    <a:pt x="592" y="610"/>
                  </a:lnTo>
                  <a:lnTo>
                    <a:pt x="585" y="594"/>
                  </a:lnTo>
                  <a:lnTo>
                    <a:pt x="578" y="571"/>
                  </a:lnTo>
                  <a:lnTo>
                    <a:pt x="572" y="543"/>
                  </a:lnTo>
                  <a:lnTo>
                    <a:pt x="570" y="513"/>
                  </a:lnTo>
                  <a:lnTo>
                    <a:pt x="573" y="483"/>
                  </a:lnTo>
                  <a:lnTo>
                    <a:pt x="585" y="456"/>
                  </a:lnTo>
                  <a:lnTo>
                    <a:pt x="608" y="4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1" name="Freeform 1473"/>
            <p:cNvSpPr>
              <a:spLocks/>
            </p:cNvSpPr>
            <p:nvPr/>
          </p:nvSpPr>
          <p:spPr bwMode="auto">
            <a:xfrm>
              <a:off x="197" y="1462"/>
              <a:ext cx="571" cy="194"/>
            </a:xfrm>
            <a:custGeom>
              <a:avLst/>
              <a:gdLst>
                <a:gd name="T0" fmla="*/ 285 w 1143"/>
                <a:gd name="T1" fmla="*/ 59 h 389"/>
                <a:gd name="T2" fmla="*/ 135 w 1143"/>
                <a:gd name="T3" fmla="*/ 97 h 389"/>
                <a:gd name="T4" fmla="*/ 0 w 1143"/>
                <a:gd name="T5" fmla="*/ 19 h 389"/>
                <a:gd name="T6" fmla="*/ 158 w 1143"/>
                <a:gd name="T7" fmla="*/ 0 h 389"/>
                <a:gd name="T8" fmla="*/ 285 w 1143"/>
                <a:gd name="T9" fmla="*/ 59 h 3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3"/>
                <a:gd name="T16" fmla="*/ 0 h 389"/>
                <a:gd name="T17" fmla="*/ 1143 w 1143"/>
                <a:gd name="T18" fmla="*/ 389 h 3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3" h="389">
                  <a:moveTo>
                    <a:pt x="1143" y="237"/>
                  </a:moveTo>
                  <a:lnTo>
                    <a:pt x="540" y="389"/>
                  </a:lnTo>
                  <a:lnTo>
                    <a:pt x="0" y="76"/>
                  </a:lnTo>
                  <a:lnTo>
                    <a:pt x="633" y="0"/>
                  </a:lnTo>
                  <a:lnTo>
                    <a:pt x="1143" y="237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2" name="Freeform 1474"/>
            <p:cNvSpPr>
              <a:spLocks/>
            </p:cNvSpPr>
            <p:nvPr/>
          </p:nvSpPr>
          <p:spPr bwMode="auto">
            <a:xfrm>
              <a:off x="172" y="1503"/>
              <a:ext cx="282" cy="246"/>
            </a:xfrm>
            <a:custGeom>
              <a:avLst/>
              <a:gdLst>
                <a:gd name="T0" fmla="*/ 136 w 565"/>
                <a:gd name="T1" fmla="*/ 123 h 492"/>
                <a:gd name="T2" fmla="*/ 8 w 565"/>
                <a:gd name="T3" fmla="*/ 39 h 492"/>
                <a:gd name="T4" fmla="*/ 4 w 565"/>
                <a:gd name="T5" fmla="*/ 31 h 492"/>
                <a:gd name="T6" fmla="*/ 1 w 565"/>
                <a:gd name="T7" fmla="*/ 26 h 492"/>
                <a:gd name="T8" fmla="*/ 0 w 565"/>
                <a:gd name="T9" fmla="*/ 20 h 492"/>
                <a:gd name="T10" fmla="*/ 0 w 565"/>
                <a:gd name="T11" fmla="*/ 14 h 492"/>
                <a:gd name="T12" fmla="*/ 0 w 565"/>
                <a:gd name="T13" fmla="*/ 10 h 492"/>
                <a:gd name="T14" fmla="*/ 1 w 565"/>
                <a:gd name="T15" fmla="*/ 6 h 492"/>
                <a:gd name="T16" fmla="*/ 2 w 565"/>
                <a:gd name="T17" fmla="*/ 3 h 492"/>
                <a:gd name="T18" fmla="*/ 4 w 565"/>
                <a:gd name="T19" fmla="*/ 0 h 492"/>
                <a:gd name="T20" fmla="*/ 141 w 565"/>
                <a:gd name="T21" fmla="*/ 80 h 492"/>
                <a:gd name="T22" fmla="*/ 137 w 565"/>
                <a:gd name="T23" fmla="*/ 84 h 492"/>
                <a:gd name="T24" fmla="*/ 134 w 565"/>
                <a:gd name="T25" fmla="*/ 89 h 492"/>
                <a:gd name="T26" fmla="*/ 132 w 565"/>
                <a:gd name="T27" fmla="*/ 95 h 492"/>
                <a:gd name="T28" fmla="*/ 132 w 565"/>
                <a:gd name="T29" fmla="*/ 101 h 492"/>
                <a:gd name="T30" fmla="*/ 132 w 565"/>
                <a:gd name="T31" fmla="*/ 106 h 492"/>
                <a:gd name="T32" fmla="*/ 133 w 565"/>
                <a:gd name="T33" fmla="*/ 112 h 492"/>
                <a:gd name="T34" fmla="*/ 134 w 565"/>
                <a:gd name="T35" fmla="*/ 118 h 492"/>
                <a:gd name="T36" fmla="*/ 136 w 565"/>
                <a:gd name="T37" fmla="*/ 123 h 4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65"/>
                <a:gd name="T58" fmla="*/ 0 h 492"/>
                <a:gd name="T59" fmla="*/ 565 w 565"/>
                <a:gd name="T60" fmla="*/ 492 h 49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65" h="492">
                  <a:moveTo>
                    <a:pt x="544" y="492"/>
                  </a:moveTo>
                  <a:lnTo>
                    <a:pt x="34" y="154"/>
                  </a:lnTo>
                  <a:lnTo>
                    <a:pt x="17" y="126"/>
                  </a:lnTo>
                  <a:lnTo>
                    <a:pt x="7" y="101"/>
                  </a:lnTo>
                  <a:lnTo>
                    <a:pt x="1" y="78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7" y="22"/>
                  </a:lnTo>
                  <a:lnTo>
                    <a:pt x="11" y="9"/>
                  </a:lnTo>
                  <a:lnTo>
                    <a:pt x="16" y="0"/>
                  </a:lnTo>
                  <a:lnTo>
                    <a:pt x="565" y="318"/>
                  </a:lnTo>
                  <a:lnTo>
                    <a:pt x="549" y="336"/>
                  </a:lnTo>
                  <a:lnTo>
                    <a:pt x="538" y="356"/>
                  </a:lnTo>
                  <a:lnTo>
                    <a:pt x="531" y="378"/>
                  </a:lnTo>
                  <a:lnTo>
                    <a:pt x="529" y="401"/>
                  </a:lnTo>
                  <a:lnTo>
                    <a:pt x="529" y="424"/>
                  </a:lnTo>
                  <a:lnTo>
                    <a:pt x="532" y="448"/>
                  </a:lnTo>
                  <a:lnTo>
                    <a:pt x="537" y="471"/>
                  </a:lnTo>
                  <a:lnTo>
                    <a:pt x="544" y="492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3" name="Freeform 1475"/>
            <p:cNvSpPr>
              <a:spLocks/>
            </p:cNvSpPr>
            <p:nvPr/>
          </p:nvSpPr>
          <p:spPr bwMode="auto">
            <a:xfrm>
              <a:off x="446" y="1589"/>
              <a:ext cx="350" cy="184"/>
            </a:xfrm>
            <a:custGeom>
              <a:avLst/>
              <a:gdLst>
                <a:gd name="T0" fmla="*/ 156 w 701"/>
                <a:gd name="T1" fmla="*/ 26 h 367"/>
                <a:gd name="T2" fmla="*/ 156 w 701"/>
                <a:gd name="T3" fmla="*/ 32 h 367"/>
                <a:gd name="T4" fmla="*/ 0 w 701"/>
                <a:gd name="T5" fmla="*/ 73 h 367"/>
                <a:gd name="T6" fmla="*/ 1 w 701"/>
                <a:gd name="T7" fmla="*/ 78 h 367"/>
                <a:gd name="T8" fmla="*/ 157 w 701"/>
                <a:gd name="T9" fmla="*/ 37 h 367"/>
                <a:gd name="T10" fmla="*/ 166 w 701"/>
                <a:gd name="T11" fmla="*/ 45 h 367"/>
                <a:gd name="T12" fmla="*/ 7 w 701"/>
                <a:gd name="T13" fmla="*/ 88 h 367"/>
                <a:gd name="T14" fmla="*/ 8 w 701"/>
                <a:gd name="T15" fmla="*/ 92 h 367"/>
                <a:gd name="T16" fmla="*/ 175 w 701"/>
                <a:gd name="T17" fmla="*/ 48 h 367"/>
                <a:gd name="T18" fmla="*/ 160 w 701"/>
                <a:gd name="T19" fmla="*/ 33 h 367"/>
                <a:gd name="T20" fmla="*/ 162 w 701"/>
                <a:gd name="T21" fmla="*/ 1 h 367"/>
                <a:gd name="T22" fmla="*/ 158 w 701"/>
                <a:gd name="T23" fmla="*/ 0 h 367"/>
                <a:gd name="T24" fmla="*/ 157 w 701"/>
                <a:gd name="T25" fmla="*/ 11 h 367"/>
                <a:gd name="T26" fmla="*/ 156 w 701"/>
                <a:gd name="T27" fmla="*/ 26 h 3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01"/>
                <a:gd name="T43" fmla="*/ 0 h 367"/>
                <a:gd name="T44" fmla="*/ 701 w 701"/>
                <a:gd name="T45" fmla="*/ 367 h 36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01" h="367">
                  <a:moveTo>
                    <a:pt x="626" y="104"/>
                  </a:moveTo>
                  <a:lnTo>
                    <a:pt x="625" y="127"/>
                  </a:lnTo>
                  <a:lnTo>
                    <a:pt x="0" y="289"/>
                  </a:lnTo>
                  <a:lnTo>
                    <a:pt x="5" y="309"/>
                  </a:lnTo>
                  <a:lnTo>
                    <a:pt x="631" y="146"/>
                  </a:lnTo>
                  <a:lnTo>
                    <a:pt x="664" y="180"/>
                  </a:lnTo>
                  <a:lnTo>
                    <a:pt x="28" y="349"/>
                  </a:lnTo>
                  <a:lnTo>
                    <a:pt x="33" y="367"/>
                  </a:lnTo>
                  <a:lnTo>
                    <a:pt x="701" y="190"/>
                  </a:lnTo>
                  <a:lnTo>
                    <a:pt x="642" y="131"/>
                  </a:lnTo>
                  <a:lnTo>
                    <a:pt x="651" y="3"/>
                  </a:lnTo>
                  <a:lnTo>
                    <a:pt x="634" y="0"/>
                  </a:lnTo>
                  <a:lnTo>
                    <a:pt x="631" y="41"/>
                  </a:lnTo>
                  <a:lnTo>
                    <a:pt x="626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4" name="Freeform 1476"/>
            <p:cNvSpPr>
              <a:spLocks/>
            </p:cNvSpPr>
            <p:nvPr/>
          </p:nvSpPr>
          <p:spPr bwMode="auto">
            <a:xfrm>
              <a:off x="480" y="1376"/>
              <a:ext cx="301" cy="188"/>
            </a:xfrm>
            <a:custGeom>
              <a:avLst/>
              <a:gdLst>
                <a:gd name="T0" fmla="*/ 7 w 603"/>
                <a:gd name="T1" fmla="*/ 53 h 376"/>
                <a:gd name="T2" fmla="*/ 0 w 603"/>
                <a:gd name="T3" fmla="*/ 64 h 376"/>
                <a:gd name="T4" fmla="*/ 0 w 603"/>
                <a:gd name="T5" fmla="*/ 79 h 376"/>
                <a:gd name="T6" fmla="*/ 2 w 603"/>
                <a:gd name="T7" fmla="*/ 89 h 376"/>
                <a:gd name="T8" fmla="*/ 3 w 603"/>
                <a:gd name="T9" fmla="*/ 94 h 376"/>
                <a:gd name="T10" fmla="*/ 150 w 603"/>
                <a:gd name="T11" fmla="*/ 35 h 376"/>
                <a:gd name="T12" fmla="*/ 148 w 603"/>
                <a:gd name="T13" fmla="*/ 0 h 376"/>
                <a:gd name="T14" fmla="*/ 7 w 603"/>
                <a:gd name="T15" fmla="*/ 53 h 37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376"/>
                <a:gd name="T26" fmla="*/ 603 w 603"/>
                <a:gd name="T27" fmla="*/ 376 h 37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376">
                  <a:moveTo>
                    <a:pt x="28" y="212"/>
                  </a:moveTo>
                  <a:lnTo>
                    <a:pt x="0" y="256"/>
                  </a:lnTo>
                  <a:lnTo>
                    <a:pt x="1" y="314"/>
                  </a:lnTo>
                  <a:lnTo>
                    <a:pt x="11" y="353"/>
                  </a:lnTo>
                  <a:lnTo>
                    <a:pt x="14" y="376"/>
                  </a:lnTo>
                  <a:lnTo>
                    <a:pt x="603" y="139"/>
                  </a:lnTo>
                  <a:lnTo>
                    <a:pt x="595" y="0"/>
                  </a:lnTo>
                  <a:lnTo>
                    <a:pt x="28" y="2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5" name="Freeform 1477"/>
            <p:cNvSpPr>
              <a:spLocks/>
            </p:cNvSpPr>
            <p:nvPr/>
          </p:nvSpPr>
          <p:spPr bwMode="auto">
            <a:xfrm>
              <a:off x="487" y="1448"/>
              <a:ext cx="320" cy="147"/>
            </a:xfrm>
            <a:custGeom>
              <a:avLst/>
              <a:gdLst>
                <a:gd name="T0" fmla="*/ 0 w 641"/>
                <a:gd name="T1" fmla="*/ 60 h 296"/>
                <a:gd name="T2" fmla="*/ 8 w 641"/>
                <a:gd name="T3" fmla="*/ 73 h 296"/>
                <a:gd name="T4" fmla="*/ 160 w 641"/>
                <a:gd name="T5" fmla="*/ 12 h 296"/>
                <a:gd name="T6" fmla="*/ 146 w 641"/>
                <a:gd name="T7" fmla="*/ 0 h 296"/>
                <a:gd name="T8" fmla="*/ 0 w 641"/>
                <a:gd name="T9" fmla="*/ 60 h 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1"/>
                <a:gd name="T16" fmla="*/ 0 h 296"/>
                <a:gd name="T17" fmla="*/ 641 w 641"/>
                <a:gd name="T18" fmla="*/ 296 h 2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1" h="296">
                  <a:moveTo>
                    <a:pt x="0" y="242"/>
                  </a:moveTo>
                  <a:lnTo>
                    <a:pt x="32" y="296"/>
                  </a:lnTo>
                  <a:lnTo>
                    <a:pt x="641" y="49"/>
                  </a:lnTo>
                  <a:lnTo>
                    <a:pt x="586" y="0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6" name="Freeform 1478"/>
            <p:cNvSpPr>
              <a:spLocks/>
            </p:cNvSpPr>
            <p:nvPr/>
          </p:nvSpPr>
          <p:spPr bwMode="auto">
            <a:xfrm>
              <a:off x="193" y="1248"/>
              <a:ext cx="619" cy="353"/>
            </a:xfrm>
            <a:custGeom>
              <a:avLst/>
              <a:gdLst>
                <a:gd name="T0" fmla="*/ 153 w 1238"/>
                <a:gd name="T1" fmla="*/ 119 h 706"/>
                <a:gd name="T2" fmla="*/ 310 w 1238"/>
                <a:gd name="T3" fmla="*/ 59 h 706"/>
                <a:gd name="T4" fmla="*/ 165 w 1238"/>
                <a:gd name="T5" fmla="*/ 0 h 706"/>
                <a:gd name="T6" fmla="*/ 4 w 1238"/>
                <a:gd name="T7" fmla="*/ 36 h 706"/>
                <a:gd name="T8" fmla="*/ 3 w 1238"/>
                <a:gd name="T9" fmla="*/ 37 h 706"/>
                <a:gd name="T10" fmla="*/ 2 w 1238"/>
                <a:gd name="T11" fmla="*/ 41 h 706"/>
                <a:gd name="T12" fmla="*/ 1 w 1238"/>
                <a:gd name="T13" fmla="*/ 46 h 706"/>
                <a:gd name="T14" fmla="*/ 0 w 1238"/>
                <a:gd name="T15" fmla="*/ 52 h 706"/>
                <a:gd name="T16" fmla="*/ 1 w 1238"/>
                <a:gd name="T17" fmla="*/ 60 h 706"/>
                <a:gd name="T18" fmla="*/ 2 w 1238"/>
                <a:gd name="T19" fmla="*/ 70 h 706"/>
                <a:gd name="T20" fmla="*/ 6 w 1238"/>
                <a:gd name="T21" fmla="*/ 80 h 706"/>
                <a:gd name="T22" fmla="*/ 13 w 1238"/>
                <a:gd name="T23" fmla="*/ 89 h 706"/>
                <a:gd name="T24" fmla="*/ 13 w 1238"/>
                <a:gd name="T25" fmla="*/ 89 h 706"/>
                <a:gd name="T26" fmla="*/ 13 w 1238"/>
                <a:gd name="T27" fmla="*/ 90 h 706"/>
                <a:gd name="T28" fmla="*/ 13 w 1238"/>
                <a:gd name="T29" fmla="*/ 90 h 706"/>
                <a:gd name="T30" fmla="*/ 156 w 1238"/>
                <a:gd name="T31" fmla="*/ 177 h 706"/>
                <a:gd name="T32" fmla="*/ 156 w 1238"/>
                <a:gd name="T33" fmla="*/ 175 h 706"/>
                <a:gd name="T34" fmla="*/ 154 w 1238"/>
                <a:gd name="T35" fmla="*/ 170 h 706"/>
                <a:gd name="T36" fmla="*/ 154 w 1238"/>
                <a:gd name="T37" fmla="*/ 170 h 706"/>
                <a:gd name="T38" fmla="*/ 154 w 1238"/>
                <a:gd name="T39" fmla="*/ 170 h 706"/>
                <a:gd name="T40" fmla="*/ 153 w 1238"/>
                <a:gd name="T41" fmla="*/ 168 h 706"/>
                <a:gd name="T42" fmla="*/ 152 w 1238"/>
                <a:gd name="T43" fmla="*/ 164 h 706"/>
                <a:gd name="T44" fmla="*/ 149 w 1238"/>
                <a:gd name="T45" fmla="*/ 158 h 706"/>
                <a:gd name="T46" fmla="*/ 147 w 1238"/>
                <a:gd name="T47" fmla="*/ 150 h 706"/>
                <a:gd name="T48" fmla="*/ 146 w 1238"/>
                <a:gd name="T49" fmla="*/ 142 h 706"/>
                <a:gd name="T50" fmla="*/ 146 w 1238"/>
                <a:gd name="T51" fmla="*/ 134 h 706"/>
                <a:gd name="T52" fmla="*/ 148 w 1238"/>
                <a:gd name="T53" fmla="*/ 126 h 706"/>
                <a:gd name="T54" fmla="*/ 153 w 1238"/>
                <a:gd name="T55" fmla="*/ 119 h 70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38"/>
                <a:gd name="T85" fmla="*/ 0 h 706"/>
                <a:gd name="T86" fmla="*/ 1238 w 1238"/>
                <a:gd name="T87" fmla="*/ 706 h 70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38" h="706">
                  <a:moveTo>
                    <a:pt x="610" y="479"/>
                  </a:moveTo>
                  <a:lnTo>
                    <a:pt x="1238" y="239"/>
                  </a:lnTo>
                  <a:lnTo>
                    <a:pt x="661" y="0"/>
                  </a:lnTo>
                  <a:lnTo>
                    <a:pt x="16" y="144"/>
                  </a:lnTo>
                  <a:lnTo>
                    <a:pt x="14" y="148"/>
                  </a:lnTo>
                  <a:lnTo>
                    <a:pt x="10" y="162"/>
                  </a:lnTo>
                  <a:lnTo>
                    <a:pt x="4" y="184"/>
                  </a:lnTo>
                  <a:lnTo>
                    <a:pt x="0" y="211"/>
                  </a:lnTo>
                  <a:lnTo>
                    <a:pt x="2" y="243"/>
                  </a:lnTo>
                  <a:lnTo>
                    <a:pt x="10" y="278"/>
                  </a:lnTo>
                  <a:lnTo>
                    <a:pt x="26" y="318"/>
                  </a:lnTo>
                  <a:lnTo>
                    <a:pt x="52" y="358"/>
                  </a:lnTo>
                  <a:lnTo>
                    <a:pt x="53" y="359"/>
                  </a:lnTo>
                  <a:lnTo>
                    <a:pt x="53" y="360"/>
                  </a:lnTo>
                  <a:lnTo>
                    <a:pt x="54" y="360"/>
                  </a:lnTo>
                  <a:lnTo>
                    <a:pt x="624" y="706"/>
                  </a:lnTo>
                  <a:lnTo>
                    <a:pt x="625" y="697"/>
                  </a:lnTo>
                  <a:lnTo>
                    <a:pt x="616" y="677"/>
                  </a:lnTo>
                  <a:lnTo>
                    <a:pt x="612" y="670"/>
                  </a:lnTo>
                  <a:lnTo>
                    <a:pt x="605" y="653"/>
                  </a:lnTo>
                  <a:lnTo>
                    <a:pt x="596" y="629"/>
                  </a:lnTo>
                  <a:lnTo>
                    <a:pt x="587" y="599"/>
                  </a:lnTo>
                  <a:lnTo>
                    <a:pt x="582" y="567"/>
                  </a:lnTo>
                  <a:lnTo>
                    <a:pt x="582" y="535"/>
                  </a:lnTo>
                  <a:lnTo>
                    <a:pt x="590" y="504"/>
                  </a:lnTo>
                  <a:lnTo>
                    <a:pt x="610" y="4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7" name="Freeform 1479"/>
            <p:cNvSpPr>
              <a:spLocks/>
            </p:cNvSpPr>
            <p:nvPr/>
          </p:nvSpPr>
          <p:spPr bwMode="auto">
            <a:xfrm>
              <a:off x="224" y="1261"/>
              <a:ext cx="555" cy="214"/>
            </a:xfrm>
            <a:custGeom>
              <a:avLst/>
              <a:gdLst>
                <a:gd name="T0" fmla="*/ 277 w 1112"/>
                <a:gd name="T1" fmla="*/ 54 h 428"/>
                <a:gd name="T2" fmla="*/ 137 w 1112"/>
                <a:gd name="T3" fmla="*/ 107 h 428"/>
                <a:gd name="T4" fmla="*/ 0 w 1112"/>
                <a:gd name="T5" fmla="*/ 34 h 428"/>
                <a:gd name="T6" fmla="*/ 149 w 1112"/>
                <a:gd name="T7" fmla="*/ 0 h 428"/>
                <a:gd name="T8" fmla="*/ 277 w 1112"/>
                <a:gd name="T9" fmla="*/ 54 h 4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428"/>
                <a:gd name="T17" fmla="*/ 1112 w 1112"/>
                <a:gd name="T18" fmla="*/ 428 h 4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428">
                  <a:moveTo>
                    <a:pt x="1112" y="213"/>
                  </a:moveTo>
                  <a:lnTo>
                    <a:pt x="549" y="428"/>
                  </a:lnTo>
                  <a:lnTo>
                    <a:pt x="0" y="136"/>
                  </a:lnTo>
                  <a:lnTo>
                    <a:pt x="598" y="0"/>
                  </a:lnTo>
                  <a:lnTo>
                    <a:pt x="1112" y="213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8" name="Freeform 1480"/>
            <p:cNvSpPr>
              <a:spLocks/>
            </p:cNvSpPr>
            <p:nvPr/>
          </p:nvSpPr>
          <p:spPr bwMode="auto">
            <a:xfrm>
              <a:off x="203" y="1334"/>
              <a:ext cx="284" cy="244"/>
            </a:xfrm>
            <a:custGeom>
              <a:avLst/>
              <a:gdLst>
                <a:gd name="T0" fmla="*/ 142 w 568"/>
                <a:gd name="T1" fmla="*/ 122 h 488"/>
                <a:gd name="T2" fmla="*/ 11 w 568"/>
                <a:gd name="T3" fmla="*/ 42 h 488"/>
                <a:gd name="T4" fmla="*/ 6 w 568"/>
                <a:gd name="T5" fmla="*/ 35 h 488"/>
                <a:gd name="T6" fmla="*/ 2 w 568"/>
                <a:gd name="T7" fmla="*/ 28 h 488"/>
                <a:gd name="T8" fmla="*/ 1 w 568"/>
                <a:gd name="T9" fmla="*/ 22 h 488"/>
                <a:gd name="T10" fmla="*/ 1 w 568"/>
                <a:gd name="T11" fmla="*/ 16 h 488"/>
                <a:gd name="T12" fmla="*/ 0 w 568"/>
                <a:gd name="T13" fmla="*/ 11 h 488"/>
                <a:gd name="T14" fmla="*/ 1 w 568"/>
                <a:gd name="T15" fmla="*/ 7 h 488"/>
                <a:gd name="T16" fmla="*/ 1 w 568"/>
                <a:gd name="T17" fmla="*/ 3 h 488"/>
                <a:gd name="T18" fmla="*/ 2 w 568"/>
                <a:gd name="T19" fmla="*/ 0 h 488"/>
                <a:gd name="T20" fmla="*/ 142 w 568"/>
                <a:gd name="T21" fmla="*/ 75 h 488"/>
                <a:gd name="T22" fmla="*/ 139 w 568"/>
                <a:gd name="T23" fmla="*/ 80 h 488"/>
                <a:gd name="T24" fmla="*/ 137 w 568"/>
                <a:gd name="T25" fmla="*/ 86 h 488"/>
                <a:gd name="T26" fmla="*/ 136 w 568"/>
                <a:gd name="T27" fmla="*/ 92 h 488"/>
                <a:gd name="T28" fmla="*/ 136 w 568"/>
                <a:gd name="T29" fmla="*/ 98 h 488"/>
                <a:gd name="T30" fmla="*/ 136 w 568"/>
                <a:gd name="T31" fmla="*/ 105 h 488"/>
                <a:gd name="T32" fmla="*/ 138 w 568"/>
                <a:gd name="T33" fmla="*/ 111 h 488"/>
                <a:gd name="T34" fmla="*/ 140 w 568"/>
                <a:gd name="T35" fmla="*/ 117 h 488"/>
                <a:gd name="T36" fmla="*/ 142 w 568"/>
                <a:gd name="T37" fmla="*/ 122 h 4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68"/>
                <a:gd name="T58" fmla="*/ 0 h 488"/>
                <a:gd name="T59" fmla="*/ 568 w 568"/>
                <a:gd name="T60" fmla="*/ 488 h 4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68" h="488">
                  <a:moveTo>
                    <a:pt x="565" y="488"/>
                  </a:moveTo>
                  <a:lnTo>
                    <a:pt x="45" y="168"/>
                  </a:lnTo>
                  <a:lnTo>
                    <a:pt x="25" y="140"/>
                  </a:lnTo>
                  <a:lnTo>
                    <a:pt x="11" y="112"/>
                  </a:lnTo>
                  <a:lnTo>
                    <a:pt x="5" y="87"/>
                  </a:lnTo>
                  <a:lnTo>
                    <a:pt x="1" y="64"/>
                  </a:lnTo>
                  <a:lnTo>
                    <a:pt x="0" y="43"/>
                  </a:lnTo>
                  <a:lnTo>
                    <a:pt x="2" y="25"/>
                  </a:lnTo>
                  <a:lnTo>
                    <a:pt x="6" y="11"/>
                  </a:lnTo>
                  <a:lnTo>
                    <a:pt x="9" y="0"/>
                  </a:lnTo>
                  <a:lnTo>
                    <a:pt x="568" y="297"/>
                  </a:lnTo>
                  <a:lnTo>
                    <a:pt x="554" y="318"/>
                  </a:lnTo>
                  <a:lnTo>
                    <a:pt x="546" y="341"/>
                  </a:lnTo>
                  <a:lnTo>
                    <a:pt x="542" y="365"/>
                  </a:lnTo>
                  <a:lnTo>
                    <a:pt x="542" y="390"/>
                  </a:lnTo>
                  <a:lnTo>
                    <a:pt x="544" y="417"/>
                  </a:lnTo>
                  <a:lnTo>
                    <a:pt x="550" y="442"/>
                  </a:lnTo>
                  <a:lnTo>
                    <a:pt x="557" y="466"/>
                  </a:lnTo>
                  <a:lnTo>
                    <a:pt x="565" y="488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9" name="Freeform 1481"/>
            <p:cNvSpPr>
              <a:spLocks/>
            </p:cNvSpPr>
            <p:nvPr/>
          </p:nvSpPr>
          <p:spPr bwMode="auto">
            <a:xfrm>
              <a:off x="486" y="1377"/>
              <a:ext cx="329" cy="224"/>
            </a:xfrm>
            <a:custGeom>
              <a:avLst/>
              <a:gdLst>
                <a:gd name="T0" fmla="*/ 145 w 658"/>
                <a:gd name="T1" fmla="*/ 28 h 448"/>
                <a:gd name="T2" fmla="*/ 145 w 658"/>
                <a:gd name="T3" fmla="*/ 34 h 448"/>
                <a:gd name="T4" fmla="*/ 0 w 658"/>
                <a:gd name="T5" fmla="*/ 92 h 448"/>
                <a:gd name="T6" fmla="*/ 1 w 658"/>
                <a:gd name="T7" fmla="*/ 97 h 448"/>
                <a:gd name="T8" fmla="*/ 147 w 658"/>
                <a:gd name="T9" fmla="*/ 39 h 448"/>
                <a:gd name="T10" fmla="*/ 156 w 658"/>
                <a:gd name="T11" fmla="*/ 47 h 448"/>
                <a:gd name="T12" fmla="*/ 7 w 658"/>
                <a:gd name="T13" fmla="*/ 108 h 448"/>
                <a:gd name="T14" fmla="*/ 10 w 658"/>
                <a:gd name="T15" fmla="*/ 112 h 448"/>
                <a:gd name="T16" fmla="*/ 165 w 658"/>
                <a:gd name="T17" fmla="*/ 49 h 448"/>
                <a:gd name="T18" fmla="*/ 150 w 658"/>
                <a:gd name="T19" fmla="*/ 35 h 448"/>
                <a:gd name="T20" fmla="*/ 149 w 658"/>
                <a:gd name="T21" fmla="*/ 0 h 448"/>
                <a:gd name="T22" fmla="*/ 145 w 658"/>
                <a:gd name="T23" fmla="*/ 0 h 448"/>
                <a:gd name="T24" fmla="*/ 145 w 658"/>
                <a:gd name="T25" fmla="*/ 11 h 448"/>
                <a:gd name="T26" fmla="*/ 145 w 658"/>
                <a:gd name="T27" fmla="*/ 28 h 4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8"/>
                <a:gd name="T43" fmla="*/ 0 h 448"/>
                <a:gd name="T44" fmla="*/ 658 w 658"/>
                <a:gd name="T45" fmla="*/ 448 h 4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8" h="448">
                  <a:moveTo>
                    <a:pt x="578" y="109"/>
                  </a:moveTo>
                  <a:lnTo>
                    <a:pt x="580" y="134"/>
                  </a:lnTo>
                  <a:lnTo>
                    <a:pt x="0" y="368"/>
                  </a:lnTo>
                  <a:lnTo>
                    <a:pt x="6" y="387"/>
                  </a:lnTo>
                  <a:lnTo>
                    <a:pt x="587" y="153"/>
                  </a:lnTo>
                  <a:lnTo>
                    <a:pt x="622" y="186"/>
                  </a:lnTo>
                  <a:lnTo>
                    <a:pt x="31" y="429"/>
                  </a:lnTo>
                  <a:lnTo>
                    <a:pt x="38" y="448"/>
                  </a:lnTo>
                  <a:lnTo>
                    <a:pt x="658" y="194"/>
                  </a:lnTo>
                  <a:lnTo>
                    <a:pt x="597" y="137"/>
                  </a:lnTo>
                  <a:lnTo>
                    <a:pt x="595" y="0"/>
                  </a:lnTo>
                  <a:lnTo>
                    <a:pt x="577" y="0"/>
                  </a:lnTo>
                  <a:lnTo>
                    <a:pt x="577" y="41"/>
                  </a:lnTo>
                  <a:lnTo>
                    <a:pt x="578" y="1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107" name="Заголовок 1"/>
          <p:cNvSpPr txBox="1">
            <a:spLocks/>
          </p:cNvSpPr>
          <p:nvPr/>
        </p:nvSpPr>
        <p:spPr>
          <a:xfrm>
            <a:off x="814397" y="13225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3275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Группы</a:t>
            </a:r>
            <a:endParaRPr lang="ru-RU" sz="5400" b="1" dirty="0">
              <a:solidFill>
                <a:srgbClr val="32750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763688" y="1542281"/>
            <a:ext cx="7035350" cy="44973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1группа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учащиеся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низкими учебными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способностями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группа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со средними способностями, которые способны работать самостоятельно, но иногда требуется им помощь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группа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ученики с высокими учебными способностями, которые могут работать самостоятельно и оказывать помощь друг другу</a:t>
            </a:r>
          </a:p>
        </p:txBody>
      </p:sp>
    </p:spTree>
    <p:extLst>
      <p:ext uri="{BB962C8B-B14F-4D97-AF65-F5344CB8AC3E}">
        <p14:creationId xmlns:p14="http://schemas.microsoft.com/office/powerpoint/2010/main" val="120580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6"/>
          <p:cNvSpPr>
            <a:spLocks noChangeArrowheads="1"/>
          </p:cNvSpPr>
          <p:nvPr/>
        </p:nvSpPr>
        <p:spPr bwMode="auto">
          <a:xfrm>
            <a:off x="0" y="0"/>
            <a:ext cx="1691680" cy="6858000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147" name="Rectangle 1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grpSp>
        <p:nvGrpSpPr>
          <p:cNvPr id="6148" name="Group 1388" descr="Stack of books"/>
          <p:cNvGrpSpPr>
            <a:grpSpLocks noChangeAspect="1"/>
          </p:cNvGrpSpPr>
          <p:nvPr/>
        </p:nvGrpSpPr>
        <p:grpSpPr bwMode="auto">
          <a:xfrm>
            <a:off x="152400" y="1981200"/>
            <a:ext cx="1196975" cy="4525963"/>
            <a:chOff x="96" y="1248"/>
            <a:chExt cx="754" cy="2851"/>
          </a:xfrm>
        </p:grpSpPr>
        <p:sp>
          <p:nvSpPr>
            <p:cNvPr id="6156" name="AutoShape 1387"/>
            <p:cNvSpPr>
              <a:spLocks noChangeAspect="1" noChangeArrowheads="1" noTextEdit="1"/>
            </p:cNvSpPr>
            <p:nvPr/>
          </p:nvSpPr>
          <p:spPr bwMode="auto">
            <a:xfrm>
              <a:off x="96" y="1248"/>
              <a:ext cx="754" cy="2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7" name="Freeform 1389"/>
            <p:cNvSpPr>
              <a:spLocks/>
            </p:cNvSpPr>
            <p:nvPr/>
          </p:nvSpPr>
          <p:spPr bwMode="auto">
            <a:xfrm>
              <a:off x="450" y="3902"/>
              <a:ext cx="347" cy="158"/>
            </a:xfrm>
            <a:custGeom>
              <a:avLst/>
              <a:gdLst>
                <a:gd name="T0" fmla="*/ 10 w 693"/>
                <a:gd name="T1" fmla="*/ 39 h 318"/>
                <a:gd name="T2" fmla="*/ 1 w 693"/>
                <a:gd name="T3" fmla="*/ 49 h 318"/>
                <a:gd name="T4" fmla="*/ 0 w 693"/>
                <a:gd name="T5" fmla="*/ 64 h 318"/>
                <a:gd name="T6" fmla="*/ 2 w 693"/>
                <a:gd name="T7" fmla="*/ 73 h 318"/>
                <a:gd name="T8" fmla="*/ 2 w 693"/>
                <a:gd name="T9" fmla="*/ 79 h 318"/>
                <a:gd name="T10" fmla="*/ 173 w 693"/>
                <a:gd name="T11" fmla="*/ 35 h 318"/>
                <a:gd name="T12" fmla="*/ 174 w 693"/>
                <a:gd name="T13" fmla="*/ 0 h 318"/>
                <a:gd name="T14" fmla="*/ 10 w 693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3"/>
                <a:gd name="T25" fmla="*/ 0 h 318"/>
                <a:gd name="T26" fmla="*/ 693 w 693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3" h="318">
                  <a:moveTo>
                    <a:pt x="39" y="159"/>
                  </a:moveTo>
                  <a:lnTo>
                    <a:pt x="4" y="199"/>
                  </a:lnTo>
                  <a:lnTo>
                    <a:pt x="0" y="257"/>
                  </a:lnTo>
                  <a:lnTo>
                    <a:pt x="5" y="295"/>
                  </a:lnTo>
                  <a:lnTo>
                    <a:pt x="8" y="318"/>
                  </a:lnTo>
                  <a:lnTo>
                    <a:pt x="689" y="142"/>
                  </a:lnTo>
                  <a:lnTo>
                    <a:pt x="693" y="0"/>
                  </a:lnTo>
                  <a:lnTo>
                    <a:pt x="39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8" name="Freeform 1390"/>
            <p:cNvSpPr>
              <a:spLocks/>
            </p:cNvSpPr>
            <p:nvPr/>
          </p:nvSpPr>
          <p:spPr bwMode="auto">
            <a:xfrm>
              <a:off x="454" y="3974"/>
              <a:ext cx="367" cy="119"/>
            </a:xfrm>
            <a:custGeom>
              <a:avLst/>
              <a:gdLst>
                <a:gd name="T0" fmla="*/ 0 w 735"/>
                <a:gd name="T1" fmla="*/ 46 h 237"/>
                <a:gd name="T2" fmla="*/ 7 w 735"/>
                <a:gd name="T3" fmla="*/ 60 h 237"/>
                <a:gd name="T4" fmla="*/ 183 w 735"/>
                <a:gd name="T5" fmla="*/ 14 h 237"/>
                <a:gd name="T6" fmla="*/ 169 w 735"/>
                <a:gd name="T7" fmla="*/ 0 h 237"/>
                <a:gd name="T8" fmla="*/ 0 w 735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7"/>
                <a:gd name="T17" fmla="*/ 735 w 73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7">
                  <a:moveTo>
                    <a:pt x="0" y="181"/>
                  </a:moveTo>
                  <a:lnTo>
                    <a:pt x="30" y="237"/>
                  </a:lnTo>
                  <a:lnTo>
                    <a:pt x="735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9" name="Freeform 1391"/>
            <p:cNvSpPr>
              <a:spLocks/>
            </p:cNvSpPr>
            <p:nvPr/>
          </p:nvSpPr>
          <p:spPr bwMode="auto">
            <a:xfrm>
              <a:off x="148" y="3753"/>
              <a:ext cx="689" cy="346"/>
            </a:xfrm>
            <a:custGeom>
              <a:avLst/>
              <a:gdLst>
                <a:gd name="T0" fmla="*/ 164 w 1378"/>
                <a:gd name="T1" fmla="*/ 116 h 693"/>
                <a:gd name="T2" fmla="*/ 345 w 1378"/>
                <a:gd name="T3" fmla="*/ 71 h 693"/>
                <a:gd name="T4" fmla="*/ 189 w 1378"/>
                <a:gd name="T5" fmla="*/ 0 h 693"/>
                <a:gd name="T6" fmla="*/ 6 w 1378"/>
                <a:gd name="T7" fmla="*/ 21 h 693"/>
                <a:gd name="T8" fmla="*/ 6 w 1378"/>
                <a:gd name="T9" fmla="*/ 22 h 693"/>
                <a:gd name="T10" fmla="*/ 5 w 1378"/>
                <a:gd name="T11" fmla="*/ 26 h 693"/>
                <a:gd name="T12" fmla="*/ 3 w 1378"/>
                <a:gd name="T13" fmla="*/ 30 h 693"/>
                <a:gd name="T14" fmla="*/ 1 w 1378"/>
                <a:gd name="T15" fmla="*/ 37 h 693"/>
                <a:gd name="T16" fmla="*/ 0 w 1378"/>
                <a:gd name="T17" fmla="*/ 45 h 693"/>
                <a:gd name="T18" fmla="*/ 1 w 1378"/>
                <a:gd name="T19" fmla="*/ 54 h 693"/>
                <a:gd name="T20" fmla="*/ 5 w 1378"/>
                <a:gd name="T21" fmla="*/ 63 h 693"/>
                <a:gd name="T22" fmla="*/ 11 w 1378"/>
                <a:gd name="T23" fmla="*/ 73 h 693"/>
                <a:gd name="T24" fmla="*/ 11 w 1378"/>
                <a:gd name="T25" fmla="*/ 74 h 693"/>
                <a:gd name="T26" fmla="*/ 11 w 1378"/>
                <a:gd name="T27" fmla="*/ 74 h 693"/>
                <a:gd name="T28" fmla="*/ 11 w 1378"/>
                <a:gd name="T29" fmla="*/ 74 h 693"/>
                <a:gd name="T30" fmla="*/ 162 w 1378"/>
                <a:gd name="T31" fmla="*/ 173 h 693"/>
                <a:gd name="T32" fmla="*/ 162 w 1378"/>
                <a:gd name="T33" fmla="*/ 171 h 693"/>
                <a:gd name="T34" fmla="*/ 160 w 1378"/>
                <a:gd name="T35" fmla="*/ 165 h 693"/>
                <a:gd name="T36" fmla="*/ 160 w 1378"/>
                <a:gd name="T37" fmla="*/ 165 h 693"/>
                <a:gd name="T38" fmla="*/ 160 w 1378"/>
                <a:gd name="T39" fmla="*/ 165 h 693"/>
                <a:gd name="T40" fmla="*/ 159 w 1378"/>
                <a:gd name="T41" fmla="*/ 163 h 693"/>
                <a:gd name="T42" fmla="*/ 158 w 1378"/>
                <a:gd name="T43" fmla="*/ 159 h 693"/>
                <a:gd name="T44" fmla="*/ 156 w 1378"/>
                <a:gd name="T45" fmla="*/ 153 h 693"/>
                <a:gd name="T46" fmla="*/ 154 w 1378"/>
                <a:gd name="T47" fmla="*/ 146 h 693"/>
                <a:gd name="T48" fmla="*/ 154 w 1378"/>
                <a:gd name="T49" fmla="*/ 137 h 693"/>
                <a:gd name="T50" fmla="*/ 154 w 1378"/>
                <a:gd name="T51" fmla="*/ 129 h 693"/>
                <a:gd name="T52" fmla="*/ 158 w 1378"/>
                <a:gd name="T53" fmla="*/ 122 h 693"/>
                <a:gd name="T54" fmla="*/ 164 w 1378"/>
                <a:gd name="T55" fmla="*/ 116 h 6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8"/>
                <a:gd name="T85" fmla="*/ 0 h 693"/>
                <a:gd name="T86" fmla="*/ 1378 w 1378"/>
                <a:gd name="T87" fmla="*/ 693 h 6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8" h="693">
                  <a:moveTo>
                    <a:pt x="653" y="467"/>
                  </a:moveTo>
                  <a:lnTo>
                    <a:pt x="1378" y="287"/>
                  </a:lnTo>
                  <a:lnTo>
                    <a:pt x="759" y="0"/>
                  </a:lnTo>
                  <a:lnTo>
                    <a:pt x="27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6"/>
                  </a:lnTo>
                  <a:lnTo>
                    <a:pt x="17" y="253"/>
                  </a:lnTo>
                  <a:lnTo>
                    <a:pt x="42" y="295"/>
                  </a:lnTo>
                  <a:lnTo>
                    <a:pt x="43" y="296"/>
                  </a:lnTo>
                  <a:lnTo>
                    <a:pt x="45" y="297"/>
                  </a:lnTo>
                  <a:lnTo>
                    <a:pt x="645" y="693"/>
                  </a:lnTo>
                  <a:lnTo>
                    <a:pt x="647" y="684"/>
                  </a:lnTo>
                  <a:lnTo>
                    <a:pt x="639" y="663"/>
                  </a:lnTo>
                  <a:lnTo>
                    <a:pt x="639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2" y="614"/>
                  </a:lnTo>
                  <a:lnTo>
                    <a:pt x="615" y="584"/>
                  </a:lnTo>
                  <a:lnTo>
                    <a:pt x="613" y="551"/>
                  </a:lnTo>
                  <a:lnTo>
                    <a:pt x="616" y="519"/>
                  </a:lnTo>
                  <a:lnTo>
                    <a:pt x="629" y="491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0" name="Freeform 1392"/>
            <p:cNvSpPr>
              <a:spLocks/>
            </p:cNvSpPr>
            <p:nvPr/>
          </p:nvSpPr>
          <p:spPr bwMode="auto">
            <a:xfrm>
              <a:off x="186" y="3765"/>
              <a:ext cx="615" cy="209"/>
            </a:xfrm>
            <a:custGeom>
              <a:avLst/>
              <a:gdLst>
                <a:gd name="T0" fmla="*/ 308 w 1228"/>
                <a:gd name="T1" fmla="*/ 64 h 416"/>
                <a:gd name="T2" fmla="*/ 145 w 1228"/>
                <a:gd name="T3" fmla="*/ 105 h 416"/>
                <a:gd name="T4" fmla="*/ 0 w 1228"/>
                <a:gd name="T5" fmla="*/ 20 h 416"/>
                <a:gd name="T6" fmla="*/ 170 w 1228"/>
                <a:gd name="T7" fmla="*/ 0 h 416"/>
                <a:gd name="T8" fmla="*/ 308 w 1228"/>
                <a:gd name="T9" fmla="*/ 64 h 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8"/>
                <a:gd name="T16" fmla="*/ 0 h 416"/>
                <a:gd name="T17" fmla="*/ 1228 w 1228"/>
                <a:gd name="T18" fmla="*/ 416 h 4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8" h="416">
                  <a:moveTo>
                    <a:pt x="1228" y="254"/>
                  </a:moveTo>
                  <a:lnTo>
                    <a:pt x="579" y="416"/>
                  </a:lnTo>
                  <a:lnTo>
                    <a:pt x="0" y="80"/>
                  </a:lnTo>
                  <a:lnTo>
                    <a:pt x="679" y="0"/>
                  </a:lnTo>
                  <a:lnTo>
                    <a:pt x="1228" y="25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1" name="Freeform 1393"/>
            <p:cNvSpPr>
              <a:spLocks/>
            </p:cNvSpPr>
            <p:nvPr/>
          </p:nvSpPr>
          <p:spPr bwMode="auto">
            <a:xfrm>
              <a:off x="159" y="3809"/>
              <a:ext cx="304" cy="265"/>
            </a:xfrm>
            <a:custGeom>
              <a:avLst/>
              <a:gdLst>
                <a:gd name="T0" fmla="*/ 146 w 607"/>
                <a:gd name="T1" fmla="*/ 133 h 529"/>
                <a:gd name="T2" fmla="*/ 10 w 607"/>
                <a:gd name="T3" fmla="*/ 42 h 529"/>
                <a:gd name="T4" fmla="*/ 5 w 607"/>
                <a:gd name="T5" fmla="*/ 34 h 529"/>
                <a:gd name="T6" fmla="*/ 2 w 607"/>
                <a:gd name="T7" fmla="*/ 27 h 529"/>
                <a:gd name="T8" fmla="*/ 1 w 607"/>
                <a:gd name="T9" fmla="*/ 21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6 h 529"/>
                <a:gd name="T16" fmla="*/ 3 w 607"/>
                <a:gd name="T17" fmla="*/ 3 h 529"/>
                <a:gd name="T18" fmla="*/ 5 w 607"/>
                <a:gd name="T19" fmla="*/ 0 h 529"/>
                <a:gd name="T20" fmla="*/ 152 w 607"/>
                <a:gd name="T21" fmla="*/ 86 h 529"/>
                <a:gd name="T22" fmla="*/ 148 w 607"/>
                <a:gd name="T23" fmla="*/ 90 h 529"/>
                <a:gd name="T24" fmla="*/ 145 w 607"/>
                <a:gd name="T25" fmla="*/ 96 h 529"/>
                <a:gd name="T26" fmla="*/ 143 w 607"/>
                <a:gd name="T27" fmla="*/ 102 h 529"/>
                <a:gd name="T28" fmla="*/ 142 w 607"/>
                <a:gd name="T29" fmla="*/ 108 h 529"/>
                <a:gd name="T30" fmla="*/ 143 w 607"/>
                <a:gd name="T31" fmla="*/ 115 h 529"/>
                <a:gd name="T32" fmla="*/ 143 w 607"/>
                <a:gd name="T33" fmla="*/ 121 h 529"/>
                <a:gd name="T34" fmla="*/ 145 w 607"/>
                <a:gd name="T35" fmla="*/ 127 h 529"/>
                <a:gd name="T36" fmla="*/ 146 w 607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7" y="165"/>
                  </a:lnTo>
                  <a:lnTo>
                    <a:pt x="19" y="136"/>
                  </a:lnTo>
                  <a:lnTo>
                    <a:pt x="6" y="108"/>
                  </a:lnTo>
                  <a:lnTo>
                    <a:pt x="1" y="83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6" y="23"/>
                  </a:lnTo>
                  <a:lnTo>
                    <a:pt x="12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8" y="382"/>
                  </a:lnTo>
                  <a:lnTo>
                    <a:pt x="571" y="406"/>
                  </a:lnTo>
                  <a:lnTo>
                    <a:pt x="568" y="432"/>
                  </a:lnTo>
                  <a:lnTo>
                    <a:pt x="569" y="457"/>
                  </a:lnTo>
                  <a:lnTo>
                    <a:pt x="571" y="482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2" name="Freeform 1394"/>
            <p:cNvSpPr>
              <a:spLocks/>
            </p:cNvSpPr>
            <p:nvPr/>
          </p:nvSpPr>
          <p:spPr bwMode="auto">
            <a:xfrm>
              <a:off x="454" y="3902"/>
              <a:ext cx="376" cy="197"/>
            </a:xfrm>
            <a:custGeom>
              <a:avLst/>
              <a:gdLst>
                <a:gd name="T0" fmla="*/ 167 w 754"/>
                <a:gd name="T1" fmla="*/ 34 h 395"/>
                <a:gd name="T2" fmla="*/ 0 w 754"/>
                <a:gd name="T3" fmla="*/ 77 h 395"/>
                <a:gd name="T4" fmla="*/ 1 w 754"/>
                <a:gd name="T5" fmla="*/ 83 h 395"/>
                <a:gd name="T6" fmla="*/ 169 w 754"/>
                <a:gd name="T7" fmla="*/ 39 h 395"/>
                <a:gd name="T8" fmla="*/ 178 w 754"/>
                <a:gd name="T9" fmla="*/ 48 h 395"/>
                <a:gd name="T10" fmla="*/ 7 w 754"/>
                <a:gd name="T11" fmla="*/ 93 h 395"/>
                <a:gd name="T12" fmla="*/ 8 w 754"/>
                <a:gd name="T13" fmla="*/ 98 h 395"/>
                <a:gd name="T14" fmla="*/ 188 w 754"/>
                <a:gd name="T15" fmla="*/ 51 h 395"/>
                <a:gd name="T16" fmla="*/ 172 w 754"/>
                <a:gd name="T17" fmla="*/ 35 h 395"/>
                <a:gd name="T18" fmla="*/ 175 w 754"/>
                <a:gd name="T19" fmla="*/ 0 h 395"/>
                <a:gd name="T20" fmla="*/ 170 w 754"/>
                <a:gd name="T21" fmla="*/ 0 h 395"/>
                <a:gd name="T22" fmla="*/ 169 w 754"/>
                <a:gd name="T23" fmla="*/ 11 h 395"/>
                <a:gd name="T24" fmla="*/ 167 w 754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4"/>
                <a:gd name="T40" fmla="*/ 0 h 395"/>
                <a:gd name="T41" fmla="*/ 754 w 754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4" h="395">
                  <a:moveTo>
                    <a:pt x="671" y="137"/>
                  </a:moveTo>
                  <a:lnTo>
                    <a:pt x="0" y="311"/>
                  </a:lnTo>
                  <a:lnTo>
                    <a:pt x="5" y="332"/>
                  </a:lnTo>
                  <a:lnTo>
                    <a:pt x="678" y="157"/>
                  </a:lnTo>
                  <a:lnTo>
                    <a:pt x="714" y="194"/>
                  </a:lnTo>
                  <a:lnTo>
                    <a:pt x="29" y="375"/>
                  </a:lnTo>
                  <a:lnTo>
                    <a:pt x="35" y="395"/>
                  </a:lnTo>
                  <a:lnTo>
                    <a:pt x="754" y="205"/>
                  </a:lnTo>
                  <a:lnTo>
                    <a:pt x="691" y="141"/>
                  </a:lnTo>
                  <a:lnTo>
                    <a:pt x="701" y="3"/>
                  </a:lnTo>
                  <a:lnTo>
                    <a:pt x="681" y="0"/>
                  </a:lnTo>
                  <a:lnTo>
                    <a:pt x="678" y="44"/>
                  </a:lnTo>
                  <a:lnTo>
                    <a:pt x="671" y="1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3" name="Freeform 1395"/>
            <p:cNvSpPr>
              <a:spLocks/>
            </p:cNvSpPr>
            <p:nvPr/>
          </p:nvSpPr>
          <p:spPr bwMode="auto">
            <a:xfrm>
              <a:off x="469" y="3700"/>
              <a:ext cx="334" cy="209"/>
            </a:xfrm>
            <a:custGeom>
              <a:avLst/>
              <a:gdLst>
                <a:gd name="T0" fmla="*/ 7 w 670"/>
                <a:gd name="T1" fmla="*/ 59 h 417"/>
                <a:gd name="T2" fmla="*/ 0 w 670"/>
                <a:gd name="T3" fmla="*/ 72 h 417"/>
                <a:gd name="T4" fmla="*/ 0 w 670"/>
                <a:gd name="T5" fmla="*/ 87 h 417"/>
                <a:gd name="T6" fmla="*/ 3 w 670"/>
                <a:gd name="T7" fmla="*/ 98 h 417"/>
                <a:gd name="T8" fmla="*/ 4 w 670"/>
                <a:gd name="T9" fmla="*/ 105 h 417"/>
                <a:gd name="T10" fmla="*/ 167 w 670"/>
                <a:gd name="T11" fmla="*/ 39 h 417"/>
                <a:gd name="T12" fmla="*/ 165 w 670"/>
                <a:gd name="T13" fmla="*/ 0 h 417"/>
                <a:gd name="T14" fmla="*/ 7 w 670"/>
                <a:gd name="T15" fmla="*/ 59 h 4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70"/>
                <a:gd name="T25" fmla="*/ 0 h 417"/>
                <a:gd name="T26" fmla="*/ 670 w 670"/>
                <a:gd name="T27" fmla="*/ 417 h 4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70" h="417">
                  <a:moveTo>
                    <a:pt x="31" y="235"/>
                  </a:moveTo>
                  <a:lnTo>
                    <a:pt x="0" y="285"/>
                  </a:lnTo>
                  <a:lnTo>
                    <a:pt x="2" y="348"/>
                  </a:lnTo>
                  <a:lnTo>
                    <a:pt x="12" y="391"/>
                  </a:lnTo>
                  <a:lnTo>
                    <a:pt x="16" y="417"/>
                  </a:lnTo>
                  <a:lnTo>
                    <a:pt x="670" y="154"/>
                  </a:lnTo>
                  <a:lnTo>
                    <a:pt x="662" y="0"/>
                  </a:lnTo>
                  <a:lnTo>
                    <a:pt x="31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4" name="Freeform 1396"/>
            <p:cNvSpPr>
              <a:spLocks/>
            </p:cNvSpPr>
            <p:nvPr/>
          </p:nvSpPr>
          <p:spPr bwMode="auto">
            <a:xfrm>
              <a:off x="477" y="3779"/>
              <a:ext cx="356" cy="164"/>
            </a:xfrm>
            <a:custGeom>
              <a:avLst/>
              <a:gdLst>
                <a:gd name="T0" fmla="*/ 0 w 712"/>
                <a:gd name="T1" fmla="*/ 67 h 328"/>
                <a:gd name="T2" fmla="*/ 9 w 712"/>
                <a:gd name="T3" fmla="*/ 82 h 328"/>
                <a:gd name="T4" fmla="*/ 178 w 712"/>
                <a:gd name="T5" fmla="*/ 13 h 328"/>
                <a:gd name="T6" fmla="*/ 163 w 712"/>
                <a:gd name="T7" fmla="*/ 0 h 328"/>
                <a:gd name="T8" fmla="*/ 0 w 712"/>
                <a:gd name="T9" fmla="*/ 67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8"/>
                <a:gd name="T17" fmla="*/ 712 w 712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8">
                  <a:moveTo>
                    <a:pt x="0" y="268"/>
                  </a:moveTo>
                  <a:lnTo>
                    <a:pt x="36" y="328"/>
                  </a:lnTo>
                  <a:lnTo>
                    <a:pt x="712" y="54"/>
                  </a:lnTo>
                  <a:lnTo>
                    <a:pt x="650" y="0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5" name="Freeform 1397"/>
            <p:cNvSpPr>
              <a:spLocks/>
            </p:cNvSpPr>
            <p:nvPr/>
          </p:nvSpPr>
          <p:spPr bwMode="auto">
            <a:xfrm>
              <a:off x="477" y="3779"/>
              <a:ext cx="356" cy="164"/>
            </a:xfrm>
            <a:custGeom>
              <a:avLst/>
              <a:gdLst>
                <a:gd name="T0" fmla="*/ 0 w 712"/>
                <a:gd name="T1" fmla="*/ 67 h 328"/>
                <a:gd name="T2" fmla="*/ 9 w 712"/>
                <a:gd name="T3" fmla="*/ 82 h 328"/>
                <a:gd name="T4" fmla="*/ 178 w 712"/>
                <a:gd name="T5" fmla="*/ 13 h 328"/>
                <a:gd name="T6" fmla="*/ 163 w 712"/>
                <a:gd name="T7" fmla="*/ 0 h 328"/>
                <a:gd name="T8" fmla="*/ 0 w 712"/>
                <a:gd name="T9" fmla="*/ 67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8"/>
                <a:gd name="T17" fmla="*/ 712 w 712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8">
                  <a:moveTo>
                    <a:pt x="0" y="268"/>
                  </a:moveTo>
                  <a:lnTo>
                    <a:pt x="36" y="328"/>
                  </a:lnTo>
                  <a:lnTo>
                    <a:pt x="712" y="54"/>
                  </a:lnTo>
                  <a:lnTo>
                    <a:pt x="650" y="0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6" name="Freeform 1398"/>
            <p:cNvSpPr>
              <a:spLocks/>
            </p:cNvSpPr>
            <p:nvPr/>
          </p:nvSpPr>
          <p:spPr bwMode="auto">
            <a:xfrm>
              <a:off x="151" y="3557"/>
              <a:ext cx="687" cy="393"/>
            </a:xfrm>
            <a:custGeom>
              <a:avLst/>
              <a:gdLst>
                <a:gd name="T0" fmla="*/ 169 w 1376"/>
                <a:gd name="T1" fmla="*/ 133 h 786"/>
                <a:gd name="T2" fmla="*/ 343 w 1376"/>
                <a:gd name="T3" fmla="*/ 67 h 786"/>
                <a:gd name="T4" fmla="*/ 183 w 1376"/>
                <a:gd name="T5" fmla="*/ 0 h 786"/>
                <a:gd name="T6" fmla="*/ 4 w 1376"/>
                <a:gd name="T7" fmla="*/ 40 h 786"/>
                <a:gd name="T8" fmla="*/ 3 w 1376"/>
                <a:gd name="T9" fmla="*/ 42 h 786"/>
                <a:gd name="T10" fmla="*/ 2 w 1376"/>
                <a:gd name="T11" fmla="*/ 46 h 786"/>
                <a:gd name="T12" fmla="*/ 1 w 1376"/>
                <a:gd name="T13" fmla="*/ 51 h 786"/>
                <a:gd name="T14" fmla="*/ 0 w 1376"/>
                <a:gd name="T15" fmla="*/ 58 h 786"/>
                <a:gd name="T16" fmla="*/ 0 w 1376"/>
                <a:gd name="T17" fmla="*/ 68 h 786"/>
                <a:gd name="T18" fmla="*/ 2 w 1376"/>
                <a:gd name="T19" fmla="*/ 78 h 786"/>
                <a:gd name="T20" fmla="*/ 7 w 1376"/>
                <a:gd name="T21" fmla="*/ 89 h 786"/>
                <a:gd name="T22" fmla="*/ 14 w 1376"/>
                <a:gd name="T23" fmla="*/ 99 h 786"/>
                <a:gd name="T24" fmla="*/ 14 w 1376"/>
                <a:gd name="T25" fmla="*/ 99 h 786"/>
                <a:gd name="T26" fmla="*/ 14 w 1376"/>
                <a:gd name="T27" fmla="*/ 99 h 786"/>
                <a:gd name="T28" fmla="*/ 15 w 1376"/>
                <a:gd name="T29" fmla="*/ 100 h 786"/>
                <a:gd name="T30" fmla="*/ 173 w 1376"/>
                <a:gd name="T31" fmla="*/ 197 h 786"/>
                <a:gd name="T32" fmla="*/ 173 w 1376"/>
                <a:gd name="T33" fmla="*/ 194 h 786"/>
                <a:gd name="T34" fmla="*/ 171 w 1376"/>
                <a:gd name="T35" fmla="*/ 188 h 786"/>
                <a:gd name="T36" fmla="*/ 171 w 1376"/>
                <a:gd name="T37" fmla="*/ 188 h 786"/>
                <a:gd name="T38" fmla="*/ 171 w 1376"/>
                <a:gd name="T39" fmla="*/ 188 h 786"/>
                <a:gd name="T40" fmla="*/ 170 w 1376"/>
                <a:gd name="T41" fmla="*/ 187 h 786"/>
                <a:gd name="T42" fmla="*/ 168 w 1376"/>
                <a:gd name="T43" fmla="*/ 182 h 786"/>
                <a:gd name="T44" fmla="*/ 165 w 1376"/>
                <a:gd name="T45" fmla="*/ 175 h 786"/>
                <a:gd name="T46" fmla="*/ 163 w 1376"/>
                <a:gd name="T47" fmla="*/ 167 h 786"/>
                <a:gd name="T48" fmla="*/ 161 w 1376"/>
                <a:gd name="T49" fmla="*/ 158 h 786"/>
                <a:gd name="T50" fmla="*/ 161 w 1376"/>
                <a:gd name="T51" fmla="*/ 149 h 786"/>
                <a:gd name="T52" fmla="*/ 164 w 1376"/>
                <a:gd name="T53" fmla="*/ 141 h 786"/>
                <a:gd name="T54" fmla="*/ 169 w 1376"/>
                <a:gd name="T55" fmla="*/ 133 h 78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6"/>
                <a:gd name="T85" fmla="*/ 0 h 786"/>
                <a:gd name="T86" fmla="*/ 1376 w 1376"/>
                <a:gd name="T87" fmla="*/ 786 h 78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6" h="786">
                  <a:moveTo>
                    <a:pt x="678" y="532"/>
                  </a:moveTo>
                  <a:lnTo>
                    <a:pt x="1376" y="266"/>
                  </a:lnTo>
                  <a:lnTo>
                    <a:pt x="734" y="0"/>
                  </a:lnTo>
                  <a:lnTo>
                    <a:pt x="18" y="160"/>
                  </a:lnTo>
                  <a:lnTo>
                    <a:pt x="15" y="166"/>
                  </a:lnTo>
                  <a:lnTo>
                    <a:pt x="9" y="181"/>
                  </a:lnTo>
                  <a:lnTo>
                    <a:pt x="4" y="204"/>
                  </a:lnTo>
                  <a:lnTo>
                    <a:pt x="0" y="234"/>
                  </a:lnTo>
                  <a:lnTo>
                    <a:pt x="1" y="271"/>
                  </a:lnTo>
                  <a:lnTo>
                    <a:pt x="9" y="310"/>
                  </a:lnTo>
                  <a:lnTo>
                    <a:pt x="28" y="353"/>
                  </a:lnTo>
                  <a:lnTo>
                    <a:pt x="58" y="398"/>
                  </a:lnTo>
                  <a:lnTo>
                    <a:pt x="59" y="399"/>
                  </a:lnTo>
                  <a:lnTo>
                    <a:pt x="60" y="401"/>
                  </a:lnTo>
                  <a:lnTo>
                    <a:pt x="694" y="786"/>
                  </a:lnTo>
                  <a:lnTo>
                    <a:pt x="694" y="775"/>
                  </a:lnTo>
                  <a:lnTo>
                    <a:pt x="685" y="751"/>
                  </a:lnTo>
                  <a:lnTo>
                    <a:pt x="681" y="745"/>
                  </a:lnTo>
                  <a:lnTo>
                    <a:pt x="673" y="726"/>
                  </a:lnTo>
                  <a:lnTo>
                    <a:pt x="663" y="699"/>
                  </a:lnTo>
                  <a:lnTo>
                    <a:pt x="652" y="666"/>
                  </a:lnTo>
                  <a:lnTo>
                    <a:pt x="647" y="631"/>
                  </a:lnTo>
                  <a:lnTo>
                    <a:pt x="647" y="594"/>
                  </a:lnTo>
                  <a:lnTo>
                    <a:pt x="657" y="561"/>
                  </a:lnTo>
                  <a:lnTo>
                    <a:pt x="678" y="5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7" name="Freeform 1399"/>
            <p:cNvSpPr>
              <a:spLocks/>
            </p:cNvSpPr>
            <p:nvPr/>
          </p:nvSpPr>
          <p:spPr bwMode="auto">
            <a:xfrm>
              <a:off x="184" y="3571"/>
              <a:ext cx="618" cy="238"/>
            </a:xfrm>
            <a:custGeom>
              <a:avLst/>
              <a:gdLst>
                <a:gd name="T0" fmla="*/ 309 w 1235"/>
                <a:gd name="T1" fmla="*/ 59 h 475"/>
                <a:gd name="T2" fmla="*/ 153 w 1235"/>
                <a:gd name="T3" fmla="*/ 119 h 475"/>
                <a:gd name="T4" fmla="*/ 0 w 1235"/>
                <a:gd name="T5" fmla="*/ 38 h 475"/>
                <a:gd name="T6" fmla="*/ 167 w 1235"/>
                <a:gd name="T7" fmla="*/ 0 h 475"/>
                <a:gd name="T8" fmla="*/ 309 w 1235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5"/>
                <a:gd name="T16" fmla="*/ 0 h 475"/>
                <a:gd name="T17" fmla="*/ 1235 w 1235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5" h="475">
                  <a:moveTo>
                    <a:pt x="1235" y="236"/>
                  </a:moveTo>
                  <a:lnTo>
                    <a:pt x="611" y="475"/>
                  </a:lnTo>
                  <a:lnTo>
                    <a:pt x="0" y="151"/>
                  </a:lnTo>
                  <a:lnTo>
                    <a:pt x="666" y="0"/>
                  </a:lnTo>
                  <a:lnTo>
                    <a:pt x="1235" y="236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8" name="Freeform 1400"/>
            <p:cNvSpPr>
              <a:spLocks/>
            </p:cNvSpPr>
            <p:nvPr/>
          </p:nvSpPr>
          <p:spPr bwMode="auto">
            <a:xfrm>
              <a:off x="162" y="3652"/>
              <a:ext cx="315" cy="272"/>
            </a:xfrm>
            <a:custGeom>
              <a:avLst/>
              <a:gdLst>
                <a:gd name="T0" fmla="*/ 157 w 630"/>
                <a:gd name="T1" fmla="*/ 136 h 543"/>
                <a:gd name="T2" fmla="*/ 12 w 630"/>
                <a:gd name="T3" fmla="*/ 47 h 543"/>
                <a:gd name="T4" fmla="*/ 7 w 630"/>
                <a:gd name="T5" fmla="*/ 39 h 543"/>
                <a:gd name="T6" fmla="*/ 3 w 630"/>
                <a:gd name="T7" fmla="*/ 31 h 543"/>
                <a:gd name="T8" fmla="*/ 1 w 630"/>
                <a:gd name="T9" fmla="*/ 24 h 543"/>
                <a:gd name="T10" fmla="*/ 1 w 630"/>
                <a:gd name="T11" fmla="*/ 18 h 543"/>
                <a:gd name="T12" fmla="*/ 0 w 630"/>
                <a:gd name="T13" fmla="*/ 12 h 543"/>
                <a:gd name="T14" fmla="*/ 1 w 630"/>
                <a:gd name="T15" fmla="*/ 7 h 543"/>
                <a:gd name="T16" fmla="*/ 1 w 630"/>
                <a:gd name="T17" fmla="*/ 3 h 543"/>
                <a:gd name="T18" fmla="*/ 2 w 630"/>
                <a:gd name="T19" fmla="*/ 0 h 543"/>
                <a:gd name="T20" fmla="*/ 158 w 630"/>
                <a:gd name="T21" fmla="*/ 83 h 543"/>
                <a:gd name="T22" fmla="*/ 154 w 630"/>
                <a:gd name="T23" fmla="*/ 89 h 543"/>
                <a:gd name="T24" fmla="*/ 152 w 630"/>
                <a:gd name="T25" fmla="*/ 95 h 543"/>
                <a:gd name="T26" fmla="*/ 151 w 630"/>
                <a:gd name="T27" fmla="*/ 102 h 543"/>
                <a:gd name="T28" fmla="*/ 151 w 630"/>
                <a:gd name="T29" fmla="*/ 109 h 543"/>
                <a:gd name="T30" fmla="*/ 152 w 630"/>
                <a:gd name="T31" fmla="*/ 116 h 543"/>
                <a:gd name="T32" fmla="*/ 153 w 630"/>
                <a:gd name="T33" fmla="*/ 123 h 543"/>
                <a:gd name="T34" fmla="*/ 155 w 630"/>
                <a:gd name="T35" fmla="*/ 130 h 543"/>
                <a:gd name="T36" fmla="*/ 157 w 630"/>
                <a:gd name="T37" fmla="*/ 136 h 54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0"/>
                <a:gd name="T58" fmla="*/ 0 h 543"/>
                <a:gd name="T59" fmla="*/ 630 w 630"/>
                <a:gd name="T60" fmla="*/ 543 h 54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0" h="543">
                  <a:moveTo>
                    <a:pt x="628" y="543"/>
                  </a:moveTo>
                  <a:lnTo>
                    <a:pt x="50" y="186"/>
                  </a:lnTo>
                  <a:lnTo>
                    <a:pt x="28" y="154"/>
                  </a:lnTo>
                  <a:lnTo>
                    <a:pt x="13" y="124"/>
                  </a:lnTo>
                  <a:lnTo>
                    <a:pt x="5" y="96"/>
                  </a:lnTo>
                  <a:lnTo>
                    <a:pt x="1" y="70"/>
                  </a:lnTo>
                  <a:lnTo>
                    <a:pt x="0" y="47"/>
                  </a:lnTo>
                  <a:lnTo>
                    <a:pt x="4" y="28"/>
                  </a:lnTo>
                  <a:lnTo>
                    <a:pt x="7" y="12"/>
                  </a:lnTo>
                  <a:lnTo>
                    <a:pt x="10" y="0"/>
                  </a:lnTo>
                  <a:lnTo>
                    <a:pt x="630" y="330"/>
                  </a:lnTo>
                  <a:lnTo>
                    <a:pt x="616" y="353"/>
                  </a:lnTo>
                  <a:lnTo>
                    <a:pt x="606" y="379"/>
                  </a:lnTo>
                  <a:lnTo>
                    <a:pt x="603" y="406"/>
                  </a:lnTo>
                  <a:lnTo>
                    <a:pt x="602" y="434"/>
                  </a:lnTo>
                  <a:lnTo>
                    <a:pt x="605" y="463"/>
                  </a:lnTo>
                  <a:lnTo>
                    <a:pt x="611" y="491"/>
                  </a:lnTo>
                  <a:lnTo>
                    <a:pt x="619" y="518"/>
                  </a:lnTo>
                  <a:lnTo>
                    <a:pt x="628" y="54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9" name="Freeform 1401"/>
            <p:cNvSpPr>
              <a:spLocks/>
            </p:cNvSpPr>
            <p:nvPr/>
          </p:nvSpPr>
          <p:spPr bwMode="auto">
            <a:xfrm>
              <a:off x="476" y="3700"/>
              <a:ext cx="365" cy="250"/>
            </a:xfrm>
            <a:custGeom>
              <a:avLst/>
              <a:gdLst>
                <a:gd name="T0" fmla="*/ 160 w 731"/>
                <a:gd name="T1" fmla="*/ 38 h 500"/>
                <a:gd name="T2" fmla="*/ 0 w 731"/>
                <a:gd name="T3" fmla="*/ 103 h 500"/>
                <a:gd name="T4" fmla="*/ 1 w 731"/>
                <a:gd name="T5" fmla="*/ 108 h 500"/>
                <a:gd name="T6" fmla="*/ 162 w 731"/>
                <a:gd name="T7" fmla="*/ 43 h 500"/>
                <a:gd name="T8" fmla="*/ 172 w 731"/>
                <a:gd name="T9" fmla="*/ 52 h 500"/>
                <a:gd name="T10" fmla="*/ 8 w 731"/>
                <a:gd name="T11" fmla="*/ 120 h 500"/>
                <a:gd name="T12" fmla="*/ 10 w 731"/>
                <a:gd name="T13" fmla="*/ 125 h 500"/>
                <a:gd name="T14" fmla="*/ 182 w 731"/>
                <a:gd name="T15" fmla="*/ 54 h 500"/>
                <a:gd name="T16" fmla="*/ 165 w 731"/>
                <a:gd name="T17" fmla="*/ 39 h 500"/>
                <a:gd name="T18" fmla="*/ 165 w 731"/>
                <a:gd name="T19" fmla="*/ 1 h 500"/>
                <a:gd name="T20" fmla="*/ 160 w 731"/>
                <a:gd name="T21" fmla="*/ 0 h 500"/>
                <a:gd name="T22" fmla="*/ 160 w 731"/>
                <a:gd name="T23" fmla="*/ 12 h 500"/>
                <a:gd name="T24" fmla="*/ 160 w 731"/>
                <a:gd name="T25" fmla="*/ 38 h 5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1"/>
                <a:gd name="T40" fmla="*/ 0 h 500"/>
                <a:gd name="T41" fmla="*/ 731 w 731"/>
                <a:gd name="T42" fmla="*/ 500 h 50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1" h="500">
                  <a:moveTo>
                    <a:pt x="643" y="149"/>
                  </a:moveTo>
                  <a:lnTo>
                    <a:pt x="0" y="409"/>
                  </a:lnTo>
                  <a:lnTo>
                    <a:pt x="6" y="432"/>
                  </a:lnTo>
                  <a:lnTo>
                    <a:pt x="651" y="171"/>
                  </a:lnTo>
                  <a:lnTo>
                    <a:pt x="690" y="208"/>
                  </a:lnTo>
                  <a:lnTo>
                    <a:pt x="35" y="477"/>
                  </a:lnTo>
                  <a:lnTo>
                    <a:pt x="43" y="500"/>
                  </a:lnTo>
                  <a:lnTo>
                    <a:pt x="731" y="216"/>
                  </a:lnTo>
                  <a:lnTo>
                    <a:pt x="663" y="153"/>
                  </a:lnTo>
                  <a:lnTo>
                    <a:pt x="661" y="1"/>
                  </a:lnTo>
                  <a:lnTo>
                    <a:pt x="641" y="0"/>
                  </a:lnTo>
                  <a:lnTo>
                    <a:pt x="642" y="47"/>
                  </a:lnTo>
                  <a:lnTo>
                    <a:pt x="643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0" name="Freeform 1402"/>
            <p:cNvSpPr>
              <a:spLocks/>
            </p:cNvSpPr>
            <p:nvPr/>
          </p:nvSpPr>
          <p:spPr bwMode="auto">
            <a:xfrm>
              <a:off x="427" y="3550"/>
              <a:ext cx="347" cy="158"/>
            </a:xfrm>
            <a:custGeom>
              <a:avLst/>
              <a:gdLst>
                <a:gd name="T0" fmla="*/ 10 w 695"/>
                <a:gd name="T1" fmla="*/ 39 h 318"/>
                <a:gd name="T2" fmla="*/ 1 w 695"/>
                <a:gd name="T3" fmla="*/ 49 h 318"/>
                <a:gd name="T4" fmla="*/ 0 w 695"/>
                <a:gd name="T5" fmla="*/ 63 h 318"/>
                <a:gd name="T6" fmla="*/ 1 w 695"/>
                <a:gd name="T7" fmla="*/ 73 h 318"/>
                <a:gd name="T8" fmla="*/ 2 w 695"/>
                <a:gd name="T9" fmla="*/ 79 h 318"/>
                <a:gd name="T10" fmla="*/ 172 w 695"/>
                <a:gd name="T11" fmla="*/ 35 h 318"/>
                <a:gd name="T12" fmla="*/ 173 w 695"/>
                <a:gd name="T13" fmla="*/ 0 h 318"/>
                <a:gd name="T14" fmla="*/ 10 w 695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8"/>
                <a:gd name="T26" fmla="*/ 695 w 695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8">
                  <a:moveTo>
                    <a:pt x="41" y="159"/>
                  </a:moveTo>
                  <a:lnTo>
                    <a:pt x="5" y="199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91" y="141"/>
                  </a:lnTo>
                  <a:lnTo>
                    <a:pt x="695" y="0"/>
                  </a:lnTo>
                  <a:lnTo>
                    <a:pt x="41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1" name="Freeform 1403"/>
            <p:cNvSpPr>
              <a:spLocks/>
            </p:cNvSpPr>
            <p:nvPr/>
          </p:nvSpPr>
          <p:spPr bwMode="auto">
            <a:xfrm>
              <a:off x="431" y="3622"/>
              <a:ext cx="367" cy="119"/>
            </a:xfrm>
            <a:custGeom>
              <a:avLst/>
              <a:gdLst>
                <a:gd name="T0" fmla="*/ 0 w 735"/>
                <a:gd name="T1" fmla="*/ 46 h 237"/>
                <a:gd name="T2" fmla="*/ 7 w 735"/>
                <a:gd name="T3" fmla="*/ 60 h 237"/>
                <a:gd name="T4" fmla="*/ 183 w 735"/>
                <a:gd name="T5" fmla="*/ 14 h 237"/>
                <a:gd name="T6" fmla="*/ 169 w 735"/>
                <a:gd name="T7" fmla="*/ 0 h 237"/>
                <a:gd name="T8" fmla="*/ 0 w 735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7"/>
                <a:gd name="T17" fmla="*/ 735 w 73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7">
                  <a:moveTo>
                    <a:pt x="0" y="181"/>
                  </a:moveTo>
                  <a:lnTo>
                    <a:pt x="30" y="237"/>
                  </a:lnTo>
                  <a:lnTo>
                    <a:pt x="735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2" name="Freeform 1404"/>
            <p:cNvSpPr>
              <a:spLocks/>
            </p:cNvSpPr>
            <p:nvPr/>
          </p:nvSpPr>
          <p:spPr bwMode="auto">
            <a:xfrm>
              <a:off x="125" y="3400"/>
              <a:ext cx="689" cy="347"/>
            </a:xfrm>
            <a:custGeom>
              <a:avLst/>
              <a:gdLst>
                <a:gd name="T0" fmla="*/ 163 w 1377"/>
                <a:gd name="T1" fmla="*/ 116 h 694"/>
                <a:gd name="T2" fmla="*/ 345 w 1377"/>
                <a:gd name="T3" fmla="*/ 72 h 694"/>
                <a:gd name="T4" fmla="*/ 190 w 1377"/>
                <a:gd name="T5" fmla="*/ 0 h 694"/>
                <a:gd name="T6" fmla="*/ 7 w 1377"/>
                <a:gd name="T7" fmla="*/ 22 h 694"/>
                <a:gd name="T8" fmla="*/ 6 w 1377"/>
                <a:gd name="T9" fmla="*/ 22 h 694"/>
                <a:gd name="T10" fmla="*/ 5 w 1377"/>
                <a:gd name="T11" fmla="*/ 26 h 694"/>
                <a:gd name="T12" fmla="*/ 3 w 1377"/>
                <a:gd name="T13" fmla="*/ 30 h 694"/>
                <a:gd name="T14" fmla="*/ 1 w 1377"/>
                <a:gd name="T15" fmla="*/ 38 h 694"/>
                <a:gd name="T16" fmla="*/ 0 w 1377"/>
                <a:gd name="T17" fmla="*/ 45 h 694"/>
                <a:gd name="T18" fmla="*/ 1 w 1377"/>
                <a:gd name="T19" fmla="*/ 53 h 694"/>
                <a:gd name="T20" fmla="*/ 5 w 1377"/>
                <a:gd name="T21" fmla="*/ 63 h 694"/>
                <a:gd name="T22" fmla="*/ 11 w 1377"/>
                <a:gd name="T23" fmla="*/ 74 h 694"/>
                <a:gd name="T24" fmla="*/ 11 w 1377"/>
                <a:gd name="T25" fmla="*/ 74 h 694"/>
                <a:gd name="T26" fmla="*/ 11 w 1377"/>
                <a:gd name="T27" fmla="*/ 74 h 694"/>
                <a:gd name="T28" fmla="*/ 11 w 1377"/>
                <a:gd name="T29" fmla="*/ 75 h 694"/>
                <a:gd name="T30" fmla="*/ 11 w 1377"/>
                <a:gd name="T31" fmla="*/ 75 h 694"/>
                <a:gd name="T32" fmla="*/ 11 w 1377"/>
                <a:gd name="T33" fmla="*/ 75 h 694"/>
                <a:gd name="T34" fmla="*/ 12 w 1377"/>
                <a:gd name="T35" fmla="*/ 75 h 694"/>
                <a:gd name="T36" fmla="*/ 161 w 1377"/>
                <a:gd name="T37" fmla="*/ 174 h 694"/>
                <a:gd name="T38" fmla="*/ 162 w 1377"/>
                <a:gd name="T39" fmla="*/ 172 h 694"/>
                <a:gd name="T40" fmla="*/ 160 w 1377"/>
                <a:gd name="T41" fmla="*/ 166 h 694"/>
                <a:gd name="T42" fmla="*/ 160 w 1377"/>
                <a:gd name="T43" fmla="*/ 166 h 694"/>
                <a:gd name="T44" fmla="*/ 160 w 1377"/>
                <a:gd name="T45" fmla="*/ 166 h 694"/>
                <a:gd name="T46" fmla="*/ 159 w 1377"/>
                <a:gd name="T47" fmla="*/ 164 h 694"/>
                <a:gd name="T48" fmla="*/ 158 w 1377"/>
                <a:gd name="T49" fmla="*/ 160 h 694"/>
                <a:gd name="T50" fmla="*/ 156 w 1377"/>
                <a:gd name="T51" fmla="*/ 154 h 694"/>
                <a:gd name="T52" fmla="*/ 154 w 1377"/>
                <a:gd name="T53" fmla="*/ 146 h 694"/>
                <a:gd name="T54" fmla="*/ 153 w 1377"/>
                <a:gd name="T55" fmla="*/ 138 h 694"/>
                <a:gd name="T56" fmla="*/ 154 w 1377"/>
                <a:gd name="T57" fmla="*/ 130 h 694"/>
                <a:gd name="T58" fmla="*/ 157 w 1377"/>
                <a:gd name="T59" fmla="*/ 122 h 694"/>
                <a:gd name="T60" fmla="*/ 163 w 1377"/>
                <a:gd name="T61" fmla="*/ 11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4"/>
                <a:gd name="T95" fmla="*/ 1377 w 1377"/>
                <a:gd name="T96" fmla="*/ 694 h 69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4">
                  <a:moveTo>
                    <a:pt x="652" y="467"/>
                  </a:moveTo>
                  <a:lnTo>
                    <a:pt x="1377" y="288"/>
                  </a:lnTo>
                  <a:lnTo>
                    <a:pt x="758" y="0"/>
                  </a:lnTo>
                  <a:lnTo>
                    <a:pt x="27" y="86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50"/>
                  </a:lnTo>
                  <a:lnTo>
                    <a:pt x="0" y="181"/>
                  </a:lnTo>
                  <a:lnTo>
                    <a:pt x="3" y="215"/>
                  </a:lnTo>
                  <a:lnTo>
                    <a:pt x="17" y="254"/>
                  </a:lnTo>
                  <a:lnTo>
                    <a:pt x="42" y="296"/>
                  </a:lnTo>
                  <a:lnTo>
                    <a:pt x="43" y="296"/>
                  </a:lnTo>
                  <a:lnTo>
                    <a:pt x="43" y="297"/>
                  </a:lnTo>
                  <a:lnTo>
                    <a:pt x="45" y="298"/>
                  </a:lnTo>
                  <a:lnTo>
                    <a:pt x="644" y="694"/>
                  </a:lnTo>
                  <a:lnTo>
                    <a:pt x="646" y="685"/>
                  </a:lnTo>
                  <a:lnTo>
                    <a:pt x="638" y="663"/>
                  </a:lnTo>
                  <a:lnTo>
                    <a:pt x="636" y="656"/>
                  </a:lnTo>
                  <a:lnTo>
                    <a:pt x="629" y="639"/>
                  </a:lnTo>
                  <a:lnTo>
                    <a:pt x="621" y="614"/>
                  </a:lnTo>
                  <a:lnTo>
                    <a:pt x="614" y="583"/>
                  </a:lnTo>
                  <a:lnTo>
                    <a:pt x="612" y="551"/>
                  </a:lnTo>
                  <a:lnTo>
                    <a:pt x="615" y="519"/>
                  </a:lnTo>
                  <a:lnTo>
                    <a:pt x="628" y="490"/>
                  </a:lnTo>
                  <a:lnTo>
                    <a:pt x="652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3" name="Freeform 1405"/>
            <p:cNvSpPr>
              <a:spLocks/>
            </p:cNvSpPr>
            <p:nvPr/>
          </p:nvSpPr>
          <p:spPr bwMode="auto">
            <a:xfrm>
              <a:off x="163" y="3413"/>
              <a:ext cx="614" cy="209"/>
            </a:xfrm>
            <a:custGeom>
              <a:avLst/>
              <a:gdLst>
                <a:gd name="T0" fmla="*/ 307 w 1229"/>
                <a:gd name="T1" fmla="*/ 64 h 418"/>
                <a:gd name="T2" fmla="*/ 145 w 1229"/>
                <a:gd name="T3" fmla="*/ 105 h 418"/>
                <a:gd name="T4" fmla="*/ 0 w 1229"/>
                <a:gd name="T5" fmla="*/ 21 h 418"/>
                <a:gd name="T6" fmla="*/ 170 w 1229"/>
                <a:gd name="T7" fmla="*/ 0 h 418"/>
                <a:gd name="T8" fmla="*/ 307 w 1229"/>
                <a:gd name="T9" fmla="*/ 64 h 4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8"/>
                <a:gd name="T17" fmla="*/ 1229 w 1229"/>
                <a:gd name="T18" fmla="*/ 418 h 4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8">
                  <a:moveTo>
                    <a:pt x="1229" y="256"/>
                  </a:moveTo>
                  <a:lnTo>
                    <a:pt x="581" y="418"/>
                  </a:lnTo>
                  <a:lnTo>
                    <a:pt x="0" y="82"/>
                  </a:lnTo>
                  <a:lnTo>
                    <a:pt x="681" y="0"/>
                  </a:lnTo>
                  <a:lnTo>
                    <a:pt x="1229" y="25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4" name="Freeform 1406"/>
            <p:cNvSpPr>
              <a:spLocks/>
            </p:cNvSpPr>
            <p:nvPr/>
          </p:nvSpPr>
          <p:spPr bwMode="auto">
            <a:xfrm>
              <a:off x="136" y="3457"/>
              <a:ext cx="304" cy="265"/>
            </a:xfrm>
            <a:custGeom>
              <a:avLst/>
              <a:gdLst>
                <a:gd name="T0" fmla="*/ 146 w 607"/>
                <a:gd name="T1" fmla="*/ 133 h 529"/>
                <a:gd name="T2" fmla="*/ 9 w 607"/>
                <a:gd name="T3" fmla="*/ 42 h 529"/>
                <a:gd name="T4" fmla="*/ 5 w 607"/>
                <a:gd name="T5" fmla="*/ 34 h 529"/>
                <a:gd name="T6" fmla="*/ 2 w 607"/>
                <a:gd name="T7" fmla="*/ 27 h 529"/>
                <a:gd name="T8" fmla="*/ 0 w 607"/>
                <a:gd name="T9" fmla="*/ 21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6 h 529"/>
                <a:gd name="T16" fmla="*/ 3 w 607"/>
                <a:gd name="T17" fmla="*/ 3 h 529"/>
                <a:gd name="T18" fmla="*/ 5 w 607"/>
                <a:gd name="T19" fmla="*/ 0 h 529"/>
                <a:gd name="T20" fmla="*/ 152 w 607"/>
                <a:gd name="T21" fmla="*/ 86 h 529"/>
                <a:gd name="T22" fmla="*/ 148 w 607"/>
                <a:gd name="T23" fmla="*/ 90 h 529"/>
                <a:gd name="T24" fmla="*/ 145 w 607"/>
                <a:gd name="T25" fmla="*/ 96 h 529"/>
                <a:gd name="T26" fmla="*/ 143 w 607"/>
                <a:gd name="T27" fmla="*/ 102 h 529"/>
                <a:gd name="T28" fmla="*/ 142 w 607"/>
                <a:gd name="T29" fmla="*/ 108 h 529"/>
                <a:gd name="T30" fmla="*/ 142 w 607"/>
                <a:gd name="T31" fmla="*/ 114 h 529"/>
                <a:gd name="T32" fmla="*/ 143 w 607"/>
                <a:gd name="T33" fmla="*/ 121 h 529"/>
                <a:gd name="T34" fmla="*/ 145 w 607"/>
                <a:gd name="T35" fmla="*/ 127 h 529"/>
                <a:gd name="T36" fmla="*/ 146 w 607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6" y="165"/>
                  </a:lnTo>
                  <a:lnTo>
                    <a:pt x="18" y="135"/>
                  </a:lnTo>
                  <a:lnTo>
                    <a:pt x="5" y="108"/>
                  </a:lnTo>
                  <a:lnTo>
                    <a:pt x="0" y="82"/>
                  </a:lnTo>
                  <a:lnTo>
                    <a:pt x="0" y="60"/>
                  </a:lnTo>
                  <a:lnTo>
                    <a:pt x="2" y="39"/>
                  </a:lnTo>
                  <a:lnTo>
                    <a:pt x="6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8" y="382"/>
                  </a:lnTo>
                  <a:lnTo>
                    <a:pt x="570" y="405"/>
                  </a:lnTo>
                  <a:lnTo>
                    <a:pt x="568" y="430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5" name="Freeform 1407"/>
            <p:cNvSpPr>
              <a:spLocks/>
            </p:cNvSpPr>
            <p:nvPr/>
          </p:nvSpPr>
          <p:spPr bwMode="auto">
            <a:xfrm>
              <a:off x="431" y="3550"/>
              <a:ext cx="376" cy="197"/>
            </a:xfrm>
            <a:custGeom>
              <a:avLst/>
              <a:gdLst>
                <a:gd name="T0" fmla="*/ 167 w 753"/>
                <a:gd name="T1" fmla="*/ 34 h 395"/>
                <a:gd name="T2" fmla="*/ 0 w 753"/>
                <a:gd name="T3" fmla="*/ 77 h 395"/>
                <a:gd name="T4" fmla="*/ 1 w 753"/>
                <a:gd name="T5" fmla="*/ 83 h 395"/>
                <a:gd name="T6" fmla="*/ 169 w 753"/>
                <a:gd name="T7" fmla="*/ 39 h 395"/>
                <a:gd name="T8" fmla="*/ 178 w 753"/>
                <a:gd name="T9" fmla="*/ 48 h 395"/>
                <a:gd name="T10" fmla="*/ 7 w 753"/>
                <a:gd name="T11" fmla="*/ 93 h 395"/>
                <a:gd name="T12" fmla="*/ 8 w 753"/>
                <a:gd name="T13" fmla="*/ 98 h 395"/>
                <a:gd name="T14" fmla="*/ 188 w 753"/>
                <a:gd name="T15" fmla="*/ 51 h 395"/>
                <a:gd name="T16" fmla="*/ 172 w 753"/>
                <a:gd name="T17" fmla="*/ 35 h 395"/>
                <a:gd name="T18" fmla="*/ 175 w 753"/>
                <a:gd name="T19" fmla="*/ 0 h 395"/>
                <a:gd name="T20" fmla="*/ 170 w 753"/>
                <a:gd name="T21" fmla="*/ 0 h 395"/>
                <a:gd name="T22" fmla="*/ 169 w 753"/>
                <a:gd name="T23" fmla="*/ 10 h 395"/>
                <a:gd name="T24" fmla="*/ 167 w 753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5"/>
                <a:gd name="T41" fmla="*/ 753 w 753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5">
                  <a:moveTo>
                    <a:pt x="671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7"/>
                  </a:lnTo>
                  <a:lnTo>
                    <a:pt x="714" y="194"/>
                  </a:lnTo>
                  <a:lnTo>
                    <a:pt x="28" y="374"/>
                  </a:lnTo>
                  <a:lnTo>
                    <a:pt x="34" y="395"/>
                  </a:lnTo>
                  <a:lnTo>
                    <a:pt x="753" y="204"/>
                  </a:lnTo>
                  <a:lnTo>
                    <a:pt x="689" y="141"/>
                  </a:lnTo>
                  <a:lnTo>
                    <a:pt x="700" y="3"/>
                  </a:lnTo>
                  <a:lnTo>
                    <a:pt x="681" y="0"/>
                  </a:lnTo>
                  <a:lnTo>
                    <a:pt x="678" y="43"/>
                  </a:lnTo>
                  <a:lnTo>
                    <a:pt x="671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6" name="Freeform 1408"/>
            <p:cNvSpPr>
              <a:spLocks/>
            </p:cNvSpPr>
            <p:nvPr/>
          </p:nvSpPr>
          <p:spPr bwMode="auto">
            <a:xfrm>
              <a:off x="459" y="3382"/>
              <a:ext cx="347" cy="159"/>
            </a:xfrm>
            <a:custGeom>
              <a:avLst/>
              <a:gdLst>
                <a:gd name="T0" fmla="*/ 10 w 695"/>
                <a:gd name="T1" fmla="*/ 40 h 318"/>
                <a:gd name="T2" fmla="*/ 1 w 695"/>
                <a:gd name="T3" fmla="*/ 49 h 318"/>
                <a:gd name="T4" fmla="*/ 0 w 695"/>
                <a:gd name="T5" fmla="*/ 64 h 318"/>
                <a:gd name="T6" fmla="*/ 1 w 695"/>
                <a:gd name="T7" fmla="*/ 74 h 318"/>
                <a:gd name="T8" fmla="*/ 2 w 695"/>
                <a:gd name="T9" fmla="*/ 80 h 318"/>
                <a:gd name="T10" fmla="*/ 172 w 695"/>
                <a:gd name="T11" fmla="*/ 36 h 318"/>
                <a:gd name="T12" fmla="*/ 173 w 695"/>
                <a:gd name="T13" fmla="*/ 0 h 318"/>
                <a:gd name="T14" fmla="*/ 10 w 695"/>
                <a:gd name="T15" fmla="*/ 40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8"/>
                <a:gd name="T26" fmla="*/ 695 w 695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8">
                  <a:moveTo>
                    <a:pt x="40" y="159"/>
                  </a:moveTo>
                  <a:lnTo>
                    <a:pt x="4" y="199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89" y="142"/>
                  </a:lnTo>
                  <a:lnTo>
                    <a:pt x="695" y="0"/>
                  </a:lnTo>
                  <a:lnTo>
                    <a:pt x="40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7" name="Freeform 1409"/>
            <p:cNvSpPr>
              <a:spLocks/>
            </p:cNvSpPr>
            <p:nvPr/>
          </p:nvSpPr>
          <p:spPr bwMode="auto">
            <a:xfrm>
              <a:off x="462" y="3455"/>
              <a:ext cx="368" cy="118"/>
            </a:xfrm>
            <a:custGeom>
              <a:avLst/>
              <a:gdLst>
                <a:gd name="T0" fmla="*/ 0 w 736"/>
                <a:gd name="T1" fmla="*/ 45 h 237"/>
                <a:gd name="T2" fmla="*/ 7 w 736"/>
                <a:gd name="T3" fmla="*/ 59 h 237"/>
                <a:gd name="T4" fmla="*/ 184 w 736"/>
                <a:gd name="T5" fmla="*/ 13 h 237"/>
                <a:gd name="T6" fmla="*/ 170 w 736"/>
                <a:gd name="T7" fmla="*/ 0 h 237"/>
                <a:gd name="T8" fmla="*/ 0 w 736"/>
                <a:gd name="T9" fmla="*/ 45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6"/>
                <a:gd name="T16" fmla="*/ 0 h 237"/>
                <a:gd name="T17" fmla="*/ 736 w 736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6" h="237">
                  <a:moveTo>
                    <a:pt x="0" y="181"/>
                  </a:moveTo>
                  <a:lnTo>
                    <a:pt x="30" y="237"/>
                  </a:lnTo>
                  <a:lnTo>
                    <a:pt x="736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8" name="Freeform 1410"/>
            <p:cNvSpPr>
              <a:spLocks/>
            </p:cNvSpPr>
            <p:nvPr/>
          </p:nvSpPr>
          <p:spPr bwMode="auto">
            <a:xfrm>
              <a:off x="158" y="3233"/>
              <a:ext cx="688" cy="347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7 w 1377"/>
                <a:gd name="T7" fmla="*/ 22 h 693"/>
                <a:gd name="T8" fmla="*/ 6 w 1377"/>
                <a:gd name="T9" fmla="*/ 23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8 h 693"/>
                <a:gd name="T16" fmla="*/ 0 w 1377"/>
                <a:gd name="T17" fmla="*/ 45 h 693"/>
                <a:gd name="T18" fmla="*/ 1 w 1377"/>
                <a:gd name="T19" fmla="*/ 54 h 693"/>
                <a:gd name="T20" fmla="*/ 4 w 1377"/>
                <a:gd name="T21" fmla="*/ 64 h 693"/>
                <a:gd name="T22" fmla="*/ 10 w 1377"/>
                <a:gd name="T23" fmla="*/ 74 h 693"/>
                <a:gd name="T24" fmla="*/ 11 w 1377"/>
                <a:gd name="T25" fmla="*/ 74 h 693"/>
                <a:gd name="T26" fmla="*/ 11 w 1377"/>
                <a:gd name="T27" fmla="*/ 75 h 693"/>
                <a:gd name="T28" fmla="*/ 11 w 1377"/>
                <a:gd name="T29" fmla="*/ 75 h 693"/>
                <a:gd name="T30" fmla="*/ 161 w 1377"/>
                <a:gd name="T31" fmla="*/ 174 h 693"/>
                <a:gd name="T32" fmla="*/ 161 w 1377"/>
                <a:gd name="T33" fmla="*/ 171 h 693"/>
                <a:gd name="T34" fmla="*/ 159 w 1377"/>
                <a:gd name="T35" fmla="*/ 166 h 693"/>
                <a:gd name="T36" fmla="*/ 159 w 1377"/>
                <a:gd name="T37" fmla="*/ 166 h 693"/>
                <a:gd name="T38" fmla="*/ 159 w 1377"/>
                <a:gd name="T39" fmla="*/ 166 h 693"/>
                <a:gd name="T40" fmla="*/ 159 w 1377"/>
                <a:gd name="T41" fmla="*/ 164 h 693"/>
                <a:gd name="T42" fmla="*/ 157 w 1377"/>
                <a:gd name="T43" fmla="*/ 160 h 693"/>
                <a:gd name="T44" fmla="*/ 155 w 1377"/>
                <a:gd name="T45" fmla="*/ 154 h 693"/>
                <a:gd name="T46" fmla="*/ 153 w 1377"/>
                <a:gd name="T47" fmla="*/ 146 h 693"/>
                <a:gd name="T48" fmla="*/ 153 w 1377"/>
                <a:gd name="T49" fmla="*/ 138 h 693"/>
                <a:gd name="T50" fmla="*/ 153 w 1377"/>
                <a:gd name="T51" fmla="*/ 130 h 693"/>
                <a:gd name="T52" fmla="*/ 157 w 1377"/>
                <a:gd name="T53" fmla="*/ 123 h 693"/>
                <a:gd name="T54" fmla="*/ 163 w 1377"/>
                <a:gd name="T55" fmla="*/ 117 h 6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7"/>
                <a:gd name="T85" fmla="*/ 0 h 693"/>
                <a:gd name="T86" fmla="*/ 1377 w 1377"/>
                <a:gd name="T87" fmla="*/ 693 h 6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7" h="693">
                  <a:moveTo>
                    <a:pt x="652" y="466"/>
                  </a:moveTo>
                  <a:lnTo>
                    <a:pt x="1377" y="287"/>
                  </a:lnTo>
                  <a:lnTo>
                    <a:pt x="758" y="0"/>
                  </a:lnTo>
                  <a:lnTo>
                    <a:pt x="28" y="87"/>
                  </a:lnTo>
                  <a:lnTo>
                    <a:pt x="24" y="91"/>
                  </a:lnTo>
                  <a:lnTo>
                    <a:pt x="17" y="103"/>
                  </a:lnTo>
                  <a:lnTo>
                    <a:pt x="9" y="122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4" y="214"/>
                  </a:lnTo>
                  <a:lnTo>
                    <a:pt x="17" y="254"/>
                  </a:lnTo>
                  <a:lnTo>
                    <a:pt x="43" y="295"/>
                  </a:lnTo>
                  <a:lnTo>
                    <a:pt x="44" y="296"/>
                  </a:lnTo>
                  <a:lnTo>
                    <a:pt x="44" y="297"/>
                  </a:lnTo>
                  <a:lnTo>
                    <a:pt x="644" y="693"/>
                  </a:lnTo>
                  <a:lnTo>
                    <a:pt x="647" y="684"/>
                  </a:lnTo>
                  <a:lnTo>
                    <a:pt x="638" y="663"/>
                  </a:lnTo>
                  <a:lnTo>
                    <a:pt x="638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1" y="614"/>
                  </a:lnTo>
                  <a:lnTo>
                    <a:pt x="614" y="584"/>
                  </a:lnTo>
                  <a:lnTo>
                    <a:pt x="612" y="552"/>
                  </a:lnTo>
                  <a:lnTo>
                    <a:pt x="615" y="519"/>
                  </a:lnTo>
                  <a:lnTo>
                    <a:pt x="628" y="489"/>
                  </a:lnTo>
                  <a:lnTo>
                    <a:pt x="652" y="4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9" name="Freeform 1411"/>
            <p:cNvSpPr>
              <a:spLocks/>
            </p:cNvSpPr>
            <p:nvPr/>
          </p:nvSpPr>
          <p:spPr bwMode="auto">
            <a:xfrm>
              <a:off x="195" y="3245"/>
              <a:ext cx="614" cy="209"/>
            </a:xfrm>
            <a:custGeom>
              <a:avLst/>
              <a:gdLst>
                <a:gd name="T0" fmla="*/ 307 w 1228"/>
                <a:gd name="T1" fmla="*/ 64 h 417"/>
                <a:gd name="T2" fmla="*/ 146 w 1228"/>
                <a:gd name="T3" fmla="*/ 105 h 417"/>
                <a:gd name="T4" fmla="*/ 0 w 1228"/>
                <a:gd name="T5" fmla="*/ 21 h 417"/>
                <a:gd name="T6" fmla="*/ 170 w 1228"/>
                <a:gd name="T7" fmla="*/ 0 h 417"/>
                <a:gd name="T8" fmla="*/ 307 w 1228"/>
                <a:gd name="T9" fmla="*/ 64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8"/>
                <a:gd name="T16" fmla="*/ 0 h 417"/>
                <a:gd name="T17" fmla="*/ 1228 w 1228"/>
                <a:gd name="T18" fmla="*/ 417 h 4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8" h="417">
                  <a:moveTo>
                    <a:pt x="1228" y="255"/>
                  </a:moveTo>
                  <a:lnTo>
                    <a:pt x="581" y="417"/>
                  </a:lnTo>
                  <a:lnTo>
                    <a:pt x="0" y="81"/>
                  </a:lnTo>
                  <a:lnTo>
                    <a:pt x="680" y="0"/>
                  </a:lnTo>
                  <a:lnTo>
                    <a:pt x="1228" y="255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0" name="Freeform 1412"/>
            <p:cNvSpPr>
              <a:spLocks/>
            </p:cNvSpPr>
            <p:nvPr/>
          </p:nvSpPr>
          <p:spPr bwMode="auto">
            <a:xfrm>
              <a:off x="168" y="3290"/>
              <a:ext cx="304" cy="264"/>
            </a:xfrm>
            <a:custGeom>
              <a:avLst/>
              <a:gdLst>
                <a:gd name="T0" fmla="*/ 146 w 607"/>
                <a:gd name="T1" fmla="*/ 132 h 529"/>
                <a:gd name="T2" fmla="*/ 10 w 607"/>
                <a:gd name="T3" fmla="*/ 41 h 529"/>
                <a:gd name="T4" fmla="*/ 5 w 607"/>
                <a:gd name="T5" fmla="*/ 33 h 529"/>
                <a:gd name="T6" fmla="*/ 2 w 607"/>
                <a:gd name="T7" fmla="*/ 27 h 529"/>
                <a:gd name="T8" fmla="*/ 0 w 607"/>
                <a:gd name="T9" fmla="*/ 20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5 h 529"/>
                <a:gd name="T16" fmla="*/ 3 w 607"/>
                <a:gd name="T17" fmla="*/ 2 h 529"/>
                <a:gd name="T18" fmla="*/ 5 w 607"/>
                <a:gd name="T19" fmla="*/ 0 h 529"/>
                <a:gd name="T20" fmla="*/ 152 w 607"/>
                <a:gd name="T21" fmla="*/ 85 h 529"/>
                <a:gd name="T22" fmla="*/ 148 w 607"/>
                <a:gd name="T23" fmla="*/ 90 h 529"/>
                <a:gd name="T24" fmla="*/ 145 w 607"/>
                <a:gd name="T25" fmla="*/ 95 h 529"/>
                <a:gd name="T26" fmla="*/ 143 w 607"/>
                <a:gd name="T27" fmla="*/ 101 h 529"/>
                <a:gd name="T28" fmla="*/ 142 w 607"/>
                <a:gd name="T29" fmla="*/ 107 h 529"/>
                <a:gd name="T30" fmla="*/ 142 w 607"/>
                <a:gd name="T31" fmla="*/ 114 h 529"/>
                <a:gd name="T32" fmla="*/ 143 w 607"/>
                <a:gd name="T33" fmla="*/ 120 h 529"/>
                <a:gd name="T34" fmla="*/ 145 w 607"/>
                <a:gd name="T35" fmla="*/ 126 h 529"/>
                <a:gd name="T36" fmla="*/ 146 w 607"/>
                <a:gd name="T37" fmla="*/ 132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7" y="165"/>
                  </a:lnTo>
                  <a:lnTo>
                    <a:pt x="18" y="135"/>
                  </a:lnTo>
                  <a:lnTo>
                    <a:pt x="6" y="108"/>
                  </a:lnTo>
                  <a:lnTo>
                    <a:pt x="0" y="83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7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9" y="382"/>
                  </a:lnTo>
                  <a:lnTo>
                    <a:pt x="570" y="406"/>
                  </a:lnTo>
                  <a:lnTo>
                    <a:pt x="568" y="431"/>
                  </a:lnTo>
                  <a:lnTo>
                    <a:pt x="568" y="457"/>
                  </a:lnTo>
                  <a:lnTo>
                    <a:pt x="572" y="482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1" name="Freeform 1413"/>
            <p:cNvSpPr>
              <a:spLocks/>
            </p:cNvSpPr>
            <p:nvPr/>
          </p:nvSpPr>
          <p:spPr bwMode="auto">
            <a:xfrm>
              <a:off x="462" y="3382"/>
              <a:ext cx="377" cy="198"/>
            </a:xfrm>
            <a:custGeom>
              <a:avLst/>
              <a:gdLst>
                <a:gd name="T0" fmla="*/ 168 w 753"/>
                <a:gd name="T1" fmla="*/ 34 h 395"/>
                <a:gd name="T2" fmla="*/ 0 w 753"/>
                <a:gd name="T3" fmla="*/ 78 h 395"/>
                <a:gd name="T4" fmla="*/ 1 w 753"/>
                <a:gd name="T5" fmla="*/ 83 h 395"/>
                <a:gd name="T6" fmla="*/ 170 w 753"/>
                <a:gd name="T7" fmla="*/ 40 h 395"/>
                <a:gd name="T8" fmla="*/ 179 w 753"/>
                <a:gd name="T9" fmla="*/ 49 h 395"/>
                <a:gd name="T10" fmla="*/ 7 w 753"/>
                <a:gd name="T11" fmla="*/ 94 h 395"/>
                <a:gd name="T12" fmla="*/ 9 w 753"/>
                <a:gd name="T13" fmla="*/ 99 h 395"/>
                <a:gd name="T14" fmla="*/ 189 w 753"/>
                <a:gd name="T15" fmla="*/ 52 h 395"/>
                <a:gd name="T16" fmla="*/ 173 w 753"/>
                <a:gd name="T17" fmla="*/ 36 h 395"/>
                <a:gd name="T18" fmla="*/ 175 w 753"/>
                <a:gd name="T19" fmla="*/ 1 h 395"/>
                <a:gd name="T20" fmla="*/ 171 w 753"/>
                <a:gd name="T21" fmla="*/ 0 h 395"/>
                <a:gd name="T22" fmla="*/ 170 w 753"/>
                <a:gd name="T23" fmla="*/ 11 h 395"/>
                <a:gd name="T24" fmla="*/ 168 w 753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5"/>
                <a:gd name="T41" fmla="*/ 753 w 753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5">
                  <a:moveTo>
                    <a:pt x="671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7"/>
                  </a:lnTo>
                  <a:lnTo>
                    <a:pt x="714" y="194"/>
                  </a:lnTo>
                  <a:lnTo>
                    <a:pt x="28" y="374"/>
                  </a:lnTo>
                  <a:lnTo>
                    <a:pt x="34" y="395"/>
                  </a:lnTo>
                  <a:lnTo>
                    <a:pt x="753" y="205"/>
                  </a:lnTo>
                  <a:lnTo>
                    <a:pt x="690" y="141"/>
                  </a:lnTo>
                  <a:lnTo>
                    <a:pt x="700" y="3"/>
                  </a:lnTo>
                  <a:lnTo>
                    <a:pt x="681" y="0"/>
                  </a:lnTo>
                  <a:lnTo>
                    <a:pt x="678" y="43"/>
                  </a:lnTo>
                  <a:lnTo>
                    <a:pt x="671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2" name="Freeform 1414"/>
            <p:cNvSpPr>
              <a:spLocks/>
            </p:cNvSpPr>
            <p:nvPr/>
          </p:nvSpPr>
          <p:spPr bwMode="auto">
            <a:xfrm>
              <a:off x="478" y="3180"/>
              <a:ext cx="334" cy="209"/>
            </a:xfrm>
            <a:custGeom>
              <a:avLst/>
              <a:gdLst>
                <a:gd name="T0" fmla="*/ 7 w 668"/>
                <a:gd name="T1" fmla="*/ 59 h 416"/>
                <a:gd name="T2" fmla="*/ 0 w 668"/>
                <a:gd name="T3" fmla="*/ 72 h 416"/>
                <a:gd name="T4" fmla="*/ 1 w 668"/>
                <a:gd name="T5" fmla="*/ 88 h 416"/>
                <a:gd name="T6" fmla="*/ 3 w 668"/>
                <a:gd name="T7" fmla="*/ 98 h 416"/>
                <a:gd name="T8" fmla="*/ 3 w 668"/>
                <a:gd name="T9" fmla="*/ 105 h 416"/>
                <a:gd name="T10" fmla="*/ 167 w 668"/>
                <a:gd name="T11" fmla="*/ 39 h 416"/>
                <a:gd name="T12" fmla="*/ 165 w 668"/>
                <a:gd name="T13" fmla="*/ 0 h 416"/>
                <a:gd name="T14" fmla="*/ 7 w 668"/>
                <a:gd name="T15" fmla="*/ 59 h 4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68"/>
                <a:gd name="T25" fmla="*/ 0 h 416"/>
                <a:gd name="T26" fmla="*/ 668 w 668"/>
                <a:gd name="T27" fmla="*/ 416 h 4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68" h="416">
                  <a:moveTo>
                    <a:pt x="30" y="235"/>
                  </a:moveTo>
                  <a:lnTo>
                    <a:pt x="0" y="285"/>
                  </a:lnTo>
                  <a:lnTo>
                    <a:pt x="1" y="348"/>
                  </a:lnTo>
                  <a:lnTo>
                    <a:pt x="11" y="391"/>
                  </a:lnTo>
                  <a:lnTo>
                    <a:pt x="15" y="416"/>
                  </a:lnTo>
                  <a:lnTo>
                    <a:pt x="668" y="154"/>
                  </a:lnTo>
                  <a:lnTo>
                    <a:pt x="660" y="0"/>
                  </a:lnTo>
                  <a:lnTo>
                    <a:pt x="30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3" name="Freeform 1415"/>
            <p:cNvSpPr>
              <a:spLocks/>
            </p:cNvSpPr>
            <p:nvPr/>
          </p:nvSpPr>
          <p:spPr bwMode="auto">
            <a:xfrm>
              <a:off x="485" y="3260"/>
              <a:ext cx="356" cy="163"/>
            </a:xfrm>
            <a:custGeom>
              <a:avLst/>
              <a:gdLst>
                <a:gd name="T0" fmla="*/ 0 w 712"/>
                <a:gd name="T1" fmla="*/ 66 h 327"/>
                <a:gd name="T2" fmla="*/ 9 w 712"/>
                <a:gd name="T3" fmla="*/ 81 h 327"/>
                <a:gd name="T4" fmla="*/ 178 w 712"/>
                <a:gd name="T5" fmla="*/ 13 h 327"/>
                <a:gd name="T6" fmla="*/ 163 w 712"/>
                <a:gd name="T7" fmla="*/ 0 h 327"/>
                <a:gd name="T8" fmla="*/ 0 w 712"/>
                <a:gd name="T9" fmla="*/ 66 h 3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7"/>
                <a:gd name="T17" fmla="*/ 712 w 712"/>
                <a:gd name="T18" fmla="*/ 327 h 3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7">
                  <a:moveTo>
                    <a:pt x="0" y="267"/>
                  </a:moveTo>
                  <a:lnTo>
                    <a:pt x="35" y="327"/>
                  </a:lnTo>
                  <a:lnTo>
                    <a:pt x="712" y="53"/>
                  </a:lnTo>
                  <a:lnTo>
                    <a:pt x="650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4" name="Freeform 1416"/>
            <p:cNvSpPr>
              <a:spLocks/>
            </p:cNvSpPr>
            <p:nvPr/>
          </p:nvSpPr>
          <p:spPr bwMode="auto">
            <a:xfrm>
              <a:off x="160" y="3038"/>
              <a:ext cx="687" cy="392"/>
            </a:xfrm>
            <a:custGeom>
              <a:avLst/>
              <a:gdLst>
                <a:gd name="T0" fmla="*/ 169 w 1374"/>
                <a:gd name="T1" fmla="*/ 133 h 784"/>
                <a:gd name="T2" fmla="*/ 344 w 1374"/>
                <a:gd name="T3" fmla="*/ 67 h 784"/>
                <a:gd name="T4" fmla="*/ 183 w 1374"/>
                <a:gd name="T5" fmla="*/ 0 h 784"/>
                <a:gd name="T6" fmla="*/ 5 w 1374"/>
                <a:gd name="T7" fmla="*/ 40 h 784"/>
                <a:gd name="T8" fmla="*/ 3 w 1374"/>
                <a:gd name="T9" fmla="*/ 42 h 784"/>
                <a:gd name="T10" fmla="*/ 3 w 1374"/>
                <a:gd name="T11" fmla="*/ 46 h 784"/>
                <a:gd name="T12" fmla="*/ 1 w 1374"/>
                <a:gd name="T13" fmla="*/ 51 h 784"/>
                <a:gd name="T14" fmla="*/ 0 w 1374"/>
                <a:gd name="T15" fmla="*/ 58 h 784"/>
                <a:gd name="T16" fmla="*/ 1 w 1374"/>
                <a:gd name="T17" fmla="*/ 68 h 784"/>
                <a:gd name="T18" fmla="*/ 3 w 1374"/>
                <a:gd name="T19" fmla="*/ 78 h 784"/>
                <a:gd name="T20" fmla="*/ 6 w 1374"/>
                <a:gd name="T21" fmla="*/ 88 h 784"/>
                <a:gd name="T22" fmla="*/ 14 w 1374"/>
                <a:gd name="T23" fmla="*/ 99 h 784"/>
                <a:gd name="T24" fmla="*/ 14 w 1374"/>
                <a:gd name="T25" fmla="*/ 99 h 784"/>
                <a:gd name="T26" fmla="*/ 14 w 1374"/>
                <a:gd name="T27" fmla="*/ 99 h 784"/>
                <a:gd name="T28" fmla="*/ 14 w 1374"/>
                <a:gd name="T29" fmla="*/ 99 h 784"/>
                <a:gd name="T30" fmla="*/ 173 w 1374"/>
                <a:gd name="T31" fmla="*/ 196 h 784"/>
                <a:gd name="T32" fmla="*/ 173 w 1374"/>
                <a:gd name="T33" fmla="*/ 194 h 784"/>
                <a:gd name="T34" fmla="*/ 171 w 1374"/>
                <a:gd name="T35" fmla="*/ 188 h 784"/>
                <a:gd name="T36" fmla="*/ 171 w 1374"/>
                <a:gd name="T37" fmla="*/ 188 h 784"/>
                <a:gd name="T38" fmla="*/ 171 w 1374"/>
                <a:gd name="T39" fmla="*/ 188 h 784"/>
                <a:gd name="T40" fmla="*/ 170 w 1374"/>
                <a:gd name="T41" fmla="*/ 186 h 784"/>
                <a:gd name="T42" fmla="*/ 168 w 1374"/>
                <a:gd name="T43" fmla="*/ 181 h 784"/>
                <a:gd name="T44" fmla="*/ 166 w 1374"/>
                <a:gd name="T45" fmla="*/ 175 h 784"/>
                <a:gd name="T46" fmla="*/ 163 w 1374"/>
                <a:gd name="T47" fmla="*/ 166 h 784"/>
                <a:gd name="T48" fmla="*/ 162 w 1374"/>
                <a:gd name="T49" fmla="*/ 158 h 784"/>
                <a:gd name="T50" fmla="*/ 162 w 1374"/>
                <a:gd name="T51" fmla="*/ 149 h 784"/>
                <a:gd name="T52" fmla="*/ 164 w 1374"/>
                <a:gd name="T53" fmla="*/ 140 h 784"/>
                <a:gd name="T54" fmla="*/ 169 w 1374"/>
                <a:gd name="T55" fmla="*/ 133 h 7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4"/>
                <a:gd name="T85" fmla="*/ 0 h 784"/>
                <a:gd name="T86" fmla="*/ 1374 w 1374"/>
                <a:gd name="T87" fmla="*/ 784 h 7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4" h="784">
                  <a:moveTo>
                    <a:pt x="676" y="531"/>
                  </a:moveTo>
                  <a:lnTo>
                    <a:pt x="1374" y="266"/>
                  </a:lnTo>
                  <a:lnTo>
                    <a:pt x="732" y="0"/>
                  </a:lnTo>
                  <a:lnTo>
                    <a:pt x="17" y="160"/>
                  </a:lnTo>
                  <a:lnTo>
                    <a:pt x="15" y="166"/>
                  </a:lnTo>
                  <a:lnTo>
                    <a:pt x="9" y="181"/>
                  </a:lnTo>
                  <a:lnTo>
                    <a:pt x="3" y="204"/>
                  </a:lnTo>
                  <a:lnTo>
                    <a:pt x="0" y="234"/>
                  </a:lnTo>
                  <a:lnTo>
                    <a:pt x="1" y="270"/>
                  </a:lnTo>
                  <a:lnTo>
                    <a:pt x="9" y="309"/>
                  </a:lnTo>
                  <a:lnTo>
                    <a:pt x="26" y="351"/>
                  </a:lnTo>
                  <a:lnTo>
                    <a:pt x="56" y="396"/>
                  </a:lnTo>
                  <a:lnTo>
                    <a:pt x="57" y="399"/>
                  </a:lnTo>
                  <a:lnTo>
                    <a:pt x="58" y="399"/>
                  </a:lnTo>
                  <a:lnTo>
                    <a:pt x="692" y="784"/>
                  </a:lnTo>
                  <a:lnTo>
                    <a:pt x="693" y="774"/>
                  </a:lnTo>
                  <a:lnTo>
                    <a:pt x="683" y="751"/>
                  </a:lnTo>
                  <a:lnTo>
                    <a:pt x="679" y="744"/>
                  </a:lnTo>
                  <a:lnTo>
                    <a:pt x="671" y="724"/>
                  </a:lnTo>
                  <a:lnTo>
                    <a:pt x="661" y="698"/>
                  </a:lnTo>
                  <a:lnTo>
                    <a:pt x="651" y="664"/>
                  </a:lnTo>
                  <a:lnTo>
                    <a:pt x="645" y="629"/>
                  </a:lnTo>
                  <a:lnTo>
                    <a:pt x="645" y="593"/>
                  </a:lnTo>
                  <a:lnTo>
                    <a:pt x="655" y="560"/>
                  </a:lnTo>
                  <a:lnTo>
                    <a:pt x="676" y="5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5" name="Freeform 1417"/>
            <p:cNvSpPr>
              <a:spLocks/>
            </p:cNvSpPr>
            <p:nvPr/>
          </p:nvSpPr>
          <p:spPr bwMode="auto">
            <a:xfrm>
              <a:off x="193" y="3052"/>
              <a:ext cx="618" cy="238"/>
            </a:xfrm>
            <a:custGeom>
              <a:avLst/>
              <a:gdLst>
                <a:gd name="T0" fmla="*/ 309 w 1236"/>
                <a:gd name="T1" fmla="*/ 59 h 475"/>
                <a:gd name="T2" fmla="*/ 153 w 1236"/>
                <a:gd name="T3" fmla="*/ 119 h 475"/>
                <a:gd name="T4" fmla="*/ 0 w 1236"/>
                <a:gd name="T5" fmla="*/ 38 h 475"/>
                <a:gd name="T6" fmla="*/ 166 w 1236"/>
                <a:gd name="T7" fmla="*/ 0 h 475"/>
                <a:gd name="T8" fmla="*/ 309 w 1236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6"/>
                <a:gd name="T16" fmla="*/ 0 h 475"/>
                <a:gd name="T17" fmla="*/ 1236 w 1236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6" h="475">
                  <a:moveTo>
                    <a:pt x="1236" y="236"/>
                  </a:moveTo>
                  <a:lnTo>
                    <a:pt x="610" y="475"/>
                  </a:lnTo>
                  <a:lnTo>
                    <a:pt x="0" y="151"/>
                  </a:lnTo>
                  <a:lnTo>
                    <a:pt x="665" y="0"/>
                  </a:lnTo>
                  <a:lnTo>
                    <a:pt x="1236" y="236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6" name="Freeform 1418"/>
            <p:cNvSpPr>
              <a:spLocks/>
            </p:cNvSpPr>
            <p:nvPr/>
          </p:nvSpPr>
          <p:spPr bwMode="auto">
            <a:xfrm>
              <a:off x="170" y="3133"/>
              <a:ext cx="316" cy="271"/>
            </a:xfrm>
            <a:custGeom>
              <a:avLst/>
              <a:gdLst>
                <a:gd name="T0" fmla="*/ 157 w 632"/>
                <a:gd name="T1" fmla="*/ 136 h 541"/>
                <a:gd name="T2" fmla="*/ 12 w 632"/>
                <a:gd name="T3" fmla="*/ 47 h 541"/>
                <a:gd name="T4" fmla="*/ 7 w 632"/>
                <a:gd name="T5" fmla="*/ 39 h 541"/>
                <a:gd name="T6" fmla="*/ 3 w 632"/>
                <a:gd name="T7" fmla="*/ 32 h 541"/>
                <a:gd name="T8" fmla="*/ 1 w 632"/>
                <a:gd name="T9" fmla="*/ 24 h 541"/>
                <a:gd name="T10" fmla="*/ 1 w 632"/>
                <a:gd name="T11" fmla="*/ 18 h 541"/>
                <a:gd name="T12" fmla="*/ 0 w 632"/>
                <a:gd name="T13" fmla="*/ 12 h 541"/>
                <a:gd name="T14" fmla="*/ 1 w 632"/>
                <a:gd name="T15" fmla="*/ 7 h 541"/>
                <a:gd name="T16" fmla="*/ 1 w 632"/>
                <a:gd name="T17" fmla="*/ 3 h 541"/>
                <a:gd name="T18" fmla="*/ 2 w 632"/>
                <a:gd name="T19" fmla="*/ 0 h 541"/>
                <a:gd name="T20" fmla="*/ 158 w 632"/>
                <a:gd name="T21" fmla="*/ 83 h 541"/>
                <a:gd name="T22" fmla="*/ 155 w 632"/>
                <a:gd name="T23" fmla="*/ 88 h 541"/>
                <a:gd name="T24" fmla="*/ 152 w 632"/>
                <a:gd name="T25" fmla="*/ 95 h 541"/>
                <a:gd name="T26" fmla="*/ 151 w 632"/>
                <a:gd name="T27" fmla="*/ 102 h 541"/>
                <a:gd name="T28" fmla="*/ 151 w 632"/>
                <a:gd name="T29" fmla="*/ 109 h 541"/>
                <a:gd name="T30" fmla="*/ 152 w 632"/>
                <a:gd name="T31" fmla="*/ 116 h 541"/>
                <a:gd name="T32" fmla="*/ 153 w 632"/>
                <a:gd name="T33" fmla="*/ 123 h 541"/>
                <a:gd name="T34" fmla="*/ 155 w 632"/>
                <a:gd name="T35" fmla="*/ 130 h 541"/>
                <a:gd name="T36" fmla="*/ 157 w 632"/>
                <a:gd name="T37" fmla="*/ 136 h 54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2"/>
                <a:gd name="T58" fmla="*/ 0 h 541"/>
                <a:gd name="T59" fmla="*/ 632 w 632"/>
                <a:gd name="T60" fmla="*/ 541 h 54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2" h="541">
                  <a:moveTo>
                    <a:pt x="628" y="541"/>
                  </a:moveTo>
                  <a:lnTo>
                    <a:pt x="50" y="187"/>
                  </a:lnTo>
                  <a:lnTo>
                    <a:pt x="28" y="154"/>
                  </a:lnTo>
                  <a:lnTo>
                    <a:pt x="13" y="125"/>
                  </a:lnTo>
                  <a:lnTo>
                    <a:pt x="5" y="96"/>
                  </a:lnTo>
                  <a:lnTo>
                    <a:pt x="2" y="70"/>
                  </a:lnTo>
                  <a:lnTo>
                    <a:pt x="0" y="47"/>
                  </a:lnTo>
                  <a:lnTo>
                    <a:pt x="4" y="28"/>
                  </a:lnTo>
                  <a:lnTo>
                    <a:pt x="7" y="12"/>
                  </a:lnTo>
                  <a:lnTo>
                    <a:pt x="11" y="0"/>
                  </a:lnTo>
                  <a:lnTo>
                    <a:pt x="632" y="329"/>
                  </a:lnTo>
                  <a:lnTo>
                    <a:pt x="617" y="352"/>
                  </a:lnTo>
                  <a:lnTo>
                    <a:pt x="608" y="378"/>
                  </a:lnTo>
                  <a:lnTo>
                    <a:pt x="603" y="405"/>
                  </a:lnTo>
                  <a:lnTo>
                    <a:pt x="603" y="433"/>
                  </a:lnTo>
                  <a:lnTo>
                    <a:pt x="605" y="462"/>
                  </a:lnTo>
                  <a:lnTo>
                    <a:pt x="611" y="489"/>
                  </a:lnTo>
                  <a:lnTo>
                    <a:pt x="619" y="517"/>
                  </a:lnTo>
                  <a:lnTo>
                    <a:pt x="628" y="541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7" name="Freeform 1419"/>
            <p:cNvSpPr>
              <a:spLocks/>
            </p:cNvSpPr>
            <p:nvPr/>
          </p:nvSpPr>
          <p:spPr bwMode="auto">
            <a:xfrm>
              <a:off x="485" y="3181"/>
              <a:ext cx="365" cy="249"/>
            </a:xfrm>
            <a:custGeom>
              <a:avLst/>
              <a:gdLst>
                <a:gd name="T0" fmla="*/ 161 w 730"/>
                <a:gd name="T1" fmla="*/ 37 h 498"/>
                <a:gd name="T2" fmla="*/ 0 w 730"/>
                <a:gd name="T3" fmla="*/ 102 h 498"/>
                <a:gd name="T4" fmla="*/ 1 w 730"/>
                <a:gd name="T5" fmla="*/ 108 h 498"/>
                <a:gd name="T6" fmla="*/ 163 w 730"/>
                <a:gd name="T7" fmla="*/ 43 h 498"/>
                <a:gd name="T8" fmla="*/ 173 w 730"/>
                <a:gd name="T9" fmla="*/ 52 h 498"/>
                <a:gd name="T10" fmla="*/ 9 w 730"/>
                <a:gd name="T11" fmla="*/ 119 h 498"/>
                <a:gd name="T12" fmla="*/ 11 w 730"/>
                <a:gd name="T13" fmla="*/ 125 h 498"/>
                <a:gd name="T14" fmla="*/ 183 w 730"/>
                <a:gd name="T15" fmla="*/ 54 h 498"/>
                <a:gd name="T16" fmla="*/ 166 w 730"/>
                <a:gd name="T17" fmla="*/ 38 h 498"/>
                <a:gd name="T18" fmla="*/ 165 w 730"/>
                <a:gd name="T19" fmla="*/ 0 h 498"/>
                <a:gd name="T20" fmla="*/ 160 w 730"/>
                <a:gd name="T21" fmla="*/ 0 h 498"/>
                <a:gd name="T22" fmla="*/ 161 w 730"/>
                <a:gd name="T23" fmla="*/ 12 h 498"/>
                <a:gd name="T24" fmla="*/ 161 w 730"/>
                <a:gd name="T25" fmla="*/ 37 h 4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498"/>
                <a:gd name="T41" fmla="*/ 730 w 730"/>
                <a:gd name="T42" fmla="*/ 498 h 49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498">
                  <a:moveTo>
                    <a:pt x="643" y="148"/>
                  </a:moveTo>
                  <a:lnTo>
                    <a:pt x="0" y="408"/>
                  </a:lnTo>
                  <a:lnTo>
                    <a:pt x="6" y="430"/>
                  </a:lnTo>
                  <a:lnTo>
                    <a:pt x="651" y="170"/>
                  </a:lnTo>
                  <a:lnTo>
                    <a:pt x="691" y="207"/>
                  </a:lnTo>
                  <a:lnTo>
                    <a:pt x="34" y="476"/>
                  </a:lnTo>
                  <a:lnTo>
                    <a:pt x="42" y="498"/>
                  </a:lnTo>
                  <a:lnTo>
                    <a:pt x="730" y="215"/>
                  </a:lnTo>
                  <a:lnTo>
                    <a:pt x="662" y="152"/>
                  </a:lnTo>
                  <a:lnTo>
                    <a:pt x="660" y="0"/>
                  </a:lnTo>
                  <a:lnTo>
                    <a:pt x="640" y="0"/>
                  </a:lnTo>
                  <a:lnTo>
                    <a:pt x="641" y="47"/>
                  </a:lnTo>
                  <a:lnTo>
                    <a:pt x="643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8" name="Freeform 1420"/>
            <p:cNvSpPr>
              <a:spLocks/>
            </p:cNvSpPr>
            <p:nvPr/>
          </p:nvSpPr>
          <p:spPr bwMode="auto">
            <a:xfrm>
              <a:off x="435" y="3031"/>
              <a:ext cx="348" cy="159"/>
            </a:xfrm>
            <a:custGeom>
              <a:avLst/>
              <a:gdLst>
                <a:gd name="T0" fmla="*/ 10 w 694"/>
                <a:gd name="T1" fmla="*/ 40 h 318"/>
                <a:gd name="T2" fmla="*/ 2 w 694"/>
                <a:gd name="T3" fmla="*/ 50 h 318"/>
                <a:gd name="T4" fmla="*/ 0 w 694"/>
                <a:gd name="T5" fmla="*/ 64 h 318"/>
                <a:gd name="T6" fmla="*/ 2 w 694"/>
                <a:gd name="T7" fmla="*/ 74 h 318"/>
                <a:gd name="T8" fmla="*/ 2 w 694"/>
                <a:gd name="T9" fmla="*/ 80 h 318"/>
                <a:gd name="T10" fmla="*/ 173 w 694"/>
                <a:gd name="T11" fmla="*/ 36 h 318"/>
                <a:gd name="T12" fmla="*/ 175 w 694"/>
                <a:gd name="T13" fmla="*/ 0 h 318"/>
                <a:gd name="T14" fmla="*/ 10 w 694"/>
                <a:gd name="T15" fmla="*/ 40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4"/>
                <a:gd name="T25" fmla="*/ 0 h 318"/>
                <a:gd name="T26" fmla="*/ 694 w 694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4" h="318">
                  <a:moveTo>
                    <a:pt x="40" y="159"/>
                  </a:moveTo>
                  <a:lnTo>
                    <a:pt x="5" y="200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90" y="141"/>
                  </a:lnTo>
                  <a:lnTo>
                    <a:pt x="694" y="0"/>
                  </a:lnTo>
                  <a:lnTo>
                    <a:pt x="40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9" name="Freeform 1421"/>
            <p:cNvSpPr>
              <a:spLocks/>
            </p:cNvSpPr>
            <p:nvPr/>
          </p:nvSpPr>
          <p:spPr bwMode="auto">
            <a:xfrm>
              <a:off x="439" y="3103"/>
              <a:ext cx="368" cy="119"/>
            </a:xfrm>
            <a:custGeom>
              <a:avLst/>
              <a:gdLst>
                <a:gd name="T0" fmla="*/ 0 w 735"/>
                <a:gd name="T1" fmla="*/ 46 h 238"/>
                <a:gd name="T2" fmla="*/ 8 w 735"/>
                <a:gd name="T3" fmla="*/ 60 h 238"/>
                <a:gd name="T4" fmla="*/ 184 w 735"/>
                <a:gd name="T5" fmla="*/ 14 h 238"/>
                <a:gd name="T6" fmla="*/ 170 w 735"/>
                <a:gd name="T7" fmla="*/ 0 h 238"/>
                <a:gd name="T8" fmla="*/ 0 w 735"/>
                <a:gd name="T9" fmla="*/ 46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8"/>
                <a:gd name="T17" fmla="*/ 735 w 735"/>
                <a:gd name="T18" fmla="*/ 238 h 2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8">
                  <a:moveTo>
                    <a:pt x="0" y="182"/>
                  </a:moveTo>
                  <a:lnTo>
                    <a:pt x="30" y="238"/>
                  </a:lnTo>
                  <a:lnTo>
                    <a:pt x="735" y="54"/>
                  </a:lnTo>
                  <a:lnTo>
                    <a:pt x="677" y="0"/>
                  </a:lnTo>
                  <a:lnTo>
                    <a:pt x="0" y="18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0" name="Freeform 1422"/>
            <p:cNvSpPr>
              <a:spLocks/>
            </p:cNvSpPr>
            <p:nvPr/>
          </p:nvSpPr>
          <p:spPr bwMode="auto">
            <a:xfrm>
              <a:off x="134" y="2881"/>
              <a:ext cx="688" cy="346"/>
            </a:xfrm>
            <a:custGeom>
              <a:avLst/>
              <a:gdLst>
                <a:gd name="T0" fmla="*/ 163 w 1377"/>
                <a:gd name="T1" fmla="*/ 116 h 693"/>
                <a:gd name="T2" fmla="*/ 344 w 1377"/>
                <a:gd name="T3" fmla="*/ 72 h 693"/>
                <a:gd name="T4" fmla="*/ 189 w 1377"/>
                <a:gd name="T5" fmla="*/ 0 h 693"/>
                <a:gd name="T6" fmla="*/ 7 w 1377"/>
                <a:gd name="T7" fmla="*/ 21 h 693"/>
                <a:gd name="T8" fmla="*/ 6 w 1377"/>
                <a:gd name="T9" fmla="*/ 22 h 693"/>
                <a:gd name="T10" fmla="*/ 4 w 1377"/>
                <a:gd name="T11" fmla="*/ 26 h 693"/>
                <a:gd name="T12" fmla="*/ 2 w 1377"/>
                <a:gd name="T13" fmla="*/ 30 h 693"/>
                <a:gd name="T14" fmla="*/ 0 w 1377"/>
                <a:gd name="T15" fmla="*/ 37 h 693"/>
                <a:gd name="T16" fmla="*/ 0 w 1377"/>
                <a:gd name="T17" fmla="*/ 45 h 693"/>
                <a:gd name="T18" fmla="*/ 0 w 1377"/>
                <a:gd name="T19" fmla="*/ 53 h 693"/>
                <a:gd name="T20" fmla="*/ 4 w 1377"/>
                <a:gd name="T21" fmla="*/ 63 h 693"/>
                <a:gd name="T22" fmla="*/ 10 w 1377"/>
                <a:gd name="T23" fmla="*/ 74 h 693"/>
                <a:gd name="T24" fmla="*/ 10 w 1377"/>
                <a:gd name="T25" fmla="*/ 74 h 693"/>
                <a:gd name="T26" fmla="*/ 11 w 1377"/>
                <a:gd name="T27" fmla="*/ 74 h 693"/>
                <a:gd name="T28" fmla="*/ 11 w 1377"/>
                <a:gd name="T29" fmla="*/ 74 h 693"/>
                <a:gd name="T30" fmla="*/ 11 w 1377"/>
                <a:gd name="T31" fmla="*/ 74 h 693"/>
                <a:gd name="T32" fmla="*/ 11 w 1377"/>
                <a:gd name="T33" fmla="*/ 74 h 693"/>
                <a:gd name="T34" fmla="*/ 11 w 1377"/>
                <a:gd name="T35" fmla="*/ 74 h 693"/>
                <a:gd name="T36" fmla="*/ 161 w 1377"/>
                <a:gd name="T37" fmla="*/ 173 h 693"/>
                <a:gd name="T38" fmla="*/ 161 w 1377"/>
                <a:gd name="T39" fmla="*/ 171 h 693"/>
                <a:gd name="T40" fmla="*/ 159 w 1377"/>
                <a:gd name="T41" fmla="*/ 165 h 693"/>
                <a:gd name="T42" fmla="*/ 159 w 1377"/>
                <a:gd name="T43" fmla="*/ 165 h 693"/>
                <a:gd name="T44" fmla="*/ 159 w 1377"/>
                <a:gd name="T45" fmla="*/ 165 h 693"/>
                <a:gd name="T46" fmla="*/ 159 w 1377"/>
                <a:gd name="T47" fmla="*/ 164 h 693"/>
                <a:gd name="T48" fmla="*/ 157 w 1377"/>
                <a:gd name="T49" fmla="*/ 159 h 693"/>
                <a:gd name="T50" fmla="*/ 155 w 1377"/>
                <a:gd name="T51" fmla="*/ 153 h 693"/>
                <a:gd name="T52" fmla="*/ 153 w 1377"/>
                <a:gd name="T53" fmla="*/ 146 h 693"/>
                <a:gd name="T54" fmla="*/ 153 w 1377"/>
                <a:gd name="T55" fmla="*/ 137 h 693"/>
                <a:gd name="T56" fmla="*/ 154 w 1377"/>
                <a:gd name="T57" fmla="*/ 129 h 693"/>
                <a:gd name="T58" fmla="*/ 157 w 1377"/>
                <a:gd name="T59" fmla="*/ 122 h 693"/>
                <a:gd name="T60" fmla="*/ 163 w 1377"/>
                <a:gd name="T61" fmla="*/ 116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3" y="467"/>
                  </a:moveTo>
                  <a:lnTo>
                    <a:pt x="1377" y="288"/>
                  </a:lnTo>
                  <a:lnTo>
                    <a:pt x="759" y="0"/>
                  </a:lnTo>
                  <a:lnTo>
                    <a:pt x="28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50"/>
                  </a:lnTo>
                  <a:lnTo>
                    <a:pt x="0" y="181"/>
                  </a:lnTo>
                  <a:lnTo>
                    <a:pt x="3" y="215"/>
                  </a:lnTo>
                  <a:lnTo>
                    <a:pt x="17" y="255"/>
                  </a:lnTo>
                  <a:lnTo>
                    <a:pt x="42" y="296"/>
                  </a:lnTo>
                  <a:lnTo>
                    <a:pt x="44" y="296"/>
                  </a:lnTo>
                  <a:lnTo>
                    <a:pt x="44" y="297"/>
                  </a:lnTo>
                  <a:lnTo>
                    <a:pt x="45" y="297"/>
                  </a:lnTo>
                  <a:lnTo>
                    <a:pt x="645" y="693"/>
                  </a:lnTo>
                  <a:lnTo>
                    <a:pt x="646" y="685"/>
                  </a:lnTo>
                  <a:lnTo>
                    <a:pt x="639" y="663"/>
                  </a:lnTo>
                  <a:lnTo>
                    <a:pt x="636" y="656"/>
                  </a:lnTo>
                  <a:lnTo>
                    <a:pt x="629" y="639"/>
                  </a:lnTo>
                  <a:lnTo>
                    <a:pt x="622" y="615"/>
                  </a:lnTo>
                  <a:lnTo>
                    <a:pt x="615" y="584"/>
                  </a:lnTo>
                  <a:lnTo>
                    <a:pt x="613" y="551"/>
                  </a:lnTo>
                  <a:lnTo>
                    <a:pt x="616" y="519"/>
                  </a:lnTo>
                  <a:lnTo>
                    <a:pt x="629" y="490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1" name="Freeform 1423"/>
            <p:cNvSpPr>
              <a:spLocks/>
            </p:cNvSpPr>
            <p:nvPr/>
          </p:nvSpPr>
          <p:spPr bwMode="auto">
            <a:xfrm>
              <a:off x="171" y="2894"/>
              <a:ext cx="615" cy="209"/>
            </a:xfrm>
            <a:custGeom>
              <a:avLst/>
              <a:gdLst>
                <a:gd name="T0" fmla="*/ 308 w 1229"/>
                <a:gd name="T1" fmla="*/ 64 h 417"/>
                <a:gd name="T2" fmla="*/ 146 w 1229"/>
                <a:gd name="T3" fmla="*/ 105 h 417"/>
                <a:gd name="T4" fmla="*/ 0 w 1229"/>
                <a:gd name="T5" fmla="*/ 21 h 417"/>
                <a:gd name="T6" fmla="*/ 171 w 1229"/>
                <a:gd name="T7" fmla="*/ 0 h 417"/>
                <a:gd name="T8" fmla="*/ 308 w 1229"/>
                <a:gd name="T9" fmla="*/ 64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7"/>
                <a:gd name="T17" fmla="*/ 1229 w 1229"/>
                <a:gd name="T18" fmla="*/ 417 h 4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7">
                  <a:moveTo>
                    <a:pt x="1229" y="255"/>
                  </a:moveTo>
                  <a:lnTo>
                    <a:pt x="581" y="417"/>
                  </a:lnTo>
                  <a:lnTo>
                    <a:pt x="0" y="81"/>
                  </a:lnTo>
                  <a:lnTo>
                    <a:pt x="681" y="0"/>
                  </a:lnTo>
                  <a:lnTo>
                    <a:pt x="1229" y="25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2" name="Freeform 1424"/>
            <p:cNvSpPr>
              <a:spLocks/>
            </p:cNvSpPr>
            <p:nvPr/>
          </p:nvSpPr>
          <p:spPr bwMode="auto">
            <a:xfrm>
              <a:off x="145" y="2938"/>
              <a:ext cx="304" cy="264"/>
            </a:xfrm>
            <a:custGeom>
              <a:avLst/>
              <a:gdLst>
                <a:gd name="T0" fmla="*/ 146 w 607"/>
                <a:gd name="T1" fmla="*/ 132 h 528"/>
                <a:gd name="T2" fmla="*/ 10 w 607"/>
                <a:gd name="T3" fmla="*/ 41 h 528"/>
                <a:gd name="T4" fmla="*/ 5 w 607"/>
                <a:gd name="T5" fmla="*/ 33 h 528"/>
                <a:gd name="T6" fmla="*/ 2 w 607"/>
                <a:gd name="T7" fmla="*/ 27 h 528"/>
                <a:gd name="T8" fmla="*/ 1 w 607"/>
                <a:gd name="T9" fmla="*/ 20 h 528"/>
                <a:gd name="T10" fmla="*/ 0 w 607"/>
                <a:gd name="T11" fmla="*/ 15 h 528"/>
                <a:gd name="T12" fmla="*/ 1 w 607"/>
                <a:gd name="T13" fmla="*/ 9 h 528"/>
                <a:gd name="T14" fmla="*/ 2 w 607"/>
                <a:gd name="T15" fmla="*/ 5 h 528"/>
                <a:gd name="T16" fmla="*/ 3 w 607"/>
                <a:gd name="T17" fmla="*/ 2 h 528"/>
                <a:gd name="T18" fmla="*/ 5 w 607"/>
                <a:gd name="T19" fmla="*/ 0 h 528"/>
                <a:gd name="T20" fmla="*/ 152 w 607"/>
                <a:gd name="T21" fmla="*/ 85 h 528"/>
                <a:gd name="T22" fmla="*/ 148 w 607"/>
                <a:gd name="T23" fmla="*/ 89 h 528"/>
                <a:gd name="T24" fmla="*/ 145 w 607"/>
                <a:gd name="T25" fmla="*/ 95 h 528"/>
                <a:gd name="T26" fmla="*/ 143 w 607"/>
                <a:gd name="T27" fmla="*/ 101 h 528"/>
                <a:gd name="T28" fmla="*/ 142 w 607"/>
                <a:gd name="T29" fmla="*/ 107 h 528"/>
                <a:gd name="T30" fmla="*/ 142 w 607"/>
                <a:gd name="T31" fmla="*/ 114 h 528"/>
                <a:gd name="T32" fmla="*/ 143 w 607"/>
                <a:gd name="T33" fmla="*/ 120 h 528"/>
                <a:gd name="T34" fmla="*/ 145 w 607"/>
                <a:gd name="T35" fmla="*/ 126 h 528"/>
                <a:gd name="T36" fmla="*/ 146 w 607"/>
                <a:gd name="T37" fmla="*/ 132 h 52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8"/>
                <a:gd name="T59" fmla="*/ 607 w 607"/>
                <a:gd name="T60" fmla="*/ 528 h 52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8">
                  <a:moveTo>
                    <a:pt x="584" y="528"/>
                  </a:moveTo>
                  <a:lnTo>
                    <a:pt x="37" y="165"/>
                  </a:lnTo>
                  <a:lnTo>
                    <a:pt x="18" y="135"/>
                  </a:lnTo>
                  <a:lnTo>
                    <a:pt x="7" y="108"/>
                  </a:lnTo>
                  <a:lnTo>
                    <a:pt x="1" y="82"/>
                  </a:lnTo>
                  <a:lnTo>
                    <a:pt x="0" y="60"/>
                  </a:lnTo>
                  <a:lnTo>
                    <a:pt x="2" y="39"/>
                  </a:lnTo>
                  <a:lnTo>
                    <a:pt x="7" y="23"/>
                  </a:lnTo>
                  <a:lnTo>
                    <a:pt x="12" y="9"/>
                  </a:lnTo>
                  <a:lnTo>
                    <a:pt x="17" y="0"/>
                  </a:lnTo>
                  <a:lnTo>
                    <a:pt x="607" y="341"/>
                  </a:lnTo>
                  <a:lnTo>
                    <a:pt x="590" y="359"/>
                  </a:lnTo>
                  <a:lnTo>
                    <a:pt x="578" y="381"/>
                  </a:lnTo>
                  <a:lnTo>
                    <a:pt x="571" y="405"/>
                  </a:lnTo>
                  <a:lnTo>
                    <a:pt x="568" y="431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5"/>
                  </a:lnTo>
                  <a:lnTo>
                    <a:pt x="584" y="52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3" name="Freeform 1425"/>
            <p:cNvSpPr>
              <a:spLocks/>
            </p:cNvSpPr>
            <p:nvPr/>
          </p:nvSpPr>
          <p:spPr bwMode="auto">
            <a:xfrm>
              <a:off x="439" y="3031"/>
              <a:ext cx="377" cy="196"/>
            </a:xfrm>
            <a:custGeom>
              <a:avLst/>
              <a:gdLst>
                <a:gd name="T0" fmla="*/ 168 w 753"/>
                <a:gd name="T1" fmla="*/ 34 h 394"/>
                <a:gd name="T2" fmla="*/ 0 w 753"/>
                <a:gd name="T3" fmla="*/ 77 h 394"/>
                <a:gd name="T4" fmla="*/ 1 w 753"/>
                <a:gd name="T5" fmla="*/ 82 h 394"/>
                <a:gd name="T6" fmla="*/ 170 w 753"/>
                <a:gd name="T7" fmla="*/ 39 h 394"/>
                <a:gd name="T8" fmla="*/ 179 w 753"/>
                <a:gd name="T9" fmla="*/ 48 h 394"/>
                <a:gd name="T10" fmla="*/ 7 w 753"/>
                <a:gd name="T11" fmla="*/ 93 h 394"/>
                <a:gd name="T12" fmla="*/ 9 w 753"/>
                <a:gd name="T13" fmla="*/ 98 h 394"/>
                <a:gd name="T14" fmla="*/ 189 w 753"/>
                <a:gd name="T15" fmla="*/ 50 h 394"/>
                <a:gd name="T16" fmla="*/ 173 w 753"/>
                <a:gd name="T17" fmla="*/ 35 h 394"/>
                <a:gd name="T18" fmla="*/ 175 w 753"/>
                <a:gd name="T19" fmla="*/ 0 h 394"/>
                <a:gd name="T20" fmla="*/ 171 w 753"/>
                <a:gd name="T21" fmla="*/ 0 h 394"/>
                <a:gd name="T22" fmla="*/ 170 w 753"/>
                <a:gd name="T23" fmla="*/ 10 h 394"/>
                <a:gd name="T24" fmla="*/ 168 w 753"/>
                <a:gd name="T25" fmla="*/ 34 h 3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4"/>
                <a:gd name="T41" fmla="*/ 753 w 753"/>
                <a:gd name="T42" fmla="*/ 394 h 3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4">
                  <a:moveTo>
                    <a:pt x="670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6"/>
                  </a:lnTo>
                  <a:lnTo>
                    <a:pt x="713" y="193"/>
                  </a:lnTo>
                  <a:lnTo>
                    <a:pt x="28" y="374"/>
                  </a:lnTo>
                  <a:lnTo>
                    <a:pt x="34" y="394"/>
                  </a:lnTo>
                  <a:lnTo>
                    <a:pt x="753" y="204"/>
                  </a:lnTo>
                  <a:lnTo>
                    <a:pt x="690" y="141"/>
                  </a:lnTo>
                  <a:lnTo>
                    <a:pt x="700" y="2"/>
                  </a:lnTo>
                  <a:lnTo>
                    <a:pt x="681" y="0"/>
                  </a:lnTo>
                  <a:lnTo>
                    <a:pt x="677" y="43"/>
                  </a:lnTo>
                  <a:lnTo>
                    <a:pt x="670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4" name="Freeform 1426"/>
            <p:cNvSpPr>
              <a:spLocks/>
            </p:cNvSpPr>
            <p:nvPr/>
          </p:nvSpPr>
          <p:spPr bwMode="auto">
            <a:xfrm>
              <a:off x="442" y="2844"/>
              <a:ext cx="348" cy="159"/>
            </a:xfrm>
            <a:custGeom>
              <a:avLst/>
              <a:gdLst>
                <a:gd name="T0" fmla="*/ 11 w 695"/>
                <a:gd name="T1" fmla="*/ 40 h 317"/>
                <a:gd name="T2" fmla="*/ 2 w 695"/>
                <a:gd name="T3" fmla="*/ 50 h 317"/>
                <a:gd name="T4" fmla="*/ 0 w 695"/>
                <a:gd name="T5" fmla="*/ 64 h 317"/>
                <a:gd name="T6" fmla="*/ 2 w 695"/>
                <a:gd name="T7" fmla="*/ 74 h 317"/>
                <a:gd name="T8" fmla="*/ 3 w 695"/>
                <a:gd name="T9" fmla="*/ 80 h 317"/>
                <a:gd name="T10" fmla="*/ 173 w 695"/>
                <a:gd name="T11" fmla="*/ 35 h 317"/>
                <a:gd name="T12" fmla="*/ 174 w 695"/>
                <a:gd name="T13" fmla="*/ 0 h 317"/>
                <a:gd name="T14" fmla="*/ 11 w 695"/>
                <a:gd name="T15" fmla="*/ 40 h 3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7"/>
                <a:gd name="T26" fmla="*/ 695 w 695"/>
                <a:gd name="T27" fmla="*/ 317 h 3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7">
                  <a:moveTo>
                    <a:pt x="41" y="158"/>
                  </a:moveTo>
                  <a:lnTo>
                    <a:pt x="5" y="199"/>
                  </a:lnTo>
                  <a:lnTo>
                    <a:pt x="0" y="255"/>
                  </a:lnTo>
                  <a:lnTo>
                    <a:pt x="7" y="294"/>
                  </a:lnTo>
                  <a:lnTo>
                    <a:pt x="9" y="317"/>
                  </a:lnTo>
                  <a:lnTo>
                    <a:pt x="691" y="140"/>
                  </a:lnTo>
                  <a:lnTo>
                    <a:pt x="695" y="0"/>
                  </a:lnTo>
                  <a:lnTo>
                    <a:pt x="41" y="1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5" name="Freeform 1427"/>
            <p:cNvSpPr>
              <a:spLocks/>
            </p:cNvSpPr>
            <p:nvPr/>
          </p:nvSpPr>
          <p:spPr bwMode="auto">
            <a:xfrm>
              <a:off x="446" y="2916"/>
              <a:ext cx="368" cy="119"/>
            </a:xfrm>
            <a:custGeom>
              <a:avLst/>
              <a:gdLst>
                <a:gd name="T0" fmla="*/ 0 w 735"/>
                <a:gd name="T1" fmla="*/ 46 h 238"/>
                <a:gd name="T2" fmla="*/ 8 w 735"/>
                <a:gd name="T3" fmla="*/ 60 h 238"/>
                <a:gd name="T4" fmla="*/ 184 w 735"/>
                <a:gd name="T5" fmla="*/ 14 h 238"/>
                <a:gd name="T6" fmla="*/ 170 w 735"/>
                <a:gd name="T7" fmla="*/ 0 h 238"/>
                <a:gd name="T8" fmla="*/ 0 w 735"/>
                <a:gd name="T9" fmla="*/ 46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8"/>
                <a:gd name="T17" fmla="*/ 735 w 735"/>
                <a:gd name="T18" fmla="*/ 238 h 2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8">
                  <a:moveTo>
                    <a:pt x="0" y="181"/>
                  </a:moveTo>
                  <a:lnTo>
                    <a:pt x="29" y="238"/>
                  </a:lnTo>
                  <a:lnTo>
                    <a:pt x="735" y="54"/>
                  </a:lnTo>
                  <a:lnTo>
                    <a:pt x="677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6" name="Freeform 1428"/>
            <p:cNvSpPr>
              <a:spLocks/>
            </p:cNvSpPr>
            <p:nvPr/>
          </p:nvSpPr>
          <p:spPr bwMode="auto">
            <a:xfrm>
              <a:off x="141" y="2695"/>
              <a:ext cx="688" cy="347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6 w 1377"/>
                <a:gd name="T7" fmla="*/ 22 h 693"/>
                <a:gd name="T8" fmla="*/ 6 w 1377"/>
                <a:gd name="T9" fmla="*/ 23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8 h 693"/>
                <a:gd name="T16" fmla="*/ 0 w 1377"/>
                <a:gd name="T17" fmla="*/ 45 h 693"/>
                <a:gd name="T18" fmla="*/ 0 w 1377"/>
                <a:gd name="T19" fmla="*/ 54 h 693"/>
                <a:gd name="T20" fmla="*/ 4 w 1377"/>
                <a:gd name="T21" fmla="*/ 64 h 693"/>
                <a:gd name="T22" fmla="*/ 10 w 1377"/>
                <a:gd name="T23" fmla="*/ 74 h 693"/>
                <a:gd name="T24" fmla="*/ 10 w 1377"/>
                <a:gd name="T25" fmla="*/ 74 h 693"/>
                <a:gd name="T26" fmla="*/ 10 w 1377"/>
                <a:gd name="T27" fmla="*/ 74 h 693"/>
                <a:gd name="T28" fmla="*/ 10 w 1377"/>
                <a:gd name="T29" fmla="*/ 74 h 693"/>
                <a:gd name="T30" fmla="*/ 10 w 1377"/>
                <a:gd name="T31" fmla="*/ 74 h 693"/>
                <a:gd name="T32" fmla="*/ 10 w 1377"/>
                <a:gd name="T33" fmla="*/ 74 h 693"/>
                <a:gd name="T34" fmla="*/ 11 w 1377"/>
                <a:gd name="T35" fmla="*/ 75 h 693"/>
                <a:gd name="T36" fmla="*/ 161 w 1377"/>
                <a:gd name="T37" fmla="*/ 174 h 693"/>
                <a:gd name="T38" fmla="*/ 161 w 1377"/>
                <a:gd name="T39" fmla="*/ 171 h 693"/>
                <a:gd name="T40" fmla="*/ 159 w 1377"/>
                <a:gd name="T41" fmla="*/ 166 h 693"/>
                <a:gd name="T42" fmla="*/ 159 w 1377"/>
                <a:gd name="T43" fmla="*/ 166 h 693"/>
                <a:gd name="T44" fmla="*/ 159 w 1377"/>
                <a:gd name="T45" fmla="*/ 166 h 693"/>
                <a:gd name="T46" fmla="*/ 159 w 1377"/>
                <a:gd name="T47" fmla="*/ 164 h 693"/>
                <a:gd name="T48" fmla="*/ 157 w 1377"/>
                <a:gd name="T49" fmla="*/ 160 h 693"/>
                <a:gd name="T50" fmla="*/ 155 w 1377"/>
                <a:gd name="T51" fmla="*/ 154 h 693"/>
                <a:gd name="T52" fmla="*/ 153 w 1377"/>
                <a:gd name="T53" fmla="*/ 146 h 693"/>
                <a:gd name="T54" fmla="*/ 153 w 1377"/>
                <a:gd name="T55" fmla="*/ 138 h 693"/>
                <a:gd name="T56" fmla="*/ 154 w 1377"/>
                <a:gd name="T57" fmla="*/ 130 h 693"/>
                <a:gd name="T58" fmla="*/ 157 w 1377"/>
                <a:gd name="T59" fmla="*/ 123 h 693"/>
                <a:gd name="T60" fmla="*/ 163 w 1377"/>
                <a:gd name="T61" fmla="*/ 117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3" y="467"/>
                  </a:moveTo>
                  <a:lnTo>
                    <a:pt x="1377" y="287"/>
                  </a:lnTo>
                  <a:lnTo>
                    <a:pt x="759" y="0"/>
                  </a:lnTo>
                  <a:lnTo>
                    <a:pt x="27" y="86"/>
                  </a:lnTo>
                  <a:lnTo>
                    <a:pt x="24" y="90"/>
                  </a:lnTo>
                  <a:lnTo>
                    <a:pt x="17" y="103"/>
                  </a:lnTo>
                  <a:lnTo>
                    <a:pt x="9" y="123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5"/>
                  </a:lnTo>
                  <a:lnTo>
                    <a:pt x="17" y="254"/>
                  </a:lnTo>
                  <a:lnTo>
                    <a:pt x="42" y="295"/>
                  </a:lnTo>
                  <a:lnTo>
                    <a:pt x="43" y="295"/>
                  </a:lnTo>
                  <a:lnTo>
                    <a:pt x="43" y="296"/>
                  </a:lnTo>
                  <a:lnTo>
                    <a:pt x="45" y="298"/>
                  </a:lnTo>
                  <a:lnTo>
                    <a:pt x="645" y="693"/>
                  </a:lnTo>
                  <a:lnTo>
                    <a:pt x="646" y="684"/>
                  </a:lnTo>
                  <a:lnTo>
                    <a:pt x="639" y="662"/>
                  </a:lnTo>
                  <a:lnTo>
                    <a:pt x="638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1" y="614"/>
                  </a:lnTo>
                  <a:lnTo>
                    <a:pt x="615" y="583"/>
                  </a:lnTo>
                  <a:lnTo>
                    <a:pt x="612" y="551"/>
                  </a:lnTo>
                  <a:lnTo>
                    <a:pt x="616" y="518"/>
                  </a:lnTo>
                  <a:lnTo>
                    <a:pt x="629" y="490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7" name="Freeform 1429"/>
            <p:cNvSpPr>
              <a:spLocks/>
            </p:cNvSpPr>
            <p:nvPr/>
          </p:nvSpPr>
          <p:spPr bwMode="auto">
            <a:xfrm>
              <a:off x="178" y="2707"/>
              <a:ext cx="615" cy="209"/>
            </a:xfrm>
            <a:custGeom>
              <a:avLst/>
              <a:gdLst>
                <a:gd name="T0" fmla="*/ 308 w 1230"/>
                <a:gd name="T1" fmla="*/ 63 h 418"/>
                <a:gd name="T2" fmla="*/ 146 w 1230"/>
                <a:gd name="T3" fmla="*/ 105 h 418"/>
                <a:gd name="T4" fmla="*/ 0 w 1230"/>
                <a:gd name="T5" fmla="*/ 21 h 418"/>
                <a:gd name="T6" fmla="*/ 170 w 1230"/>
                <a:gd name="T7" fmla="*/ 0 h 418"/>
                <a:gd name="T8" fmla="*/ 308 w 1230"/>
                <a:gd name="T9" fmla="*/ 63 h 4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0"/>
                <a:gd name="T16" fmla="*/ 0 h 418"/>
                <a:gd name="T17" fmla="*/ 1230 w 1230"/>
                <a:gd name="T18" fmla="*/ 418 h 4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0" h="418">
                  <a:moveTo>
                    <a:pt x="1230" y="255"/>
                  </a:moveTo>
                  <a:lnTo>
                    <a:pt x="581" y="418"/>
                  </a:lnTo>
                  <a:lnTo>
                    <a:pt x="0" y="82"/>
                  </a:lnTo>
                  <a:lnTo>
                    <a:pt x="681" y="0"/>
                  </a:lnTo>
                  <a:lnTo>
                    <a:pt x="1230" y="255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8" name="Freeform 1430"/>
            <p:cNvSpPr>
              <a:spLocks/>
            </p:cNvSpPr>
            <p:nvPr/>
          </p:nvSpPr>
          <p:spPr bwMode="auto">
            <a:xfrm>
              <a:off x="152" y="2752"/>
              <a:ext cx="303" cy="264"/>
            </a:xfrm>
            <a:custGeom>
              <a:avLst/>
              <a:gdLst>
                <a:gd name="T0" fmla="*/ 146 w 607"/>
                <a:gd name="T1" fmla="*/ 132 h 529"/>
                <a:gd name="T2" fmla="*/ 9 w 607"/>
                <a:gd name="T3" fmla="*/ 41 h 529"/>
                <a:gd name="T4" fmla="*/ 4 w 607"/>
                <a:gd name="T5" fmla="*/ 33 h 529"/>
                <a:gd name="T6" fmla="*/ 1 w 607"/>
                <a:gd name="T7" fmla="*/ 27 h 529"/>
                <a:gd name="T8" fmla="*/ 0 w 607"/>
                <a:gd name="T9" fmla="*/ 20 h 529"/>
                <a:gd name="T10" fmla="*/ 0 w 607"/>
                <a:gd name="T11" fmla="*/ 15 h 529"/>
                <a:gd name="T12" fmla="*/ 0 w 607"/>
                <a:gd name="T13" fmla="*/ 10 h 529"/>
                <a:gd name="T14" fmla="*/ 1 w 607"/>
                <a:gd name="T15" fmla="*/ 5 h 529"/>
                <a:gd name="T16" fmla="*/ 2 w 607"/>
                <a:gd name="T17" fmla="*/ 2 h 529"/>
                <a:gd name="T18" fmla="*/ 4 w 607"/>
                <a:gd name="T19" fmla="*/ 0 h 529"/>
                <a:gd name="T20" fmla="*/ 151 w 607"/>
                <a:gd name="T21" fmla="*/ 85 h 529"/>
                <a:gd name="T22" fmla="*/ 147 w 607"/>
                <a:gd name="T23" fmla="*/ 89 h 529"/>
                <a:gd name="T24" fmla="*/ 144 w 607"/>
                <a:gd name="T25" fmla="*/ 95 h 529"/>
                <a:gd name="T26" fmla="*/ 142 w 607"/>
                <a:gd name="T27" fmla="*/ 101 h 529"/>
                <a:gd name="T28" fmla="*/ 142 w 607"/>
                <a:gd name="T29" fmla="*/ 107 h 529"/>
                <a:gd name="T30" fmla="*/ 142 w 607"/>
                <a:gd name="T31" fmla="*/ 114 h 529"/>
                <a:gd name="T32" fmla="*/ 142 w 607"/>
                <a:gd name="T33" fmla="*/ 120 h 529"/>
                <a:gd name="T34" fmla="*/ 144 w 607"/>
                <a:gd name="T35" fmla="*/ 126 h 529"/>
                <a:gd name="T36" fmla="*/ 146 w 607"/>
                <a:gd name="T37" fmla="*/ 132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6" y="165"/>
                  </a:lnTo>
                  <a:lnTo>
                    <a:pt x="18" y="135"/>
                  </a:lnTo>
                  <a:lnTo>
                    <a:pt x="6" y="109"/>
                  </a:lnTo>
                  <a:lnTo>
                    <a:pt x="1" y="82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6" y="23"/>
                  </a:lnTo>
                  <a:lnTo>
                    <a:pt x="11" y="10"/>
                  </a:lnTo>
                  <a:lnTo>
                    <a:pt x="17" y="0"/>
                  </a:lnTo>
                  <a:lnTo>
                    <a:pt x="607" y="341"/>
                  </a:lnTo>
                  <a:lnTo>
                    <a:pt x="590" y="359"/>
                  </a:lnTo>
                  <a:lnTo>
                    <a:pt x="578" y="381"/>
                  </a:lnTo>
                  <a:lnTo>
                    <a:pt x="571" y="405"/>
                  </a:lnTo>
                  <a:lnTo>
                    <a:pt x="568" y="431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9" name="Freeform 1431"/>
            <p:cNvSpPr>
              <a:spLocks/>
            </p:cNvSpPr>
            <p:nvPr/>
          </p:nvSpPr>
          <p:spPr bwMode="auto">
            <a:xfrm>
              <a:off x="446" y="2844"/>
              <a:ext cx="376" cy="198"/>
            </a:xfrm>
            <a:custGeom>
              <a:avLst/>
              <a:gdLst>
                <a:gd name="T0" fmla="*/ 168 w 752"/>
                <a:gd name="T1" fmla="*/ 34 h 394"/>
                <a:gd name="T2" fmla="*/ 0 w 752"/>
                <a:gd name="T3" fmla="*/ 78 h 394"/>
                <a:gd name="T4" fmla="*/ 1 w 752"/>
                <a:gd name="T5" fmla="*/ 83 h 394"/>
                <a:gd name="T6" fmla="*/ 169 w 752"/>
                <a:gd name="T7" fmla="*/ 39 h 394"/>
                <a:gd name="T8" fmla="*/ 179 w 752"/>
                <a:gd name="T9" fmla="*/ 49 h 394"/>
                <a:gd name="T10" fmla="*/ 7 w 752"/>
                <a:gd name="T11" fmla="*/ 94 h 394"/>
                <a:gd name="T12" fmla="*/ 9 w 752"/>
                <a:gd name="T13" fmla="*/ 100 h 394"/>
                <a:gd name="T14" fmla="*/ 188 w 752"/>
                <a:gd name="T15" fmla="*/ 51 h 394"/>
                <a:gd name="T16" fmla="*/ 173 w 752"/>
                <a:gd name="T17" fmla="*/ 35 h 394"/>
                <a:gd name="T18" fmla="*/ 175 w 752"/>
                <a:gd name="T19" fmla="*/ 1 h 394"/>
                <a:gd name="T20" fmla="*/ 170 w 752"/>
                <a:gd name="T21" fmla="*/ 0 h 394"/>
                <a:gd name="T22" fmla="*/ 170 w 752"/>
                <a:gd name="T23" fmla="*/ 10 h 394"/>
                <a:gd name="T24" fmla="*/ 168 w 752"/>
                <a:gd name="T25" fmla="*/ 34 h 3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2"/>
                <a:gd name="T40" fmla="*/ 0 h 394"/>
                <a:gd name="T41" fmla="*/ 752 w 752"/>
                <a:gd name="T42" fmla="*/ 394 h 3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2" h="394">
                  <a:moveTo>
                    <a:pt x="670" y="135"/>
                  </a:moveTo>
                  <a:lnTo>
                    <a:pt x="0" y="310"/>
                  </a:lnTo>
                  <a:lnTo>
                    <a:pt x="4" y="331"/>
                  </a:lnTo>
                  <a:lnTo>
                    <a:pt x="676" y="155"/>
                  </a:lnTo>
                  <a:lnTo>
                    <a:pt x="713" y="193"/>
                  </a:lnTo>
                  <a:lnTo>
                    <a:pt x="28" y="374"/>
                  </a:lnTo>
                  <a:lnTo>
                    <a:pt x="34" y="394"/>
                  </a:lnTo>
                  <a:lnTo>
                    <a:pt x="752" y="203"/>
                  </a:lnTo>
                  <a:lnTo>
                    <a:pt x="690" y="140"/>
                  </a:lnTo>
                  <a:lnTo>
                    <a:pt x="699" y="1"/>
                  </a:lnTo>
                  <a:lnTo>
                    <a:pt x="680" y="0"/>
                  </a:lnTo>
                  <a:lnTo>
                    <a:pt x="677" y="39"/>
                  </a:lnTo>
                  <a:lnTo>
                    <a:pt x="670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0" name="Freeform 1432"/>
            <p:cNvSpPr>
              <a:spLocks/>
            </p:cNvSpPr>
            <p:nvPr/>
          </p:nvSpPr>
          <p:spPr bwMode="auto">
            <a:xfrm>
              <a:off x="461" y="2642"/>
              <a:ext cx="335" cy="209"/>
            </a:xfrm>
            <a:custGeom>
              <a:avLst/>
              <a:gdLst>
                <a:gd name="T0" fmla="*/ 7 w 670"/>
                <a:gd name="T1" fmla="*/ 60 h 417"/>
                <a:gd name="T2" fmla="*/ 0 w 670"/>
                <a:gd name="T3" fmla="*/ 72 h 417"/>
                <a:gd name="T4" fmla="*/ 1 w 670"/>
                <a:gd name="T5" fmla="*/ 88 h 417"/>
                <a:gd name="T6" fmla="*/ 3 w 670"/>
                <a:gd name="T7" fmla="*/ 98 h 417"/>
                <a:gd name="T8" fmla="*/ 3 w 670"/>
                <a:gd name="T9" fmla="*/ 105 h 417"/>
                <a:gd name="T10" fmla="*/ 168 w 670"/>
                <a:gd name="T11" fmla="*/ 39 h 417"/>
                <a:gd name="T12" fmla="*/ 166 w 670"/>
                <a:gd name="T13" fmla="*/ 0 h 417"/>
                <a:gd name="T14" fmla="*/ 7 w 670"/>
                <a:gd name="T15" fmla="*/ 60 h 4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70"/>
                <a:gd name="T25" fmla="*/ 0 h 417"/>
                <a:gd name="T26" fmla="*/ 670 w 670"/>
                <a:gd name="T27" fmla="*/ 417 h 4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70" h="417">
                  <a:moveTo>
                    <a:pt x="30" y="237"/>
                  </a:moveTo>
                  <a:lnTo>
                    <a:pt x="0" y="285"/>
                  </a:lnTo>
                  <a:lnTo>
                    <a:pt x="2" y="349"/>
                  </a:lnTo>
                  <a:lnTo>
                    <a:pt x="12" y="392"/>
                  </a:lnTo>
                  <a:lnTo>
                    <a:pt x="15" y="417"/>
                  </a:lnTo>
                  <a:lnTo>
                    <a:pt x="670" y="155"/>
                  </a:lnTo>
                  <a:lnTo>
                    <a:pt x="662" y="0"/>
                  </a:lnTo>
                  <a:lnTo>
                    <a:pt x="30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1" name="Freeform 1433"/>
            <p:cNvSpPr>
              <a:spLocks/>
            </p:cNvSpPr>
            <p:nvPr/>
          </p:nvSpPr>
          <p:spPr bwMode="auto">
            <a:xfrm>
              <a:off x="469" y="2721"/>
              <a:ext cx="356" cy="164"/>
            </a:xfrm>
            <a:custGeom>
              <a:avLst/>
              <a:gdLst>
                <a:gd name="T0" fmla="*/ 0 w 710"/>
                <a:gd name="T1" fmla="*/ 68 h 328"/>
                <a:gd name="T2" fmla="*/ 9 w 710"/>
                <a:gd name="T3" fmla="*/ 82 h 328"/>
                <a:gd name="T4" fmla="*/ 179 w 710"/>
                <a:gd name="T5" fmla="*/ 13 h 328"/>
                <a:gd name="T6" fmla="*/ 163 w 710"/>
                <a:gd name="T7" fmla="*/ 0 h 328"/>
                <a:gd name="T8" fmla="*/ 0 w 710"/>
                <a:gd name="T9" fmla="*/ 68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0"/>
                <a:gd name="T16" fmla="*/ 0 h 328"/>
                <a:gd name="T17" fmla="*/ 710 w 710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0" h="328">
                  <a:moveTo>
                    <a:pt x="0" y="269"/>
                  </a:moveTo>
                  <a:lnTo>
                    <a:pt x="34" y="328"/>
                  </a:lnTo>
                  <a:lnTo>
                    <a:pt x="710" y="55"/>
                  </a:lnTo>
                  <a:lnTo>
                    <a:pt x="648" y="0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2" name="Freeform 1434"/>
            <p:cNvSpPr>
              <a:spLocks/>
            </p:cNvSpPr>
            <p:nvPr/>
          </p:nvSpPr>
          <p:spPr bwMode="auto">
            <a:xfrm>
              <a:off x="143" y="2499"/>
              <a:ext cx="687" cy="393"/>
            </a:xfrm>
            <a:custGeom>
              <a:avLst/>
              <a:gdLst>
                <a:gd name="T0" fmla="*/ 169 w 1375"/>
                <a:gd name="T1" fmla="*/ 133 h 786"/>
                <a:gd name="T2" fmla="*/ 343 w 1375"/>
                <a:gd name="T3" fmla="*/ 67 h 786"/>
                <a:gd name="T4" fmla="*/ 183 w 1375"/>
                <a:gd name="T5" fmla="*/ 0 h 786"/>
                <a:gd name="T6" fmla="*/ 4 w 1375"/>
                <a:gd name="T7" fmla="*/ 41 h 786"/>
                <a:gd name="T8" fmla="*/ 3 w 1375"/>
                <a:gd name="T9" fmla="*/ 42 h 786"/>
                <a:gd name="T10" fmla="*/ 2 w 1375"/>
                <a:gd name="T11" fmla="*/ 46 h 786"/>
                <a:gd name="T12" fmla="*/ 1 w 1375"/>
                <a:gd name="T13" fmla="*/ 51 h 786"/>
                <a:gd name="T14" fmla="*/ 0 w 1375"/>
                <a:gd name="T15" fmla="*/ 58 h 786"/>
                <a:gd name="T16" fmla="*/ 0 w 1375"/>
                <a:gd name="T17" fmla="*/ 68 h 786"/>
                <a:gd name="T18" fmla="*/ 2 w 1375"/>
                <a:gd name="T19" fmla="*/ 78 h 786"/>
                <a:gd name="T20" fmla="*/ 7 w 1375"/>
                <a:gd name="T21" fmla="*/ 89 h 786"/>
                <a:gd name="T22" fmla="*/ 14 w 1375"/>
                <a:gd name="T23" fmla="*/ 99 h 786"/>
                <a:gd name="T24" fmla="*/ 14 w 1375"/>
                <a:gd name="T25" fmla="*/ 100 h 786"/>
                <a:gd name="T26" fmla="*/ 14 w 1375"/>
                <a:gd name="T27" fmla="*/ 100 h 786"/>
                <a:gd name="T28" fmla="*/ 14 w 1375"/>
                <a:gd name="T29" fmla="*/ 100 h 786"/>
                <a:gd name="T30" fmla="*/ 173 w 1375"/>
                <a:gd name="T31" fmla="*/ 197 h 786"/>
                <a:gd name="T32" fmla="*/ 173 w 1375"/>
                <a:gd name="T33" fmla="*/ 194 h 786"/>
                <a:gd name="T34" fmla="*/ 171 w 1375"/>
                <a:gd name="T35" fmla="*/ 189 h 786"/>
                <a:gd name="T36" fmla="*/ 171 w 1375"/>
                <a:gd name="T37" fmla="*/ 189 h 786"/>
                <a:gd name="T38" fmla="*/ 171 w 1375"/>
                <a:gd name="T39" fmla="*/ 188 h 786"/>
                <a:gd name="T40" fmla="*/ 170 w 1375"/>
                <a:gd name="T41" fmla="*/ 187 h 786"/>
                <a:gd name="T42" fmla="*/ 168 w 1375"/>
                <a:gd name="T43" fmla="*/ 182 h 786"/>
                <a:gd name="T44" fmla="*/ 165 w 1375"/>
                <a:gd name="T45" fmla="*/ 175 h 786"/>
                <a:gd name="T46" fmla="*/ 163 w 1375"/>
                <a:gd name="T47" fmla="*/ 167 h 786"/>
                <a:gd name="T48" fmla="*/ 161 w 1375"/>
                <a:gd name="T49" fmla="*/ 158 h 786"/>
                <a:gd name="T50" fmla="*/ 161 w 1375"/>
                <a:gd name="T51" fmla="*/ 149 h 786"/>
                <a:gd name="T52" fmla="*/ 164 w 1375"/>
                <a:gd name="T53" fmla="*/ 141 h 786"/>
                <a:gd name="T54" fmla="*/ 169 w 1375"/>
                <a:gd name="T55" fmla="*/ 133 h 78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5"/>
                <a:gd name="T85" fmla="*/ 0 h 786"/>
                <a:gd name="T86" fmla="*/ 1375 w 1375"/>
                <a:gd name="T87" fmla="*/ 786 h 78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5" h="786">
                  <a:moveTo>
                    <a:pt x="678" y="532"/>
                  </a:moveTo>
                  <a:lnTo>
                    <a:pt x="1375" y="266"/>
                  </a:lnTo>
                  <a:lnTo>
                    <a:pt x="733" y="0"/>
                  </a:lnTo>
                  <a:lnTo>
                    <a:pt x="18" y="161"/>
                  </a:lnTo>
                  <a:lnTo>
                    <a:pt x="15" y="167"/>
                  </a:lnTo>
                  <a:lnTo>
                    <a:pt x="10" y="182"/>
                  </a:lnTo>
                  <a:lnTo>
                    <a:pt x="4" y="205"/>
                  </a:lnTo>
                  <a:lnTo>
                    <a:pt x="0" y="235"/>
                  </a:lnTo>
                  <a:lnTo>
                    <a:pt x="1" y="271"/>
                  </a:lnTo>
                  <a:lnTo>
                    <a:pt x="10" y="311"/>
                  </a:lnTo>
                  <a:lnTo>
                    <a:pt x="28" y="354"/>
                  </a:lnTo>
                  <a:lnTo>
                    <a:pt x="58" y="398"/>
                  </a:lnTo>
                  <a:lnTo>
                    <a:pt x="59" y="400"/>
                  </a:lnTo>
                  <a:lnTo>
                    <a:pt x="59" y="401"/>
                  </a:lnTo>
                  <a:lnTo>
                    <a:pt x="693" y="786"/>
                  </a:lnTo>
                  <a:lnTo>
                    <a:pt x="694" y="776"/>
                  </a:lnTo>
                  <a:lnTo>
                    <a:pt x="685" y="753"/>
                  </a:lnTo>
                  <a:lnTo>
                    <a:pt x="684" y="752"/>
                  </a:lnTo>
                  <a:lnTo>
                    <a:pt x="680" y="745"/>
                  </a:lnTo>
                  <a:lnTo>
                    <a:pt x="672" y="726"/>
                  </a:lnTo>
                  <a:lnTo>
                    <a:pt x="662" y="699"/>
                  </a:lnTo>
                  <a:lnTo>
                    <a:pt x="653" y="667"/>
                  </a:lnTo>
                  <a:lnTo>
                    <a:pt x="647" y="631"/>
                  </a:lnTo>
                  <a:lnTo>
                    <a:pt x="647" y="594"/>
                  </a:lnTo>
                  <a:lnTo>
                    <a:pt x="656" y="561"/>
                  </a:lnTo>
                  <a:lnTo>
                    <a:pt x="678" y="5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3" name="Freeform 1435"/>
            <p:cNvSpPr>
              <a:spLocks/>
            </p:cNvSpPr>
            <p:nvPr/>
          </p:nvSpPr>
          <p:spPr bwMode="auto">
            <a:xfrm>
              <a:off x="177" y="2514"/>
              <a:ext cx="617" cy="237"/>
            </a:xfrm>
            <a:custGeom>
              <a:avLst/>
              <a:gdLst>
                <a:gd name="T0" fmla="*/ 308 w 1235"/>
                <a:gd name="T1" fmla="*/ 59 h 475"/>
                <a:gd name="T2" fmla="*/ 152 w 1235"/>
                <a:gd name="T3" fmla="*/ 118 h 475"/>
                <a:gd name="T4" fmla="*/ 0 w 1235"/>
                <a:gd name="T5" fmla="*/ 37 h 475"/>
                <a:gd name="T6" fmla="*/ 166 w 1235"/>
                <a:gd name="T7" fmla="*/ 0 h 475"/>
                <a:gd name="T8" fmla="*/ 308 w 1235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5"/>
                <a:gd name="T16" fmla="*/ 0 h 475"/>
                <a:gd name="T17" fmla="*/ 1235 w 1235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5" h="475">
                  <a:moveTo>
                    <a:pt x="1235" y="236"/>
                  </a:moveTo>
                  <a:lnTo>
                    <a:pt x="611" y="475"/>
                  </a:lnTo>
                  <a:lnTo>
                    <a:pt x="0" y="151"/>
                  </a:lnTo>
                  <a:lnTo>
                    <a:pt x="666" y="0"/>
                  </a:lnTo>
                  <a:lnTo>
                    <a:pt x="1235" y="23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4" name="Freeform 1436"/>
            <p:cNvSpPr>
              <a:spLocks/>
            </p:cNvSpPr>
            <p:nvPr/>
          </p:nvSpPr>
          <p:spPr bwMode="auto">
            <a:xfrm>
              <a:off x="154" y="2595"/>
              <a:ext cx="315" cy="271"/>
            </a:xfrm>
            <a:custGeom>
              <a:avLst/>
              <a:gdLst>
                <a:gd name="T0" fmla="*/ 157 w 631"/>
                <a:gd name="T1" fmla="*/ 136 h 542"/>
                <a:gd name="T2" fmla="*/ 12 w 631"/>
                <a:gd name="T3" fmla="*/ 46 h 542"/>
                <a:gd name="T4" fmla="*/ 7 w 631"/>
                <a:gd name="T5" fmla="*/ 38 h 542"/>
                <a:gd name="T6" fmla="*/ 3 w 631"/>
                <a:gd name="T7" fmla="*/ 31 h 542"/>
                <a:gd name="T8" fmla="*/ 1 w 631"/>
                <a:gd name="T9" fmla="*/ 24 h 542"/>
                <a:gd name="T10" fmla="*/ 0 w 631"/>
                <a:gd name="T11" fmla="*/ 17 h 542"/>
                <a:gd name="T12" fmla="*/ 0 w 631"/>
                <a:gd name="T13" fmla="*/ 12 h 542"/>
                <a:gd name="T14" fmla="*/ 0 w 631"/>
                <a:gd name="T15" fmla="*/ 7 h 542"/>
                <a:gd name="T16" fmla="*/ 1 w 631"/>
                <a:gd name="T17" fmla="*/ 3 h 542"/>
                <a:gd name="T18" fmla="*/ 2 w 631"/>
                <a:gd name="T19" fmla="*/ 0 h 542"/>
                <a:gd name="T20" fmla="*/ 157 w 631"/>
                <a:gd name="T21" fmla="*/ 82 h 542"/>
                <a:gd name="T22" fmla="*/ 154 w 631"/>
                <a:gd name="T23" fmla="*/ 88 h 542"/>
                <a:gd name="T24" fmla="*/ 151 w 631"/>
                <a:gd name="T25" fmla="*/ 94 h 542"/>
                <a:gd name="T26" fmla="*/ 150 w 631"/>
                <a:gd name="T27" fmla="*/ 101 h 542"/>
                <a:gd name="T28" fmla="*/ 150 w 631"/>
                <a:gd name="T29" fmla="*/ 108 h 542"/>
                <a:gd name="T30" fmla="*/ 151 w 631"/>
                <a:gd name="T31" fmla="*/ 115 h 542"/>
                <a:gd name="T32" fmla="*/ 152 w 631"/>
                <a:gd name="T33" fmla="*/ 122 h 542"/>
                <a:gd name="T34" fmla="*/ 154 w 631"/>
                <a:gd name="T35" fmla="*/ 130 h 542"/>
                <a:gd name="T36" fmla="*/ 157 w 631"/>
                <a:gd name="T37" fmla="*/ 136 h 5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1"/>
                <a:gd name="T58" fmla="*/ 0 h 542"/>
                <a:gd name="T59" fmla="*/ 631 w 631"/>
                <a:gd name="T60" fmla="*/ 542 h 5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1" h="542">
                  <a:moveTo>
                    <a:pt x="628" y="542"/>
                  </a:moveTo>
                  <a:lnTo>
                    <a:pt x="50" y="187"/>
                  </a:lnTo>
                  <a:lnTo>
                    <a:pt x="28" y="155"/>
                  </a:lnTo>
                  <a:lnTo>
                    <a:pt x="13" y="125"/>
                  </a:lnTo>
                  <a:lnTo>
                    <a:pt x="4" y="96"/>
                  </a:lnTo>
                  <a:lnTo>
                    <a:pt x="0" y="71"/>
                  </a:lnTo>
                  <a:lnTo>
                    <a:pt x="0" y="48"/>
                  </a:lnTo>
                  <a:lnTo>
                    <a:pt x="2" y="28"/>
                  </a:lnTo>
                  <a:lnTo>
                    <a:pt x="6" y="12"/>
                  </a:lnTo>
                  <a:lnTo>
                    <a:pt x="11" y="0"/>
                  </a:lnTo>
                  <a:lnTo>
                    <a:pt x="631" y="331"/>
                  </a:lnTo>
                  <a:lnTo>
                    <a:pt x="616" y="354"/>
                  </a:lnTo>
                  <a:lnTo>
                    <a:pt x="606" y="379"/>
                  </a:lnTo>
                  <a:lnTo>
                    <a:pt x="602" y="407"/>
                  </a:lnTo>
                  <a:lnTo>
                    <a:pt x="602" y="434"/>
                  </a:lnTo>
                  <a:lnTo>
                    <a:pt x="604" y="463"/>
                  </a:lnTo>
                  <a:lnTo>
                    <a:pt x="611" y="491"/>
                  </a:lnTo>
                  <a:lnTo>
                    <a:pt x="619" y="518"/>
                  </a:lnTo>
                  <a:lnTo>
                    <a:pt x="628" y="54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5" name="Freeform 1437"/>
            <p:cNvSpPr>
              <a:spLocks/>
            </p:cNvSpPr>
            <p:nvPr/>
          </p:nvSpPr>
          <p:spPr bwMode="auto">
            <a:xfrm>
              <a:off x="468" y="2642"/>
              <a:ext cx="366" cy="250"/>
            </a:xfrm>
            <a:custGeom>
              <a:avLst/>
              <a:gdLst>
                <a:gd name="T0" fmla="*/ 161 w 732"/>
                <a:gd name="T1" fmla="*/ 38 h 499"/>
                <a:gd name="T2" fmla="*/ 0 w 732"/>
                <a:gd name="T3" fmla="*/ 103 h 499"/>
                <a:gd name="T4" fmla="*/ 1 w 732"/>
                <a:gd name="T5" fmla="*/ 108 h 499"/>
                <a:gd name="T6" fmla="*/ 163 w 732"/>
                <a:gd name="T7" fmla="*/ 43 h 499"/>
                <a:gd name="T8" fmla="*/ 173 w 732"/>
                <a:gd name="T9" fmla="*/ 52 h 499"/>
                <a:gd name="T10" fmla="*/ 9 w 732"/>
                <a:gd name="T11" fmla="*/ 120 h 499"/>
                <a:gd name="T12" fmla="*/ 11 w 732"/>
                <a:gd name="T13" fmla="*/ 125 h 499"/>
                <a:gd name="T14" fmla="*/ 183 w 732"/>
                <a:gd name="T15" fmla="*/ 54 h 499"/>
                <a:gd name="T16" fmla="*/ 166 w 732"/>
                <a:gd name="T17" fmla="*/ 38 h 499"/>
                <a:gd name="T18" fmla="*/ 165 w 732"/>
                <a:gd name="T19" fmla="*/ 0 h 499"/>
                <a:gd name="T20" fmla="*/ 161 w 732"/>
                <a:gd name="T21" fmla="*/ 0 h 499"/>
                <a:gd name="T22" fmla="*/ 161 w 732"/>
                <a:gd name="T23" fmla="*/ 12 h 499"/>
                <a:gd name="T24" fmla="*/ 161 w 732"/>
                <a:gd name="T25" fmla="*/ 38 h 49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2"/>
                <a:gd name="T40" fmla="*/ 0 h 499"/>
                <a:gd name="T41" fmla="*/ 732 w 732"/>
                <a:gd name="T42" fmla="*/ 499 h 49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2" h="499">
                  <a:moveTo>
                    <a:pt x="644" y="149"/>
                  </a:moveTo>
                  <a:lnTo>
                    <a:pt x="0" y="409"/>
                  </a:lnTo>
                  <a:lnTo>
                    <a:pt x="7" y="431"/>
                  </a:lnTo>
                  <a:lnTo>
                    <a:pt x="652" y="170"/>
                  </a:lnTo>
                  <a:lnTo>
                    <a:pt x="692" y="208"/>
                  </a:lnTo>
                  <a:lnTo>
                    <a:pt x="36" y="477"/>
                  </a:lnTo>
                  <a:lnTo>
                    <a:pt x="43" y="499"/>
                  </a:lnTo>
                  <a:lnTo>
                    <a:pt x="732" y="216"/>
                  </a:lnTo>
                  <a:lnTo>
                    <a:pt x="663" y="152"/>
                  </a:lnTo>
                  <a:lnTo>
                    <a:pt x="660" y="0"/>
                  </a:lnTo>
                  <a:lnTo>
                    <a:pt x="642" y="0"/>
                  </a:lnTo>
                  <a:lnTo>
                    <a:pt x="642" y="47"/>
                  </a:lnTo>
                  <a:lnTo>
                    <a:pt x="644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6" name="Freeform 1438"/>
            <p:cNvSpPr>
              <a:spLocks/>
            </p:cNvSpPr>
            <p:nvPr/>
          </p:nvSpPr>
          <p:spPr bwMode="auto">
            <a:xfrm>
              <a:off x="419" y="2492"/>
              <a:ext cx="347" cy="158"/>
            </a:xfrm>
            <a:custGeom>
              <a:avLst/>
              <a:gdLst>
                <a:gd name="T0" fmla="*/ 11 w 694"/>
                <a:gd name="T1" fmla="*/ 39 h 318"/>
                <a:gd name="T2" fmla="*/ 1 w 694"/>
                <a:gd name="T3" fmla="*/ 50 h 318"/>
                <a:gd name="T4" fmla="*/ 0 w 694"/>
                <a:gd name="T5" fmla="*/ 64 h 318"/>
                <a:gd name="T6" fmla="*/ 1 w 694"/>
                <a:gd name="T7" fmla="*/ 73 h 318"/>
                <a:gd name="T8" fmla="*/ 3 w 694"/>
                <a:gd name="T9" fmla="*/ 79 h 318"/>
                <a:gd name="T10" fmla="*/ 173 w 694"/>
                <a:gd name="T11" fmla="*/ 35 h 318"/>
                <a:gd name="T12" fmla="*/ 174 w 694"/>
                <a:gd name="T13" fmla="*/ 0 h 318"/>
                <a:gd name="T14" fmla="*/ 11 w 694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4"/>
                <a:gd name="T25" fmla="*/ 0 h 318"/>
                <a:gd name="T26" fmla="*/ 694 w 694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4" h="318">
                  <a:moveTo>
                    <a:pt x="41" y="159"/>
                  </a:moveTo>
                  <a:lnTo>
                    <a:pt x="5" y="201"/>
                  </a:lnTo>
                  <a:lnTo>
                    <a:pt x="0" y="257"/>
                  </a:lnTo>
                  <a:lnTo>
                    <a:pt x="6" y="295"/>
                  </a:lnTo>
                  <a:lnTo>
                    <a:pt x="9" y="318"/>
                  </a:lnTo>
                  <a:lnTo>
                    <a:pt x="689" y="142"/>
                  </a:lnTo>
                  <a:lnTo>
                    <a:pt x="694" y="0"/>
                  </a:lnTo>
                  <a:lnTo>
                    <a:pt x="41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7" name="Freeform 1439"/>
            <p:cNvSpPr>
              <a:spLocks/>
            </p:cNvSpPr>
            <p:nvPr/>
          </p:nvSpPr>
          <p:spPr bwMode="auto">
            <a:xfrm>
              <a:off x="423" y="2564"/>
              <a:ext cx="368" cy="119"/>
            </a:xfrm>
            <a:custGeom>
              <a:avLst/>
              <a:gdLst>
                <a:gd name="T0" fmla="*/ 0 w 737"/>
                <a:gd name="T1" fmla="*/ 46 h 237"/>
                <a:gd name="T2" fmla="*/ 7 w 737"/>
                <a:gd name="T3" fmla="*/ 60 h 237"/>
                <a:gd name="T4" fmla="*/ 184 w 737"/>
                <a:gd name="T5" fmla="*/ 14 h 237"/>
                <a:gd name="T6" fmla="*/ 169 w 737"/>
                <a:gd name="T7" fmla="*/ 0 h 237"/>
                <a:gd name="T8" fmla="*/ 0 w 737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7"/>
                <a:gd name="T16" fmla="*/ 0 h 237"/>
                <a:gd name="T17" fmla="*/ 737 w 737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7" h="237">
                  <a:moveTo>
                    <a:pt x="0" y="181"/>
                  </a:moveTo>
                  <a:lnTo>
                    <a:pt x="30" y="237"/>
                  </a:lnTo>
                  <a:lnTo>
                    <a:pt x="737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8" name="Freeform 1440"/>
            <p:cNvSpPr>
              <a:spLocks/>
            </p:cNvSpPr>
            <p:nvPr/>
          </p:nvSpPr>
          <p:spPr bwMode="auto">
            <a:xfrm>
              <a:off x="118" y="2343"/>
              <a:ext cx="688" cy="346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6 w 1377"/>
                <a:gd name="T7" fmla="*/ 21 h 693"/>
                <a:gd name="T8" fmla="*/ 6 w 1377"/>
                <a:gd name="T9" fmla="*/ 22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7 h 693"/>
                <a:gd name="T16" fmla="*/ 0 w 1377"/>
                <a:gd name="T17" fmla="*/ 45 h 693"/>
                <a:gd name="T18" fmla="*/ 0 w 1377"/>
                <a:gd name="T19" fmla="*/ 54 h 693"/>
                <a:gd name="T20" fmla="*/ 4 w 1377"/>
                <a:gd name="T21" fmla="*/ 63 h 693"/>
                <a:gd name="T22" fmla="*/ 10 w 1377"/>
                <a:gd name="T23" fmla="*/ 73 h 693"/>
                <a:gd name="T24" fmla="*/ 10 w 1377"/>
                <a:gd name="T25" fmla="*/ 73 h 693"/>
                <a:gd name="T26" fmla="*/ 10 w 1377"/>
                <a:gd name="T27" fmla="*/ 74 h 693"/>
                <a:gd name="T28" fmla="*/ 10 w 1377"/>
                <a:gd name="T29" fmla="*/ 74 h 693"/>
                <a:gd name="T30" fmla="*/ 10 w 1377"/>
                <a:gd name="T31" fmla="*/ 74 h 693"/>
                <a:gd name="T32" fmla="*/ 10 w 1377"/>
                <a:gd name="T33" fmla="*/ 74 h 693"/>
                <a:gd name="T34" fmla="*/ 10 w 1377"/>
                <a:gd name="T35" fmla="*/ 74 h 693"/>
                <a:gd name="T36" fmla="*/ 161 w 1377"/>
                <a:gd name="T37" fmla="*/ 173 h 693"/>
                <a:gd name="T38" fmla="*/ 161 w 1377"/>
                <a:gd name="T39" fmla="*/ 171 h 693"/>
                <a:gd name="T40" fmla="*/ 159 w 1377"/>
                <a:gd name="T41" fmla="*/ 165 h 693"/>
                <a:gd name="T42" fmla="*/ 159 w 1377"/>
                <a:gd name="T43" fmla="*/ 165 h 693"/>
                <a:gd name="T44" fmla="*/ 159 w 1377"/>
                <a:gd name="T45" fmla="*/ 165 h 693"/>
                <a:gd name="T46" fmla="*/ 158 w 1377"/>
                <a:gd name="T47" fmla="*/ 163 h 693"/>
                <a:gd name="T48" fmla="*/ 157 w 1377"/>
                <a:gd name="T49" fmla="*/ 159 h 693"/>
                <a:gd name="T50" fmla="*/ 155 w 1377"/>
                <a:gd name="T51" fmla="*/ 153 h 693"/>
                <a:gd name="T52" fmla="*/ 153 w 1377"/>
                <a:gd name="T53" fmla="*/ 146 h 693"/>
                <a:gd name="T54" fmla="*/ 153 w 1377"/>
                <a:gd name="T55" fmla="*/ 138 h 693"/>
                <a:gd name="T56" fmla="*/ 153 w 1377"/>
                <a:gd name="T57" fmla="*/ 129 h 693"/>
                <a:gd name="T58" fmla="*/ 157 w 1377"/>
                <a:gd name="T59" fmla="*/ 122 h 693"/>
                <a:gd name="T60" fmla="*/ 163 w 1377"/>
                <a:gd name="T61" fmla="*/ 117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2" y="468"/>
                  </a:moveTo>
                  <a:lnTo>
                    <a:pt x="1377" y="288"/>
                  </a:lnTo>
                  <a:lnTo>
                    <a:pt x="758" y="0"/>
                  </a:lnTo>
                  <a:lnTo>
                    <a:pt x="26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4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6"/>
                  </a:lnTo>
                  <a:lnTo>
                    <a:pt x="17" y="254"/>
                  </a:lnTo>
                  <a:lnTo>
                    <a:pt x="42" y="295"/>
                  </a:lnTo>
                  <a:lnTo>
                    <a:pt x="42" y="296"/>
                  </a:lnTo>
                  <a:lnTo>
                    <a:pt x="42" y="297"/>
                  </a:lnTo>
                  <a:lnTo>
                    <a:pt x="43" y="297"/>
                  </a:lnTo>
                  <a:lnTo>
                    <a:pt x="644" y="693"/>
                  </a:lnTo>
                  <a:lnTo>
                    <a:pt x="646" y="684"/>
                  </a:lnTo>
                  <a:lnTo>
                    <a:pt x="638" y="663"/>
                  </a:lnTo>
                  <a:lnTo>
                    <a:pt x="638" y="662"/>
                  </a:lnTo>
                  <a:lnTo>
                    <a:pt x="635" y="655"/>
                  </a:lnTo>
                  <a:lnTo>
                    <a:pt x="628" y="638"/>
                  </a:lnTo>
                  <a:lnTo>
                    <a:pt x="621" y="614"/>
                  </a:lnTo>
                  <a:lnTo>
                    <a:pt x="614" y="584"/>
                  </a:lnTo>
                  <a:lnTo>
                    <a:pt x="612" y="552"/>
                  </a:lnTo>
                  <a:lnTo>
                    <a:pt x="615" y="519"/>
                  </a:lnTo>
                  <a:lnTo>
                    <a:pt x="628" y="491"/>
                  </a:lnTo>
                  <a:lnTo>
                    <a:pt x="652" y="4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9" name="Freeform 1441"/>
            <p:cNvSpPr>
              <a:spLocks/>
            </p:cNvSpPr>
            <p:nvPr/>
          </p:nvSpPr>
          <p:spPr bwMode="auto">
            <a:xfrm>
              <a:off x="155" y="2355"/>
              <a:ext cx="614" cy="209"/>
            </a:xfrm>
            <a:custGeom>
              <a:avLst/>
              <a:gdLst>
                <a:gd name="T0" fmla="*/ 307 w 1229"/>
                <a:gd name="T1" fmla="*/ 64 h 416"/>
                <a:gd name="T2" fmla="*/ 145 w 1229"/>
                <a:gd name="T3" fmla="*/ 105 h 416"/>
                <a:gd name="T4" fmla="*/ 0 w 1229"/>
                <a:gd name="T5" fmla="*/ 20 h 416"/>
                <a:gd name="T6" fmla="*/ 170 w 1229"/>
                <a:gd name="T7" fmla="*/ 0 h 416"/>
                <a:gd name="T8" fmla="*/ 307 w 1229"/>
                <a:gd name="T9" fmla="*/ 64 h 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6"/>
                <a:gd name="T17" fmla="*/ 1229 w 1229"/>
                <a:gd name="T18" fmla="*/ 416 h 4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6">
                  <a:moveTo>
                    <a:pt x="1229" y="254"/>
                  </a:moveTo>
                  <a:lnTo>
                    <a:pt x="581" y="416"/>
                  </a:lnTo>
                  <a:lnTo>
                    <a:pt x="0" y="80"/>
                  </a:lnTo>
                  <a:lnTo>
                    <a:pt x="680" y="0"/>
                  </a:lnTo>
                  <a:lnTo>
                    <a:pt x="1229" y="254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0" name="Freeform 1442"/>
            <p:cNvSpPr>
              <a:spLocks/>
            </p:cNvSpPr>
            <p:nvPr/>
          </p:nvSpPr>
          <p:spPr bwMode="auto">
            <a:xfrm>
              <a:off x="128" y="2399"/>
              <a:ext cx="304" cy="265"/>
            </a:xfrm>
            <a:custGeom>
              <a:avLst/>
              <a:gdLst>
                <a:gd name="T0" fmla="*/ 147 w 608"/>
                <a:gd name="T1" fmla="*/ 133 h 529"/>
                <a:gd name="T2" fmla="*/ 10 w 608"/>
                <a:gd name="T3" fmla="*/ 42 h 529"/>
                <a:gd name="T4" fmla="*/ 5 w 608"/>
                <a:gd name="T5" fmla="*/ 34 h 529"/>
                <a:gd name="T6" fmla="*/ 1 w 608"/>
                <a:gd name="T7" fmla="*/ 27 h 529"/>
                <a:gd name="T8" fmla="*/ 1 w 608"/>
                <a:gd name="T9" fmla="*/ 21 h 529"/>
                <a:gd name="T10" fmla="*/ 0 w 608"/>
                <a:gd name="T11" fmla="*/ 15 h 529"/>
                <a:gd name="T12" fmla="*/ 1 w 608"/>
                <a:gd name="T13" fmla="*/ 10 h 529"/>
                <a:gd name="T14" fmla="*/ 1 w 608"/>
                <a:gd name="T15" fmla="*/ 6 h 529"/>
                <a:gd name="T16" fmla="*/ 3 w 608"/>
                <a:gd name="T17" fmla="*/ 3 h 529"/>
                <a:gd name="T18" fmla="*/ 5 w 608"/>
                <a:gd name="T19" fmla="*/ 0 h 529"/>
                <a:gd name="T20" fmla="*/ 152 w 608"/>
                <a:gd name="T21" fmla="*/ 86 h 529"/>
                <a:gd name="T22" fmla="*/ 148 w 608"/>
                <a:gd name="T23" fmla="*/ 90 h 529"/>
                <a:gd name="T24" fmla="*/ 145 w 608"/>
                <a:gd name="T25" fmla="*/ 96 h 529"/>
                <a:gd name="T26" fmla="*/ 143 w 608"/>
                <a:gd name="T27" fmla="*/ 102 h 529"/>
                <a:gd name="T28" fmla="*/ 143 w 608"/>
                <a:gd name="T29" fmla="*/ 108 h 529"/>
                <a:gd name="T30" fmla="*/ 143 w 608"/>
                <a:gd name="T31" fmla="*/ 115 h 529"/>
                <a:gd name="T32" fmla="*/ 143 w 608"/>
                <a:gd name="T33" fmla="*/ 121 h 529"/>
                <a:gd name="T34" fmla="*/ 145 w 608"/>
                <a:gd name="T35" fmla="*/ 127 h 529"/>
                <a:gd name="T36" fmla="*/ 147 w 608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8"/>
                <a:gd name="T58" fmla="*/ 0 h 529"/>
                <a:gd name="T59" fmla="*/ 608 w 608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8" h="529">
                  <a:moveTo>
                    <a:pt x="585" y="529"/>
                  </a:moveTo>
                  <a:lnTo>
                    <a:pt x="38" y="165"/>
                  </a:lnTo>
                  <a:lnTo>
                    <a:pt x="20" y="136"/>
                  </a:lnTo>
                  <a:lnTo>
                    <a:pt x="7" y="108"/>
                  </a:lnTo>
                  <a:lnTo>
                    <a:pt x="2" y="83"/>
                  </a:lnTo>
                  <a:lnTo>
                    <a:pt x="0" y="60"/>
                  </a:lnTo>
                  <a:lnTo>
                    <a:pt x="3" y="40"/>
                  </a:lnTo>
                  <a:lnTo>
                    <a:pt x="7" y="23"/>
                  </a:lnTo>
                  <a:lnTo>
                    <a:pt x="13" y="9"/>
                  </a:lnTo>
                  <a:lnTo>
                    <a:pt x="18" y="0"/>
                  </a:lnTo>
                  <a:lnTo>
                    <a:pt x="608" y="342"/>
                  </a:lnTo>
                  <a:lnTo>
                    <a:pt x="591" y="360"/>
                  </a:lnTo>
                  <a:lnTo>
                    <a:pt x="579" y="382"/>
                  </a:lnTo>
                  <a:lnTo>
                    <a:pt x="572" y="406"/>
                  </a:lnTo>
                  <a:lnTo>
                    <a:pt x="569" y="432"/>
                  </a:lnTo>
                  <a:lnTo>
                    <a:pt x="570" y="457"/>
                  </a:lnTo>
                  <a:lnTo>
                    <a:pt x="572" y="482"/>
                  </a:lnTo>
                  <a:lnTo>
                    <a:pt x="578" y="506"/>
                  </a:lnTo>
                  <a:lnTo>
                    <a:pt x="585" y="52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1" name="Freeform 1443"/>
            <p:cNvSpPr>
              <a:spLocks/>
            </p:cNvSpPr>
            <p:nvPr/>
          </p:nvSpPr>
          <p:spPr bwMode="auto">
            <a:xfrm>
              <a:off x="423" y="2492"/>
              <a:ext cx="376" cy="197"/>
            </a:xfrm>
            <a:custGeom>
              <a:avLst/>
              <a:gdLst>
                <a:gd name="T0" fmla="*/ 167 w 754"/>
                <a:gd name="T1" fmla="*/ 34 h 393"/>
                <a:gd name="T2" fmla="*/ 0 w 754"/>
                <a:gd name="T3" fmla="*/ 78 h 393"/>
                <a:gd name="T4" fmla="*/ 1 w 754"/>
                <a:gd name="T5" fmla="*/ 83 h 393"/>
                <a:gd name="T6" fmla="*/ 169 w 754"/>
                <a:gd name="T7" fmla="*/ 39 h 393"/>
                <a:gd name="T8" fmla="*/ 178 w 754"/>
                <a:gd name="T9" fmla="*/ 48 h 393"/>
                <a:gd name="T10" fmla="*/ 7 w 754"/>
                <a:gd name="T11" fmla="*/ 94 h 393"/>
                <a:gd name="T12" fmla="*/ 8 w 754"/>
                <a:gd name="T13" fmla="*/ 99 h 393"/>
                <a:gd name="T14" fmla="*/ 188 w 754"/>
                <a:gd name="T15" fmla="*/ 51 h 393"/>
                <a:gd name="T16" fmla="*/ 172 w 754"/>
                <a:gd name="T17" fmla="*/ 35 h 393"/>
                <a:gd name="T18" fmla="*/ 175 w 754"/>
                <a:gd name="T19" fmla="*/ 1 h 393"/>
                <a:gd name="T20" fmla="*/ 170 w 754"/>
                <a:gd name="T21" fmla="*/ 0 h 393"/>
                <a:gd name="T22" fmla="*/ 169 w 754"/>
                <a:gd name="T23" fmla="*/ 11 h 393"/>
                <a:gd name="T24" fmla="*/ 167 w 754"/>
                <a:gd name="T25" fmla="*/ 34 h 39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4"/>
                <a:gd name="T40" fmla="*/ 0 h 393"/>
                <a:gd name="T41" fmla="*/ 754 w 754"/>
                <a:gd name="T42" fmla="*/ 393 h 39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4" h="393">
                  <a:moveTo>
                    <a:pt x="671" y="135"/>
                  </a:moveTo>
                  <a:lnTo>
                    <a:pt x="0" y="309"/>
                  </a:lnTo>
                  <a:lnTo>
                    <a:pt x="5" y="330"/>
                  </a:lnTo>
                  <a:lnTo>
                    <a:pt x="678" y="155"/>
                  </a:lnTo>
                  <a:lnTo>
                    <a:pt x="715" y="192"/>
                  </a:lnTo>
                  <a:lnTo>
                    <a:pt x="29" y="374"/>
                  </a:lnTo>
                  <a:lnTo>
                    <a:pt x="35" y="393"/>
                  </a:lnTo>
                  <a:lnTo>
                    <a:pt x="754" y="203"/>
                  </a:lnTo>
                  <a:lnTo>
                    <a:pt x="691" y="139"/>
                  </a:lnTo>
                  <a:lnTo>
                    <a:pt x="701" y="1"/>
                  </a:lnTo>
                  <a:lnTo>
                    <a:pt x="681" y="0"/>
                  </a:lnTo>
                  <a:lnTo>
                    <a:pt x="679" y="42"/>
                  </a:lnTo>
                  <a:lnTo>
                    <a:pt x="671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2" name="Freeform 1444"/>
            <p:cNvSpPr>
              <a:spLocks/>
            </p:cNvSpPr>
            <p:nvPr/>
          </p:nvSpPr>
          <p:spPr bwMode="auto">
            <a:xfrm>
              <a:off x="452" y="2325"/>
              <a:ext cx="340" cy="156"/>
            </a:xfrm>
            <a:custGeom>
              <a:avLst/>
              <a:gdLst>
                <a:gd name="T0" fmla="*/ 9 w 681"/>
                <a:gd name="T1" fmla="*/ 39 h 312"/>
                <a:gd name="T2" fmla="*/ 1 w 681"/>
                <a:gd name="T3" fmla="*/ 48 h 312"/>
                <a:gd name="T4" fmla="*/ 0 w 681"/>
                <a:gd name="T5" fmla="*/ 62 h 312"/>
                <a:gd name="T6" fmla="*/ 1 w 681"/>
                <a:gd name="T7" fmla="*/ 73 h 312"/>
                <a:gd name="T8" fmla="*/ 2 w 681"/>
                <a:gd name="T9" fmla="*/ 78 h 312"/>
                <a:gd name="T10" fmla="*/ 169 w 681"/>
                <a:gd name="T11" fmla="*/ 35 h 312"/>
                <a:gd name="T12" fmla="*/ 170 w 681"/>
                <a:gd name="T13" fmla="*/ 0 h 312"/>
                <a:gd name="T14" fmla="*/ 9 w 681"/>
                <a:gd name="T15" fmla="*/ 39 h 3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81"/>
                <a:gd name="T25" fmla="*/ 0 h 312"/>
                <a:gd name="T26" fmla="*/ 681 w 681"/>
                <a:gd name="T27" fmla="*/ 312 h 3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81" h="312">
                  <a:moveTo>
                    <a:pt x="39" y="155"/>
                  </a:moveTo>
                  <a:lnTo>
                    <a:pt x="5" y="195"/>
                  </a:lnTo>
                  <a:lnTo>
                    <a:pt x="0" y="251"/>
                  </a:lnTo>
                  <a:lnTo>
                    <a:pt x="7" y="289"/>
                  </a:lnTo>
                  <a:lnTo>
                    <a:pt x="8" y="312"/>
                  </a:lnTo>
                  <a:lnTo>
                    <a:pt x="676" y="138"/>
                  </a:lnTo>
                  <a:lnTo>
                    <a:pt x="681" y="0"/>
                  </a:lnTo>
                  <a:lnTo>
                    <a:pt x="39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3" name="Freeform 1445"/>
            <p:cNvSpPr>
              <a:spLocks/>
            </p:cNvSpPr>
            <p:nvPr/>
          </p:nvSpPr>
          <p:spPr bwMode="auto">
            <a:xfrm>
              <a:off x="456" y="2396"/>
              <a:ext cx="360" cy="116"/>
            </a:xfrm>
            <a:custGeom>
              <a:avLst/>
              <a:gdLst>
                <a:gd name="T0" fmla="*/ 0 w 720"/>
                <a:gd name="T1" fmla="*/ 44 h 234"/>
                <a:gd name="T2" fmla="*/ 7 w 720"/>
                <a:gd name="T3" fmla="*/ 58 h 234"/>
                <a:gd name="T4" fmla="*/ 180 w 720"/>
                <a:gd name="T5" fmla="*/ 13 h 234"/>
                <a:gd name="T6" fmla="*/ 166 w 720"/>
                <a:gd name="T7" fmla="*/ 0 h 234"/>
                <a:gd name="T8" fmla="*/ 0 w 720"/>
                <a:gd name="T9" fmla="*/ 44 h 2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0"/>
                <a:gd name="T16" fmla="*/ 0 h 234"/>
                <a:gd name="T17" fmla="*/ 720 w 720"/>
                <a:gd name="T18" fmla="*/ 234 h 2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0" h="234">
                  <a:moveTo>
                    <a:pt x="0" y="179"/>
                  </a:moveTo>
                  <a:lnTo>
                    <a:pt x="29" y="234"/>
                  </a:lnTo>
                  <a:lnTo>
                    <a:pt x="720" y="54"/>
                  </a:lnTo>
                  <a:lnTo>
                    <a:pt x="664" y="0"/>
                  </a:lnTo>
                  <a:lnTo>
                    <a:pt x="0" y="179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4" name="Freeform 1446"/>
            <p:cNvSpPr>
              <a:spLocks/>
            </p:cNvSpPr>
            <p:nvPr/>
          </p:nvSpPr>
          <p:spPr bwMode="auto">
            <a:xfrm>
              <a:off x="156" y="2179"/>
              <a:ext cx="676" cy="340"/>
            </a:xfrm>
            <a:custGeom>
              <a:avLst/>
              <a:gdLst>
                <a:gd name="T0" fmla="*/ 160 w 1350"/>
                <a:gd name="T1" fmla="*/ 114 h 680"/>
                <a:gd name="T2" fmla="*/ 339 w 1350"/>
                <a:gd name="T3" fmla="*/ 71 h 680"/>
                <a:gd name="T4" fmla="*/ 187 w 1350"/>
                <a:gd name="T5" fmla="*/ 0 h 680"/>
                <a:gd name="T6" fmla="*/ 7 w 1350"/>
                <a:gd name="T7" fmla="*/ 21 h 680"/>
                <a:gd name="T8" fmla="*/ 6 w 1350"/>
                <a:gd name="T9" fmla="*/ 22 h 680"/>
                <a:gd name="T10" fmla="*/ 5 w 1350"/>
                <a:gd name="T11" fmla="*/ 25 h 680"/>
                <a:gd name="T12" fmla="*/ 3 w 1350"/>
                <a:gd name="T13" fmla="*/ 30 h 680"/>
                <a:gd name="T14" fmla="*/ 1 w 1350"/>
                <a:gd name="T15" fmla="*/ 37 h 680"/>
                <a:gd name="T16" fmla="*/ 0 w 1350"/>
                <a:gd name="T17" fmla="*/ 44 h 680"/>
                <a:gd name="T18" fmla="*/ 1 w 1350"/>
                <a:gd name="T19" fmla="*/ 52 h 680"/>
                <a:gd name="T20" fmla="*/ 5 w 1350"/>
                <a:gd name="T21" fmla="*/ 62 h 680"/>
                <a:gd name="T22" fmla="*/ 11 w 1350"/>
                <a:gd name="T23" fmla="*/ 72 h 680"/>
                <a:gd name="T24" fmla="*/ 11 w 1350"/>
                <a:gd name="T25" fmla="*/ 73 h 680"/>
                <a:gd name="T26" fmla="*/ 11 w 1350"/>
                <a:gd name="T27" fmla="*/ 73 h 680"/>
                <a:gd name="T28" fmla="*/ 11 w 1350"/>
                <a:gd name="T29" fmla="*/ 73 h 680"/>
                <a:gd name="T30" fmla="*/ 158 w 1350"/>
                <a:gd name="T31" fmla="*/ 170 h 680"/>
                <a:gd name="T32" fmla="*/ 159 w 1350"/>
                <a:gd name="T33" fmla="*/ 168 h 680"/>
                <a:gd name="T34" fmla="*/ 157 w 1350"/>
                <a:gd name="T35" fmla="*/ 163 h 680"/>
                <a:gd name="T36" fmla="*/ 157 w 1350"/>
                <a:gd name="T37" fmla="*/ 162 h 680"/>
                <a:gd name="T38" fmla="*/ 157 w 1350"/>
                <a:gd name="T39" fmla="*/ 162 h 680"/>
                <a:gd name="T40" fmla="*/ 156 w 1350"/>
                <a:gd name="T41" fmla="*/ 161 h 680"/>
                <a:gd name="T42" fmla="*/ 155 w 1350"/>
                <a:gd name="T43" fmla="*/ 157 h 680"/>
                <a:gd name="T44" fmla="*/ 153 w 1350"/>
                <a:gd name="T45" fmla="*/ 151 h 680"/>
                <a:gd name="T46" fmla="*/ 151 w 1350"/>
                <a:gd name="T47" fmla="*/ 143 h 680"/>
                <a:gd name="T48" fmla="*/ 150 w 1350"/>
                <a:gd name="T49" fmla="*/ 135 h 680"/>
                <a:gd name="T50" fmla="*/ 151 w 1350"/>
                <a:gd name="T51" fmla="*/ 127 h 680"/>
                <a:gd name="T52" fmla="*/ 154 w 1350"/>
                <a:gd name="T53" fmla="*/ 120 h 680"/>
                <a:gd name="T54" fmla="*/ 160 w 1350"/>
                <a:gd name="T55" fmla="*/ 114 h 68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50"/>
                <a:gd name="T85" fmla="*/ 0 h 680"/>
                <a:gd name="T86" fmla="*/ 1350 w 1350"/>
                <a:gd name="T87" fmla="*/ 680 h 68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50" h="680">
                  <a:moveTo>
                    <a:pt x="640" y="457"/>
                  </a:moveTo>
                  <a:lnTo>
                    <a:pt x="1350" y="281"/>
                  </a:lnTo>
                  <a:lnTo>
                    <a:pt x="744" y="0"/>
                  </a:lnTo>
                  <a:lnTo>
                    <a:pt x="27" y="85"/>
                  </a:lnTo>
                  <a:lnTo>
                    <a:pt x="24" y="89"/>
                  </a:lnTo>
                  <a:lnTo>
                    <a:pt x="17" y="101"/>
                  </a:lnTo>
                  <a:lnTo>
                    <a:pt x="9" y="120"/>
                  </a:lnTo>
                  <a:lnTo>
                    <a:pt x="2" y="145"/>
                  </a:lnTo>
                  <a:lnTo>
                    <a:pt x="0" y="176"/>
                  </a:lnTo>
                  <a:lnTo>
                    <a:pt x="4" y="210"/>
                  </a:lnTo>
                  <a:lnTo>
                    <a:pt x="17" y="248"/>
                  </a:lnTo>
                  <a:lnTo>
                    <a:pt x="42" y="288"/>
                  </a:lnTo>
                  <a:lnTo>
                    <a:pt x="43" y="291"/>
                  </a:lnTo>
                  <a:lnTo>
                    <a:pt x="632" y="680"/>
                  </a:lnTo>
                  <a:lnTo>
                    <a:pt x="634" y="670"/>
                  </a:lnTo>
                  <a:lnTo>
                    <a:pt x="627" y="650"/>
                  </a:lnTo>
                  <a:lnTo>
                    <a:pt x="627" y="648"/>
                  </a:lnTo>
                  <a:lnTo>
                    <a:pt x="623" y="642"/>
                  </a:lnTo>
                  <a:lnTo>
                    <a:pt x="617" y="625"/>
                  </a:lnTo>
                  <a:lnTo>
                    <a:pt x="609" y="601"/>
                  </a:lnTo>
                  <a:lnTo>
                    <a:pt x="603" y="571"/>
                  </a:lnTo>
                  <a:lnTo>
                    <a:pt x="600" y="540"/>
                  </a:lnTo>
                  <a:lnTo>
                    <a:pt x="604" y="508"/>
                  </a:lnTo>
                  <a:lnTo>
                    <a:pt x="616" y="480"/>
                  </a:lnTo>
                  <a:lnTo>
                    <a:pt x="640" y="4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5" name="Freeform 1447"/>
            <p:cNvSpPr>
              <a:spLocks/>
            </p:cNvSpPr>
            <p:nvPr/>
          </p:nvSpPr>
          <p:spPr bwMode="auto">
            <a:xfrm>
              <a:off x="193" y="2191"/>
              <a:ext cx="602" cy="205"/>
            </a:xfrm>
            <a:custGeom>
              <a:avLst/>
              <a:gdLst>
                <a:gd name="T0" fmla="*/ 301 w 1205"/>
                <a:gd name="T1" fmla="*/ 63 h 408"/>
                <a:gd name="T2" fmla="*/ 142 w 1205"/>
                <a:gd name="T3" fmla="*/ 103 h 408"/>
                <a:gd name="T4" fmla="*/ 0 w 1205"/>
                <a:gd name="T5" fmla="*/ 20 h 408"/>
                <a:gd name="T6" fmla="*/ 167 w 1205"/>
                <a:gd name="T7" fmla="*/ 0 h 408"/>
                <a:gd name="T8" fmla="*/ 301 w 1205"/>
                <a:gd name="T9" fmla="*/ 63 h 4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5"/>
                <a:gd name="T16" fmla="*/ 0 h 408"/>
                <a:gd name="T17" fmla="*/ 1205 w 1205"/>
                <a:gd name="T18" fmla="*/ 408 h 4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5" h="408">
                  <a:moveTo>
                    <a:pt x="1205" y="250"/>
                  </a:moveTo>
                  <a:lnTo>
                    <a:pt x="570" y="408"/>
                  </a:lnTo>
                  <a:lnTo>
                    <a:pt x="0" y="79"/>
                  </a:lnTo>
                  <a:lnTo>
                    <a:pt x="668" y="0"/>
                  </a:lnTo>
                  <a:lnTo>
                    <a:pt x="1205" y="250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6" name="Freeform 1448"/>
            <p:cNvSpPr>
              <a:spLocks/>
            </p:cNvSpPr>
            <p:nvPr/>
          </p:nvSpPr>
          <p:spPr bwMode="auto">
            <a:xfrm>
              <a:off x="167" y="2234"/>
              <a:ext cx="298" cy="259"/>
            </a:xfrm>
            <a:custGeom>
              <a:avLst/>
              <a:gdLst>
                <a:gd name="T0" fmla="*/ 144 w 594"/>
                <a:gd name="T1" fmla="*/ 129 h 519"/>
                <a:gd name="T2" fmla="*/ 9 w 594"/>
                <a:gd name="T3" fmla="*/ 40 h 519"/>
                <a:gd name="T4" fmla="*/ 5 w 594"/>
                <a:gd name="T5" fmla="*/ 33 h 519"/>
                <a:gd name="T6" fmla="*/ 2 w 594"/>
                <a:gd name="T7" fmla="*/ 26 h 519"/>
                <a:gd name="T8" fmla="*/ 1 w 594"/>
                <a:gd name="T9" fmla="*/ 20 h 519"/>
                <a:gd name="T10" fmla="*/ 0 w 594"/>
                <a:gd name="T11" fmla="*/ 14 h 519"/>
                <a:gd name="T12" fmla="*/ 1 w 594"/>
                <a:gd name="T13" fmla="*/ 9 h 519"/>
                <a:gd name="T14" fmla="*/ 2 w 594"/>
                <a:gd name="T15" fmla="*/ 5 h 519"/>
                <a:gd name="T16" fmla="*/ 3 w 594"/>
                <a:gd name="T17" fmla="*/ 2 h 519"/>
                <a:gd name="T18" fmla="*/ 5 w 594"/>
                <a:gd name="T19" fmla="*/ 0 h 519"/>
                <a:gd name="T20" fmla="*/ 150 w 594"/>
                <a:gd name="T21" fmla="*/ 83 h 519"/>
                <a:gd name="T22" fmla="*/ 145 w 594"/>
                <a:gd name="T23" fmla="*/ 88 h 519"/>
                <a:gd name="T24" fmla="*/ 142 w 594"/>
                <a:gd name="T25" fmla="*/ 93 h 519"/>
                <a:gd name="T26" fmla="*/ 141 w 594"/>
                <a:gd name="T27" fmla="*/ 99 h 519"/>
                <a:gd name="T28" fmla="*/ 140 w 594"/>
                <a:gd name="T29" fmla="*/ 105 h 519"/>
                <a:gd name="T30" fmla="*/ 140 w 594"/>
                <a:gd name="T31" fmla="*/ 112 h 519"/>
                <a:gd name="T32" fmla="*/ 141 w 594"/>
                <a:gd name="T33" fmla="*/ 118 h 519"/>
                <a:gd name="T34" fmla="*/ 142 w 594"/>
                <a:gd name="T35" fmla="*/ 124 h 519"/>
                <a:gd name="T36" fmla="*/ 144 w 594"/>
                <a:gd name="T37" fmla="*/ 129 h 51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94"/>
                <a:gd name="T58" fmla="*/ 0 h 519"/>
                <a:gd name="T59" fmla="*/ 594 w 594"/>
                <a:gd name="T60" fmla="*/ 519 h 51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94" h="519">
                  <a:moveTo>
                    <a:pt x="572" y="519"/>
                  </a:moveTo>
                  <a:lnTo>
                    <a:pt x="36" y="162"/>
                  </a:lnTo>
                  <a:lnTo>
                    <a:pt x="18" y="133"/>
                  </a:lnTo>
                  <a:lnTo>
                    <a:pt x="7" y="106"/>
                  </a:lnTo>
                  <a:lnTo>
                    <a:pt x="1" y="82"/>
                  </a:lnTo>
                  <a:lnTo>
                    <a:pt x="0" y="59"/>
                  </a:lnTo>
                  <a:lnTo>
                    <a:pt x="2" y="39"/>
                  </a:lnTo>
                  <a:lnTo>
                    <a:pt x="7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594" y="335"/>
                  </a:lnTo>
                  <a:lnTo>
                    <a:pt x="578" y="353"/>
                  </a:lnTo>
                  <a:lnTo>
                    <a:pt x="567" y="375"/>
                  </a:lnTo>
                  <a:lnTo>
                    <a:pt x="560" y="398"/>
                  </a:lnTo>
                  <a:lnTo>
                    <a:pt x="556" y="422"/>
                  </a:lnTo>
                  <a:lnTo>
                    <a:pt x="558" y="448"/>
                  </a:lnTo>
                  <a:lnTo>
                    <a:pt x="560" y="473"/>
                  </a:lnTo>
                  <a:lnTo>
                    <a:pt x="566" y="497"/>
                  </a:lnTo>
                  <a:lnTo>
                    <a:pt x="572" y="519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7" name="Freeform 1449"/>
            <p:cNvSpPr>
              <a:spLocks/>
            </p:cNvSpPr>
            <p:nvPr/>
          </p:nvSpPr>
          <p:spPr bwMode="auto">
            <a:xfrm>
              <a:off x="455" y="2325"/>
              <a:ext cx="370" cy="194"/>
            </a:xfrm>
            <a:custGeom>
              <a:avLst/>
              <a:gdLst>
                <a:gd name="T0" fmla="*/ 165 w 738"/>
                <a:gd name="T1" fmla="*/ 33 h 387"/>
                <a:gd name="T2" fmla="*/ 0 w 738"/>
                <a:gd name="T3" fmla="*/ 76 h 387"/>
                <a:gd name="T4" fmla="*/ 2 w 738"/>
                <a:gd name="T5" fmla="*/ 81 h 387"/>
                <a:gd name="T6" fmla="*/ 167 w 738"/>
                <a:gd name="T7" fmla="*/ 38 h 387"/>
                <a:gd name="T8" fmla="*/ 175 w 738"/>
                <a:gd name="T9" fmla="*/ 48 h 387"/>
                <a:gd name="T10" fmla="*/ 8 w 738"/>
                <a:gd name="T11" fmla="*/ 92 h 387"/>
                <a:gd name="T12" fmla="*/ 9 w 738"/>
                <a:gd name="T13" fmla="*/ 97 h 387"/>
                <a:gd name="T14" fmla="*/ 186 w 738"/>
                <a:gd name="T15" fmla="*/ 50 h 387"/>
                <a:gd name="T16" fmla="*/ 170 w 738"/>
                <a:gd name="T17" fmla="*/ 35 h 387"/>
                <a:gd name="T18" fmla="*/ 172 w 738"/>
                <a:gd name="T19" fmla="*/ 1 h 387"/>
                <a:gd name="T20" fmla="*/ 168 w 738"/>
                <a:gd name="T21" fmla="*/ 0 h 387"/>
                <a:gd name="T22" fmla="*/ 167 w 738"/>
                <a:gd name="T23" fmla="*/ 9 h 387"/>
                <a:gd name="T24" fmla="*/ 165 w 738"/>
                <a:gd name="T25" fmla="*/ 33 h 38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8"/>
                <a:gd name="T40" fmla="*/ 0 h 387"/>
                <a:gd name="T41" fmla="*/ 738 w 738"/>
                <a:gd name="T42" fmla="*/ 387 h 38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8" h="387">
                  <a:moveTo>
                    <a:pt x="658" y="132"/>
                  </a:moveTo>
                  <a:lnTo>
                    <a:pt x="0" y="304"/>
                  </a:lnTo>
                  <a:lnTo>
                    <a:pt x="5" y="324"/>
                  </a:lnTo>
                  <a:lnTo>
                    <a:pt x="664" y="152"/>
                  </a:lnTo>
                  <a:lnTo>
                    <a:pt x="699" y="189"/>
                  </a:lnTo>
                  <a:lnTo>
                    <a:pt x="29" y="366"/>
                  </a:lnTo>
                  <a:lnTo>
                    <a:pt x="34" y="387"/>
                  </a:lnTo>
                  <a:lnTo>
                    <a:pt x="738" y="199"/>
                  </a:lnTo>
                  <a:lnTo>
                    <a:pt x="676" y="137"/>
                  </a:lnTo>
                  <a:lnTo>
                    <a:pt x="687" y="1"/>
                  </a:lnTo>
                  <a:lnTo>
                    <a:pt x="668" y="0"/>
                  </a:lnTo>
                  <a:lnTo>
                    <a:pt x="665" y="36"/>
                  </a:lnTo>
                  <a:lnTo>
                    <a:pt x="658" y="1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8" name="Freeform 1450"/>
            <p:cNvSpPr>
              <a:spLocks/>
            </p:cNvSpPr>
            <p:nvPr/>
          </p:nvSpPr>
          <p:spPr bwMode="auto">
            <a:xfrm>
              <a:off x="471" y="2125"/>
              <a:ext cx="321" cy="200"/>
            </a:xfrm>
            <a:custGeom>
              <a:avLst/>
              <a:gdLst>
                <a:gd name="T0" fmla="*/ 7 w 643"/>
                <a:gd name="T1" fmla="*/ 56 h 401"/>
                <a:gd name="T2" fmla="*/ 0 w 643"/>
                <a:gd name="T3" fmla="*/ 68 h 401"/>
                <a:gd name="T4" fmla="*/ 0 w 643"/>
                <a:gd name="T5" fmla="*/ 83 h 401"/>
                <a:gd name="T6" fmla="*/ 2 w 643"/>
                <a:gd name="T7" fmla="*/ 94 h 401"/>
                <a:gd name="T8" fmla="*/ 3 w 643"/>
                <a:gd name="T9" fmla="*/ 100 h 401"/>
                <a:gd name="T10" fmla="*/ 160 w 643"/>
                <a:gd name="T11" fmla="*/ 37 h 401"/>
                <a:gd name="T12" fmla="*/ 158 w 643"/>
                <a:gd name="T13" fmla="*/ 0 h 401"/>
                <a:gd name="T14" fmla="*/ 7 w 643"/>
                <a:gd name="T15" fmla="*/ 56 h 4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43"/>
                <a:gd name="T25" fmla="*/ 0 h 401"/>
                <a:gd name="T26" fmla="*/ 643 w 643"/>
                <a:gd name="T27" fmla="*/ 401 h 4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43" h="401">
                  <a:moveTo>
                    <a:pt x="30" y="227"/>
                  </a:moveTo>
                  <a:lnTo>
                    <a:pt x="0" y="274"/>
                  </a:lnTo>
                  <a:lnTo>
                    <a:pt x="1" y="335"/>
                  </a:lnTo>
                  <a:lnTo>
                    <a:pt x="11" y="377"/>
                  </a:lnTo>
                  <a:lnTo>
                    <a:pt x="15" y="401"/>
                  </a:lnTo>
                  <a:lnTo>
                    <a:pt x="643" y="149"/>
                  </a:lnTo>
                  <a:lnTo>
                    <a:pt x="635" y="0"/>
                  </a:lnTo>
                  <a:lnTo>
                    <a:pt x="30" y="2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9" name="Freeform 1451"/>
            <p:cNvSpPr>
              <a:spLocks/>
            </p:cNvSpPr>
            <p:nvPr/>
          </p:nvSpPr>
          <p:spPr bwMode="auto">
            <a:xfrm>
              <a:off x="478" y="2201"/>
              <a:ext cx="342" cy="157"/>
            </a:xfrm>
            <a:custGeom>
              <a:avLst/>
              <a:gdLst>
                <a:gd name="T0" fmla="*/ 0 w 683"/>
                <a:gd name="T1" fmla="*/ 64 h 316"/>
                <a:gd name="T2" fmla="*/ 9 w 683"/>
                <a:gd name="T3" fmla="*/ 78 h 316"/>
                <a:gd name="T4" fmla="*/ 171 w 683"/>
                <a:gd name="T5" fmla="*/ 13 h 316"/>
                <a:gd name="T6" fmla="*/ 156 w 683"/>
                <a:gd name="T7" fmla="*/ 0 h 316"/>
                <a:gd name="T8" fmla="*/ 0 w 683"/>
                <a:gd name="T9" fmla="*/ 64 h 3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3"/>
                <a:gd name="T16" fmla="*/ 0 h 316"/>
                <a:gd name="T17" fmla="*/ 683 w 683"/>
                <a:gd name="T18" fmla="*/ 316 h 3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3" h="316">
                  <a:moveTo>
                    <a:pt x="0" y="258"/>
                  </a:moveTo>
                  <a:lnTo>
                    <a:pt x="34" y="316"/>
                  </a:lnTo>
                  <a:lnTo>
                    <a:pt x="683" y="52"/>
                  </a:lnTo>
                  <a:lnTo>
                    <a:pt x="623" y="0"/>
                  </a:lnTo>
                  <a:lnTo>
                    <a:pt x="0" y="25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0" name="Freeform 1452"/>
            <p:cNvSpPr>
              <a:spLocks/>
            </p:cNvSpPr>
            <p:nvPr/>
          </p:nvSpPr>
          <p:spPr bwMode="auto">
            <a:xfrm>
              <a:off x="166" y="1988"/>
              <a:ext cx="660" cy="377"/>
            </a:xfrm>
            <a:custGeom>
              <a:avLst/>
              <a:gdLst>
                <a:gd name="T0" fmla="*/ 162 w 1321"/>
                <a:gd name="T1" fmla="*/ 128 h 753"/>
                <a:gd name="T2" fmla="*/ 330 w 1321"/>
                <a:gd name="T3" fmla="*/ 64 h 753"/>
                <a:gd name="T4" fmla="*/ 176 w 1321"/>
                <a:gd name="T5" fmla="*/ 0 h 753"/>
                <a:gd name="T6" fmla="*/ 4 w 1321"/>
                <a:gd name="T7" fmla="*/ 39 h 753"/>
                <a:gd name="T8" fmla="*/ 3 w 1321"/>
                <a:gd name="T9" fmla="*/ 40 h 753"/>
                <a:gd name="T10" fmla="*/ 2 w 1321"/>
                <a:gd name="T11" fmla="*/ 44 h 753"/>
                <a:gd name="T12" fmla="*/ 1 w 1321"/>
                <a:gd name="T13" fmla="*/ 49 h 753"/>
                <a:gd name="T14" fmla="*/ 0 w 1321"/>
                <a:gd name="T15" fmla="*/ 56 h 753"/>
                <a:gd name="T16" fmla="*/ 0 w 1321"/>
                <a:gd name="T17" fmla="*/ 65 h 753"/>
                <a:gd name="T18" fmla="*/ 2 w 1321"/>
                <a:gd name="T19" fmla="*/ 75 h 753"/>
                <a:gd name="T20" fmla="*/ 6 w 1321"/>
                <a:gd name="T21" fmla="*/ 85 h 753"/>
                <a:gd name="T22" fmla="*/ 13 w 1321"/>
                <a:gd name="T23" fmla="*/ 96 h 753"/>
                <a:gd name="T24" fmla="*/ 13 w 1321"/>
                <a:gd name="T25" fmla="*/ 96 h 753"/>
                <a:gd name="T26" fmla="*/ 14 w 1321"/>
                <a:gd name="T27" fmla="*/ 96 h 753"/>
                <a:gd name="T28" fmla="*/ 14 w 1321"/>
                <a:gd name="T29" fmla="*/ 96 h 753"/>
                <a:gd name="T30" fmla="*/ 14 w 1321"/>
                <a:gd name="T31" fmla="*/ 96 h 753"/>
                <a:gd name="T32" fmla="*/ 14 w 1321"/>
                <a:gd name="T33" fmla="*/ 96 h 753"/>
                <a:gd name="T34" fmla="*/ 14 w 1321"/>
                <a:gd name="T35" fmla="*/ 96 h 753"/>
                <a:gd name="T36" fmla="*/ 166 w 1321"/>
                <a:gd name="T37" fmla="*/ 189 h 753"/>
                <a:gd name="T38" fmla="*/ 166 w 1321"/>
                <a:gd name="T39" fmla="*/ 186 h 753"/>
                <a:gd name="T40" fmla="*/ 164 w 1321"/>
                <a:gd name="T41" fmla="*/ 181 h 753"/>
                <a:gd name="T42" fmla="*/ 164 w 1321"/>
                <a:gd name="T43" fmla="*/ 181 h 753"/>
                <a:gd name="T44" fmla="*/ 164 w 1321"/>
                <a:gd name="T45" fmla="*/ 181 h 753"/>
                <a:gd name="T46" fmla="*/ 163 w 1321"/>
                <a:gd name="T47" fmla="*/ 179 h 753"/>
                <a:gd name="T48" fmla="*/ 161 w 1321"/>
                <a:gd name="T49" fmla="*/ 174 h 753"/>
                <a:gd name="T50" fmla="*/ 158 w 1321"/>
                <a:gd name="T51" fmla="*/ 168 h 753"/>
                <a:gd name="T52" fmla="*/ 156 w 1321"/>
                <a:gd name="T53" fmla="*/ 160 h 753"/>
                <a:gd name="T54" fmla="*/ 155 w 1321"/>
                <a:gd name="T55" fmla="*/ 151 h 753"/>
                <a:gd name="T56" fmla="*/ 155 w 1321"/>
                <a:gd name="T57" fmla="*/ 143 h 753"/>
                <a:gd name="T58" fmla="*/ 157 w 1321"/>
                <a:gd name="T59" fmla="*/ 135 h 753"/>
                <a:gd name="T60" fmla="*/ 162 w 1321"/>
                <a:gd name="T61" fmla="*/ 128 h 75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21"/>
                <a:gd name="T94" fmla="*/ 0 h 753"/>
                <a:gd name="T95" fmla="*/ 1321 w 1321"/>
                <a:gd name="T96" fmla="*/ 753 h 75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21" h="753">
                  <a:moveTo>
                    <a:pt x="650" y="509"/>
                  </a:moveTo>
                  <a:lnTo>
                    <a:pt x="1321" y="255"/>
                  </a:lnTo>
                  <a:lnTo>
                    <a:pt x="704" y="0"/>
                  </a:lnTo>
                  <a:lnTo>
                    <a:pt x="17" y="154"/>
                  </a:lnTo>
                  <a:lnTo>
                    <a:pt x="15" y="159"/>
                  </a:lnTo>
                  <a:lnTo>
                    <a:pt x="9" y="173"/>
                  </a:lnTo>
                  <a:lnTo>
                    <a:pt x="4" y="195"/>
                  </a:lnTo>
                  <a:lnTo>
                    <a:pt x="0" y="224"/>
                  </a:lnTo>
                  <a:lnTo>
                    <a:pt x="1" y="258"/>
                  </a:lnTo>
                  <a:lnTo>
                    <a:pt x="9" y="298"/>
                  </a:lnTo>
                  <a:lnTo>
                    <a:pt x="27" y="339"/>
                  </a:lnTo>
                  <a:lnTo>
                    <a:pt x="55" y="382"/>
                  </a:lnTo>
                  <a:lnTo>
                    <a:pt x="57" y="382"/>
                  </a:lnTo>
                  <a:lnTo>
                    <a:pt x="57" y="383"/>
                  </a:lnTo>
                  <a:lnTo>
                    <a:pt x="58" y="384"/>
                  </a:lnTo>
                  <a:lnTo>
                    <a:pt x="666" y="753"/>
                  </a:lnTo>
                  <a:lnTo>
                    <a:pt x="666" y="743"/>
                  </a:lnTo>
                  <a:lnTo>
                    <a:pt x="657" y="721"/>
                  </a:lnTo>
                  <a:lnTo>
                    <a:pt x="654" y="714"/>
                  </a:lnTo>
                  <a:lnTo>
                    <a:pt x="645" y="696"/>
                  </a:lnTo>
                  <a:lnTo>
                    <a:pt x="635" y="670"/>
                  </a:lnTo>
                  <a:lnTo>
                    <a:pt x="626" y="638"/>
                  </a:lnTo>
                  <a:lnTo>
                    <a:pt x="620" y="604"/>
                  </a:lnTo>
                  <a:lnTo>
                    <a:pt x="621" y="569"/>
                  </a:lnTo>
                  <a:lnTo>
                    <a:pt x="629" y="537"/>
                  </a:lnTo>
                  <a:lnTo>
                    <a:pt x="650" y="5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1" name="Freeform 1453"/>
            <p:cNvSpPr>
              <a:spLocks/>
            </p:cNvSpPr>
            <p:nvPr/>
          </p:nvSpPr>
          <p:spPr bwMode="auto">
            <a:xfrm>
              <a:off x="198" y="2002"/>
              <a:ext cx="593" cy="227"/>
            </a:xfrm>
            <a:custGeom>
              <a:avLst/>
              <a:gdLst>
                <a:gd name="T0" fmla="*/ 297 w 1186"/>
                <a:gd name="T1" fmla="*/ 56 h 456"/>
                <a:gd name="T2" fmla="*/ 147 w 1186"/>
                <a:gd name="T3" fmla="*/ 113 h 456"/>
                <a:gd name="T4" fmla="*/ 0 w 1186"/>
                <a:gd name="T5" fmla="*/ 36 h 456"/>
                <a:gd name="T6" fmla="*/ 159 w 1186"/>
                <a:gd name="T7" fmla="*/ 0 h 456"/>
                <a:gd name="T8" fmla="*/ 297 w 1186"/>
                <a:gd name="T9" fmla="*/ 56 h 4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6"/>
                <a:gd name="T16" fmla="*/ 0 h 456"/>
                <a:gd name="T17" fmla="*/ 1186 w 1186"/>
                <a:gd name="T18" fmla="*/ 456 h 4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6" h="456">
                  <a:moveTo>
                    <a:pt x="1186" y="226"/>
                  </a:moveTo>
                  <a:lnTo>
                    <a:pt x="586" y="456"/>
                  </a:lnTo>
                  <a:lnTo>
                    <a:pt x="0" y="144"/>
                  </a:lnTo>
                  <a:lnTo>
                    <a:pt x="639" y="0"/>
                  </a:lnTo>
                  <a:lnTo>
                    <a:pt x="1186" y="226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2" name="Freeform 1454"/>
            <p:cNvSpPr>
              <a:spLocks/>
            </p:cNvSpPr>
            <p:nvPr/>
          </p:nvSpPr>
          <p:spPr bwMode="auto">
            <a:xfrm>
              <a:off x="177" y="2079"/>
              <a:ext cx="302" cy="260"/>
            </a:xfrm>
            <a:custGeom>
              <a:avLst/>
              <a:gdLst>
                <a:gd name="T0" fmla="*/ 150 w 605"/>
                <a:gd name="T1" fmla="*/ 130 h 522"/>
                <a:gd name="T2" fmla="*/ 11 w 605"/>
                <a:gd name="T3" fmla="*/ 45 h 522"/>
                <a:gd name="T4" fmla="*/ 6 w 605"/>
                <a:gd name="T5" fmla="*/ 37 h 522"/>
                <a:gd name="T6" fmla="*/ 3 w 605"/>
                <a:gd name="T7" fmla="*/ 30 h 522"/>
                <a:gd name="T8" fmla="*/ 0 w 605"/>
                <a:gd name="T9" fmla="*/ 23 h 522"/>
                <a:gd name="T10" fmla="*/ 0 w 605"/>
                <a:gd name="T11" fmla="*/ 17 h 522"/>
                <a:gd name="T12" fmla="*/ 0 w 605"/>
                <a:gd name="T13" fmla="*/ 11 h 522"/>
                <a:gd name="T14" fmla="*/ 0 w 605"/>
                <a:gd name="T15" fmla="*/ 6 h 522"/>
                <a:gd name="T16" fmla="*/ 1 w 605"/>
                <a:gd name="T17" fmla="*/ 3 h 522"/>
                <a:gd name="T18" fmla="*/ 2 w 605"/>
                <a:gd name="T19" fmla="*/ 0 h 522"/>
                <a:gd name="T20" fmla="*/ 151 w 605"/>
                <a:gd name="T21" fmla="*/ 79 h 522"/>
                <a:gd name="T22" fmla="*/ 147 w 605"/>
                <a:gd name="T23" fmla="*/ 84 h 522"/>
                <a:gd name="T24" fmla="*/ 145 w 605"/>
                <a:gd name="T25" fmla="*/ 90 h 522"/>
                <a:gd name="T26" fmla="*/ 144 w 605"/>
                <a:gd name="T27" fmla="*/ 97 h 522"/>
                <a:gd name="T28" fmla="*/ 144 w 605"/>
                <a:gd name="T29" fmla="*/ 104 h 522"/>
                <a:gd name="T30" fmla="*/ 145 w 605"/>
                <a:gd name="T31" fmla="*/ 111 h 522"/>
                <a:gd name="T32" fmla="*/ 146 w 605"/>
                <a:gd name="T33" fmla="*/ 117 h 522"/>
                <a:gd name="T34" fmla="*/ 148 w 605"/>
                <a:gd name="T35" fmla="*/ 124 h 522"/>
                <a:gd name="T36" fmla="*/ 150 w 605"/>
                <a:gd name="T37" fmla="*/ 130 h 5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5"/>
                <a:gd name="T58" fmla="*/ 0 h 522"/>
                <a:gd name="T59" fmla="*/ 605 w 605"/>
                <a:gd name="T60" fmla="*/ 522 h 52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5" h="522">
                  <a:moveTo>
                    <a:pt x="602" y="522"/>
                  </a:moveTo>
                  <a:lnTo>
                    <a:pt x="47" y="180"/>
                  </a:lnTo>
                  <a:lnTo>
                    <a:pt x="26" y="149"/>
                  </a:lnTo>
                  <a:lnTo>
                    <a:pt x="12" y="120"/>
                  </a:lnTo>
                  <a:lnTo>
                    <a:pt x="3" y="94"/>
                  </a:lnTo>
                  <a:lnTo>
                    <a:pt x="0" y="68"/>
                  </a:lnTo>
                  <a:lnTo>
                    <a:pt x="0" y="46"/>
                  </a:lnTo>
                  <a:lnTo>
                    <a:pt x="2" y="27"/>
                  </a:lnTo>
                  <a:lnTo>
                    <a:pt x="6" y="12"/>
                  </a:lnTo>
                  <a:lnTo>
                    <a:pt x="9" y="0"/>
                  </a:lnTo>
                  <a:lnTo>
                    <a:pt x="605" y="318"/>
                  </a:lnTo>
                  <a:lnTo>
                    <a:pt x="591" y="340"/>
                  </a:lnTo>
                  <a:lnTo>
                    <a:pt x="582" y="364"/>
                  </a:lnTo>
                  <a:lnTo>
                    <a:pt x="577" y="390"/>
                  </a:lnTo>
                  <a:lnTo>
                    <a:pt x="577" y="418"/>
                  </a:lnTo>
                  <a:lnTo>
                    <a:pt x="580" y="446"/>
                  </a:lnTo>
                  <a:lnTo>
                    <a:pt x="586" y="472"/>
                  </a:lnTo>
                  <a:lnTo>
                    <a:pt x="592" y="497"/>
                  </a:lnTo>
                  <a:lnTo>
                    <a:pt x="602" y="52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3" name="Freeform 1455"/>
            <p:cNvSpPr>
              <a:spLocks/>
            </p:cNvSpPr>
            <p:nvPr/>
          </p:nvSpPr>
          <p:spPr bwMode="auto">
            <a:xfrm>
              <a:off x="478" y="2125"/>
              <a:ext cx="351" cy="240"/>
            </a:xfrm>
            <a:custGeom>
              <a:avLst/>
              <a:gdLst>
                <a:gd name="T0" fmla="*/ 155 w 701"/>
                <a:gd name="T1" fmla="*/ 36 h 480"/>
                <a:gd name="T2" fmla="*/ 0 w 701"/>
                <a:gd name="T3" fmla="*/ 99 h 480"/>
                <a:gd name="T4" fmla="*/ 2 w 701"/>
                <a:gd name="T5" fmla="*/ 104 h 480"/>
                <a:gd name="T6" fmla="*/ 157 w 701"/>
                <a:gd name="T7" fmla="*/ 42 h 480"/>
                <a:gd name="T8" fmla="*/ 166 w 701"/>
                <a:gd name="T9" fmla="*/ 51 h 480"/>
                <a:gd name="T10" fmla="*/ 9 w 701"/>
                <a:gd name="T11" fmla="*/ 115 h 480"/>
                <a:gd name="T12" fmla="*/ 11 w 701"/>
                <a:gd name="T13" fmla="*/ 120 h 480"/>
                <a:gd name="T14" fmla="*/ 176 w 701"/>
                <a:gd name="T15" fmla="*/ 53 h 480"/>
                <a:gd name="T16" fmla="*/ 159 w 701"/>
                <a:gd name="T17" fmla="*/ 37 h 480"/>
                <a:gd name="T18" fmla="*/ 159 w 701"/>
                <a:gd name="T19" fmla="*/ 0 h 480"/>
                <a:gd name="T20" fmla="*/ 154 w 701"/>
                <a:gd name="T21" fmla="*/ 0 h 480"/>
                <a:gd name="T22" fmla="*/ 154 w 701"/>
                <a:gd name="T23" fmla="*/ 12 h 480"/>
                <a:gd name="T24" fmla="*/ 155 w 701"/>
                <a:gd name="T25" fmla="*/ 36 h 4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01"/>
                <a:gd name="T40" fmla="*/ 0 h 480"/>
                <a:gd name="T41" fmla="*/ 701 w 701"/>
                <a:gd name="T42" fmla="*/ 480 h 4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01" h="480">
                  <a:moveTo>
                    <a:pt x="617" y="144"/>
                  </a:moveTo>
                  <a:lnTo>
                    <a:pt x="0" y="394"/>
                  </a:lnTo>
                  <a:lnTo>
                    <a:pt x="6" y="416"/>
                  </a:lnTo>
                  <a:lnTo>
                    <a:pt x="626" y="165"/>
                  </a:lnTo>
                  <a:lnTo>
                    <a:pt x="663" y="201"/>
                  </a:lnTo>
                  <a:lnTo>
                    <a:pt x="33" y="459"/>
                  </a:lnTo>
                  <a:lnTo>
                    <a:pt x="41" y="480"/>
                  </a:lnTo>
                  <a:lnTo>
                    <a:pt x="701" y="209"/>
                  </a:lnTo>
                  <a:lnTo>
                    <a:pt x="636" y="148"/>
                  </a:lnTo>
                  <a:lnTo>
                    <a:pt x="634" y="0"/>
                  </a:lnTo>
                  <a:lnTo>
                    <a:pt x="615" y="0"/>
                  </a:lnTo>
                  <a:lnTo>
                    <a:pt x="616" y="46"/>
                  </a:lnTo>
                  <a:lnTo>
                    <a:pt x="617" y="1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4" name="Freeform 1456"/>
            <p:cNvSpPr>
              <a:spLocks/>
            </p:cNvSpPr>
            <p:nvPr/>
          </p:nvSpPr>
          <p:spPr bwMode="auto">
            <a:xfrm>
              <a:off x="430" y="1973"/>
              <a:ext cx="330" cy="151"/>
            </a:xfrm>
            <a:custGeom>
              <a:avLst/>
              <a:gdLst>
                <a:gd name="T0" fmla="*/ 10 w 659"/>
                <a:gd name="T1" fmla="*/ 38 h 301"/>
                <a:gd name="T2" fmla="*/ 2 w 659"/>
                <a:gd name="T3" fmla="*/ 48 h 301"/>
                <a:gd name="T4" fmla="*/ 0 w 659"/>
                <a:gd name="T5" fmla="*/ 61 h 301"/>
                <a:gd name="T6" fmla="*/ 2 w 659"/>
                <a:gd name="T7" fmla="*/ 70 h 301"/>
                <a:gd name="T8" fmla="*/ 2 w 659"/>
                <a:gd name="T9" fmla="*/ 76 h 301"/>
                <a:gd name="T10" fmla="*/ 164 w 659"/>
                <a:gd name="T11" fmla="*/ 34 h 301"/>
                <a:gd name="T12" fmla="*/ 165 w 659"/>
                <a:gd name="T13" fmla="*/ 0 h 301"/>
                <a:gd name="T14" fmla="*/ 10 w 659"/>
                <a:gd name="T15" fmla="*/ 38 h 3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59"/>
                <a:gd name="T25" fmla="*/ 0 h 301"/>
                <a:gd name="T26" fmla="*/ 659 w 659"/>
                <a:gd name="T27" fmla="*/ 301 h 3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59" h="301">
                  <a:moveTo>
                    <a:pt x="38" y="151"/>
                  </a:moveTo>
                  <a:lnTo>
                    <a:pt x="5" y="190"/>
                  </a:lnTo>
                  <a:lnTo>
                    <a:pt x="0" y="243"/>
                  </a:lnTo>
                  <a:lnTo>
                    <a:pt x="6" y="279"/>
                  </a:lnTo>
                  <a:lnTo>
                    <a:pt x="8" y="301"/>
                  </a:lnTo>
                  <a:lnTo>
                    <a:pt x="655" y="134"/>
                  </a:lnTo>
                  <a:lnTo>
                    <a:pt x="659" y="0"/>
                  </a:lnTo>
                  <a:lnTo>
                    <a:pt x="38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5" name="Freeform 1457"/>
            <p:cNvSpPr>
              <a:spLocks/>
            </p:cNvSpPr>
            <p:nvPr/>
          </p:nvSpPr>
          <p:spPr bwMode="auto">
            <a:xfrm>
              <a:off x="144" y="1832"/>
              <a:ext cx="654" cy="329"/>
            </a:xfrm>
            <a:custGeom>
              <a:avLst/>
              <a:gdLst>
                <a:gd name="T0" fmla="*/ 155 w 1308"/>
                <a:gd name="T1" fmla="*/ 110 h 658"/>
                <a:gd name="T2" fmla="*/ 327 w 1308"/>
                <a:gd name="T3" fmla="*/ 68 h 658"/>
                <a:gd name="T4" fmla="*/ 180 w 1308"/>
                <a:gd name="T5" fmla="*/ 0 h 658"/>
                <a:gd name="T6" fmla="*/ 6 w 1308"/>
                <a:gd name="T7" fmla="*/ 21 h 658"/>
                <a:gd name="T8" fmla="*/ 5 w 1308"/>
                <a:gd name="T9" fmla="*/ 21 h 658"/>
                <a:gd name="T10" fmla="*/ 5 w 1308"/>
                <a:gd name="T11" fmla="*/ 24 h 658"/>
                <a:gd name="T12" fmla="*/ 3 w 1308"/>
                <a:gd name="T13" fmla="*/ 29 h 658"/>
                <a:gd name="T14" fmla="*/ 1 w 1308"/>
                <a:gd name="T15" fmla="*/ 35 h 658"/>
                <a:gd name="T16" fmla="*/ 0 w 1308"/>
                <a:gd name="T17" fmla="*/ 42 h 658"/>
                <a:gd name="T18" fmla="*/ 1 w 1308"/>
                <a:gd name="T19" fmla="*/ 50 h 658"/>
                <a:gd name="T20" fmla="*/ 5 w 1308"/>
                <a:gd name="T21" fmla="*/ 60 h 658"/>
                <a:gd name="T22" fmla="*/ 10 w 1308"/>
                <a:gd name="T23" fmla="*/ 70 h 658"/>
                <a:gd name="T24" fmla="*/ 10 w 1308"/>
                <a:gd name="T25" fmla="*/ 71 h 658"/>
                <a:gd name="T26" fmla="*/ 10 w 1308"/>
                <a:gd name="T27" fmla="*/ 71 h 658"/>
                <a:gd name="T28" fmla="*/ 10 w 1308"/>
                <a:gd name="T29" fmla="*/ 71 h 658"/>
                <a:gd name="T30" fmla="*/ 153 w 1308"/>
                <a:gd name="T31" fmla="*/ 165 h 658"/>
                <a:gd name="T32" fmla="*/ 154 w 1308"/>
                <a:gd name="T33" fmla="*/ 163 h 658"/>
                <a:gd name="T34" fmla="*/ 152 w 1308"/>
                <a:gd name="T35" fmla="*/ 158 h 658"/>
                <a:gd name="T36" fmla="*/ 152 w 1308"/>
                <a:gd name="T37" fmla="*/ 158 h 658"/>
                <a:gd name="T38" fmla="*/ 152 w 1308"/>
                <a:gd name="T39" fmla="*/ 158 h 658"/>
                <a:gd name="T40" fmla="*/ 151 w 1308"/>
                <a:gd name="T41" fmla="*/ 156 h 658"/>
                <a:gd name="T42" fmla="*/ 150 w 1308"/>
                <a:gd name="T43" fmla="*/ 152 h 658"/>
                <a:gd name="T44" fmla="*/ 148 w 1308"/>
                <a:gd name="T45" fmla="*/ 146 h 658"/>
                <a:gd name="T46" fmla="*/ 147 w 1308"/>
                <a:gd name="T47" fmla="*/ 139 h 658"/>
                <a:gd name="T48" fmla="*/ 146 w 1308"/>
                <a:gd name="T49" fmla="*/ 131 h 658"/>
                <a:gd name="T50" fmla="*/ 147 w 1308"/>
                <a:gd name="T51" fmla="*/ 123 h 658"/>
                <a:gd name="T52" fmla="*/ 150 w 1308"/>
                <a:gd name="T53" fmla="*/ 116 h 658"/>
                <a:gd name="T54" fmla="*/ 155 w 1308"/>
                <a:gd name="T55" fmla="*/ 110 h 65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08"/>
                <a:gd name="T85" fmla="*/ 0 h 658"/>
                <a:gd name="T86" fmla="*/ 1308 w 1308"/>
                <a:gd name="T87" fmla="*/ 658 h 65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08" h="658">
                  <a:moveTo>
                    <a:pt x="620" y="443"/>
                  </a:moveTo>
                  <a:lnTo>
                    <a:pt x="1308" y="272"/>
                  </a:lnTo>
                  <a:lnTo>
                    <a:pt x="722" y="0"/>
                  </a:lnTo>
                  <a:lnTo>
                    <a:pt x="26" y="81"/>
                  </a:lnTo>
                  <a:lnTo>
                    <a:pt x="23" y="86"/>
                  </a:lnTo>
                  <a:lnTo>
                    <a:pt x="17" y="98"/>
                  </a:lnTo>
                  <a:lnTo>
                    <a:pt x="9" y="116"/>
                  </a:lnTo>
                  <a:lnTo>
                    <a:pt x="3" y="140"/>
                  </a:lnTo>
                  <a:lnTo>
                    <a:pt x="0" y="170"/>
                  </a:lnTo>
                  <a:lnTo>
                    <a:pt x="4" y="203"/>
                  </a:lnTo>
                  <a:lnTo>
                    <a:pt x="17" y="240"/>
                  </a:lnTo>
                  <a:lnTo>
                    <a:pt x="41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3" y="282"/>
                  </a:lnTo>
                  <a:lnTo>
                    <a:pt x="612" y="658"/>
                  </a:lnTo>
                  <a:lnTo>
                    <a:pt x="615" y="649"/>
                  </a:lnTo>
                  <a:lnTo>
                    <a:pt x="608" y="629"/>
                  </a:lnTo>
                  <a:lnTo>
                    <a:pt x="604" y="622"/>
                  </a:lnTo>
                  <a:lnTo>
                    <a:pt x="599" y="606"/>
                  </a:lnTo>
                  <a:lnTo>
                    <a:pt x="591" y="582"/>
                  </a:lnTo>
                  <a:lnTo>
                    <a:pt x="585" y="553"/>
                  </a:lnTo>
                  <a:lnTo>
                    <a:pt x="581" y="523"/>
                  </a:lnTo>
                  <a:lnTo>
                    <a:pt x="585" y="492"/>
                  </a:lnTo>
                  <a:lnTo>
                    <a:pt x="597" y="465"/>
                  </a:lnTo>
                  <a:lnTo>
                    <a:pt x="620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6" name="Freeform 1458"/>
            <p:cNvSpPr>
              <a:spLocks/>
            </p:cNvSpPr>
            <p:nvPr/>
          </p:nvSpPr>
          <p:spPr bwMode="auto">
            <a:xfrm>
              <a:off x="430" y="1973"/>
              <a:ext cx="330" cy="151"/>
            </a:xfrm>
            <a:custGeom>
              <a:avLst/>
              <a:gdLst>
                <a:gd name="T0" fmla="*/ 10 w 659"/>
                <a:gd name="T1" fmla="*/ 38 h 301"/>
                <a:gd name="T2" fmla="*/ 2 w 659"/>
                <a:gd name="T3" fmla="*/ 48 h 301"/>
                <a:gd name="T4" fmla="*/ 0 w 659"/>
                <a:gd name="T5" fmla="*/ 61 h 301"/>
                <a:gd name="T6" fmla="*/ 2 w 659"/>
                <a:gd name="T7" fmla="*/ 70 h 301"/>
                <a:gd name="T8" fmla="*/ 2 w 659"/>
                <a:gd name="T9" fmla="*/ 76 h 301"/>
                <a:gd name="T10" fmla="*/ 164 w 659"/>
                <a:gd name="T11" fmla="*/ 34 h 301"/>
                <a:gd name="T12" fmla="*/ 165 w 659"/>
                <a:gd name="T13" fmla="*/ 0 h 301"/>
                <a:gd name="T14" fmla="*/ 10 w 659"/>
                <a:gd name="T15" fmla="*/ 38 h 3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59"/>
                <a:gd name="T25" fmla="*/ 0 h 301"/>
                <a:gd name="T26" fmla="*/ 659 w 659"/>
                <a:gd name="T27" fmla="*/ 301 h 3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59" h="301">
                  <a:moveTo>
                    <a:pt x="38" y="151"/>
                  </a:moveTo>
                  <a:lnTo>
                    <a:pt x="5" y="190"/>
                  </a:lnTo>
                  <a:lnTo>
                    <a:pt x="0" y="243"/>
                  </a:lnTo>
                  <a:lnTo>
                    <a:pt x="6" y="279"/>
                  </a:lnTo>
                  <a:lnTo>
                    <a:pt x="8" y="301"/>
                  </a:lnTo>
                  <a:lnTo>
                    <a:pt x="655" y="134"/>
                  </a:lnTo>
                  <a:lnTo>
                    <a:pt x="659" y="0"/>
                  </a:lnTo>
                  <a:lnTo>
                    <a:pt x="38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7" name="Freeform 1459"/>
            <p:cNvSpPr>
              <a:spLocks/>
            </p:cNvSpPr>
            <p:nvPr/>
          </p:nvSpPr>
          <p:spPr bwMode="auto">
            <a:xfrm>
              <a:off x="434" y="2042"/>
              <a:ext cx="349" cy="113"/>
            </a:xfrm>
            <a:custGeom>
              <a:avLst/>
              <a:gdLst>
                <a:gd name="T0" fmla="*/ 0 w 698"/>
                <a:gd name="T1" fmla="*/ 43 h 225"/>
                <a:gd name="T2" fmla="*/ 7 w 698"/>
                <a:gd name="T3" fmla="*/ 57 h 225"/>
                <a:gd name="T4" fmla="*/ 175 w 698"/>
                <a:gd name="T5" fmla="*/ 13 h 225"/>
                <a:gd name="T6" fmla="*/ 161 w 698"/>
                <a:gd name="T7" fmla="*/ 0 h 225"/>
                <a:gd name="T8" fmla="*/ 0 w 698"/>
                <a:gd name="T9" fmla="*/ 43 h 2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8"/>
                <a:gd name="T16" fmla="*/ 0 h 225"/>
                <a:gd name="T17" fmla="*/ 698 w 698"/>
                <a:gd name="T18" fmla="*/ 225 h 2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8" h="225">
                  <a:moveTo>
                    <a:pt x="0" y="171"/>
                  </a:moveTo>
                  <a:lnTo>
                    <a:pt x="29" y="225"/>
                  </a:lnTo>
                  <a:lnTo>
                    <a:pt x="698" y="50"/>
                  </a:lnTo>
                  <a:lnTo>
                    <a:pt x="644" y="0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8" name="Freeform 1460"/>
            <p:cNvSpPr>
              <a:spLocks/>
            </p:cNvSpPr>
            <p:nvPr/>
          </p:nvSpPr>
          <p:spPr bwMode="auto">
            <a:xfrm>
              <a:off x="144" y="1832"/>
              <a:ext cx="654" cy="329"/>
            </a:xfrm>
            <a:custGeom>
              <a:avLst/>
              <a:gdLst>
                <a:gd name="T0" fmla="*/ 155 w 1308"/>
                <a:gd name="T1" fmla="*/ 110 h 658"/>
                <a:gd name="T2" fmla="*/ 327 w 1308"/>
                <a:gd name="T3" fmla="*/ 68 h 658"/>
                <a:gd name="T4" fmla="*/ 180 w 1308"/>
                <a:gd name="T5" fmla="*/ 0 h 658"/>
                <a:gd name="T6" fmla="*/ 6 w 1308"/>
                <a:gd name="T7" fmla="*/ 21 h 658"/>
                <a:gd name="T8" fmla="*/ 5 w 1308"/>
                <a:gd name="T9" fmla="*/ 21 h 658"/>
                <a:gd name="T10" fmla="*/ 5 w 1308"/>
                <a:gd name="T11" fmla="*/ 24 h 658"/>
                <a:gd name="T12" fmla="*/ 3 w 1308"/>
                <a:gd name="T13" fmla="*/ 29 h 658"/>
                <a:gd name="T14" fmla="*/ 1 w 1308"/>
                <a:gd name="T15" fmla="*/ 35 h 658"/>
                <a:gd name="T16" fmla="*/ 0 w 1308"/>
                <a:gd name="T17" fmla="*/ 42 h 658"/>
                <a:gd name="T18" fmla="*/ 1 w 1308"/>
                <a:gd name="T19" fmla="*/ 50 h 658"/>
                <a:gd name="T20" fmla="*/ 5 w 1308"/>
                <a:gd name="T21" fmla="*/ 60 h 658"/>
                <a:gd name="T22" fmla="*/ 10 w 1308"/>
                <a:gd name="T23" fmla="*/ 70 h 658"/>
                <a:gd name="T24" fmla="*/ 10 w 1308"/>
                <a:gd name="T25" fmla="*/ 71 h 658"/>
                <a:gd name="T26" fmla="*/ 10 w 1308"/>
                <a:gd name="T27" fmla="*/ 71 h 658"/>
                <a:gd name="T28" fmla="*/ 10 w 1308"/>
                <a:gd name="T29" fmla="*/ 71 h 658"/>
                <a:gd name="T30" fmla="*/ 153 w 1308"/>
                <a:gd name="T31" fmla="*/ 165 h 658"/>
                <a:gd name="T32" fmla="*/ 154 w 1308"/>
                <a:gd name="T33" fmla="*/ 163 h 658"/>
                <a:gd name="T34" fmla="*/ 152 w 1308"/>
                <a:gd name="T35" fmla="*/ 158 h 658"/>
                <a:gd name="T36" fmla="*/ 152 w 1308"/>
                <a:gd name="T37" fmla="*/ 158 h 658"/>
                <a:gd name="T38" fmla="*/ 152 w 1308"/>
                <a:gd name="T39" fmla="*/ 158 h 658"/>
                <a:gd name="T40" fmla="*/ 151 w 1308"/>
                <a:gd name="T41" fmla="*/ 156 h 658"/>
                <a:gd name="T42" fmla="*/ 150 w 1308"/>
                <a:gd name="T43" fmla="*/ 152 h 658"/>
                <a:gd name="T44" fmla="*/ 148 w 1308"/>
                <a:gd name="T45" fmla="*/ 146 h 658"/>
                <a:gd name="T46" fmla="*/ 147 w 1308"/>
                <a:gd name="T47" fmla="*/ 139 h 658"/>
                <a:gd name="T48" fmla="*/ 146 w 1308"/>
                <a:gd name="T49" fmla="*/ 131 h 658"/>
                <a:gd name="T50" fmla="*/ 147 w 1308"/>
                <a:gd name="T51" fmla="*/ 123 h 658"/>
                <a:gd name="T52" fmla="*/ 150 w 1308"/>
                <a:gd name="T53" fmla="*/ 116 h 658"/>
                <a:gd name="T54" fmla="*/ 155 w 1308"/>
                <a:gd name="T55" fmla="*/ 110 h 65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08"/>
                <a:gd name="T85" fmla="*/ 0 h 658"/>
                <a:gd name="T86" fmla="*/ 1308 w 1308"/>
                <a:gd name="T87" fmla="*/ 658 h 65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08" h="658">
                  <a:moveTo>
                    <a:pt x="620" y="443"/>
                  </a:moveTo>
                  <a:lnTo>
                    <a:pt x="1308" y="272"/>
                  </a:lnTo>
                  <a:lnTo>
                    <a:pt x="722" y="0"/>
                  </a:lnTo>
                  <a:lnTo>
                    <a:pt x="26" y="81"/>
                  </a:lnTo>
                  <a:lnTo>
                    <a:pt x="23" y="86"/>
                  </a:lnTo>
                  <a:lnTo>
                    <a:pt x="17" y="98"/>
                  </a:lnTo>
                  <a:lnTo>
                    <a:pt x="9" y="116"/>
                  </a:lnTo>
                  <a:lnTo>
                    <a:pt x="3" y="140"/>
                  </a:lnTo>
                  <a:lnTo>
                    <a:pt x="0" y="170"/>
                  </a:lnTo>
                  <a:lnTo>
                    <a:pt x="4" y="203"/>
                  </a:lnTo>
                  <a:lnTo>
                    <a:pt x="17" y="240"/>
                  </a:lnTo>
                  <a:lnTo>
                    <a:pt x="41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3" y="282"/>
                  </a:lnTo>
                  <a:lnTo>
                    <a:pt x="612" y="658"/>
                  </a:lnTo>
                  <a:lnTo>
                    <a:pt x="615" y="649"/>
                  </a:lnTo>
                  <a:lnTo>
                    <a:pt x="608" y="629"/>
                  </a:lnTo>
                  <a:lnTo>
                    <a:pt x="604" y="622"/>
                  </a:lnTo>
                  <a:lnTo>
                    <a:pt x="599" y="606"/>
                  </a:lnTo>
                  <a:lnTo>
                    <a:pt x="591" y="582"/>
                  </a:lnTo>
                  <a:lnTo>
                    <a:pt x="585" y="553"/>
                  </a:lnTo>
                  <a:lnTo>
                    <a:pt x="581" y="523"/>
                  </a:lnTo>
                  <a:lnTo>
                    <a:pt x="585" y="492"/>
                  </a:lnTo>
                  <a:lnTo>
                    <a:pt x="597" y="465"/>
                  </a:lnTo>
                  <a:lnTo>
                    <a:pt x="620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9" name="Freeform 1461"/>
            <p:cNvSpPr>
              <a:spLocks/>
            </p:cNvSpPr>
            <p:nvPr/>
          </p:nvSpPr>
          <p:spPr bwMode="auto">
            <a:xfrm>
              <a:off x="179" y="1843"/>
              <a:ext cx="584" cy="199"/>
            </a:xfrm>
            <a:custGeom>
              <a:avLst/>
              <a:gdLst>
                <a:gd name="T0" fmla="*/ 292 w 1167"/>
                <a:gd name="T1" fmla="*/ 61 h 397"/>
                <a:gd name="T2" fmla="*/ 138 w 1167"/>
                <a:gd name="T3" fmla="*/ 100 h 397"/>
                <a:gd name="T4" fmla="*/ 0 w 1167"/>
                <a:gd name="T5" fmla="*/ 20 h 397"/>
                <a:gd name="T6" fmla="*/ 162 w 1167"/>
                <a:gd name="T7" fmla="*/ 0 h 397"/>
                <a:gd name="T8" fmla="*/ 292 w 1167"/>
                <a:gd name="T9" fmla="*/ 61 h 3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7"/>
                <a:gd name="T16" fmla="*/ 0 h 397"/>
                <a:gd name="T17" fmla="*/ 1167 w 1167"/>
                <a:gd name="T18" fmla="*/ 397 h 3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7" h="397">
                  <a:moveTo>
                    <a:pt x="1167" y="243"/>
                  </a:moveTo>
                  <a:lnTo>
                    <a:pt x="551" y="397"/>
                  </a:lnTo>
                  <a:lnTo>
                    <a:pt x="0" y="78"/>
                  </a:lnTo>
                  <a:lnTo>
                    <a:pt x="646" y="0"/>
                  </a:lnTo>
                  <a:lnTo>
                    <a:pt x="1167" y="24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0" name="Freeform 1462"/>
            <p:cNvSpPr>
              <a:spLocks/>
            </p:cNvSpPr>
            <p:nvPr/>
          </p:nvSpPr>
          <p:spPr bwMode="auto">
            <a:xfrm>
              <a:off x="154" y="1885"/>
              <a:ext cx="288" cy="252"/>
            </a:xfrm>
            <a:custGeom>
              <a:avLst/>
              <a:gdLst>
                <a:gd name="T0" fmla="*/ 139 w 576"/>
                <a:gd name="T1" fmla="*/ 126 h 503"/>
                <a:gd name="T2" fmla="*/ 9 w 576"/>
                <a:gd name="T3" fmla="*/ 39 h 503"/>
                <a:gd name="T4" fmla="*/ 5 w 576"/>
                <a:gd name="T5" fmla="*/ 33 h 503"/>
                <a:gd name="T6" fmla="*/ 1 w 576"/>
                <a:gd name="T7" fmla="*/ 26 h 503"/>
                <a:gd name="T8" fmla="*/ 1 w 576"/>
                <a:gd name="T9" fmla="*/ 20 h 503"/>
                <a:gd name="T10" fmla="*/ 0 w 576"/>
                <a:gd name="T11" fmla="*/ 15 h 503"/>
                <a:gd name="T12" fmla="*/ 1 w 576"/>
                <a:gd name="T13" fmla="*/ 10 h 503"/>
                <a:gd name="T14" fmla="*/ 1 w 576"/>
                <a:gd name="T15" fmla="*/ 6 h 503"/>
                <a:gd name="T16" fmla="*/ 3 w 576"/>
                <a:gd name="T17" fmla="*/ 3 h 503"/>
                <a:gd name="T18" fmla="*/ 4 w 576"/>
                <a:gd name="T19" fmla="*/ 0 h 503"/>
                <a:gd name="T20" fmla="*/ 144 w 576"/>
                <a:gd name="T21" fmla="*/ 81 h 503"/>
                <a:gd name="T22" fmla="*/ 140 w 576"/>
                <a:gd name="T23" fmla="*/ 86 h 503"/>
                <a:gd name="T24" fmla="*/ 138 w 576"/>
                <a:gd name="T25" fmla="*/ 91 h 503"/>
                <a:gd name="T26" fmla="*/ 136 w 576"/>
                <a:gd name="T27" fmla="*/ 97 h 503"/>
                <a:gd name="T28" fmla="*/ 135 w 576"/>
                <a:gd name="T29" fmla="*/ 103 h 503"/>
                <a:gd name="T30" fmla="*/ 135 w 576"/>
                <a:gd name="T31" fmla="*/ 109 h 503"/>
                <a:gd name="T32" fmla="*/ 136 w 576"/>
                <a:gd name="T33" fmla="*/ 115 h 503"/>
                <a:gd name="T34" fmla="*/ 137 w 576"/>
                <a:gd name="T35" fmla="*/ 121 h 503"/>
                <a:gd name="T36" fmla="*/ 139 w 576"/>
                <a:gd name="T37" fmla="*/ 126 h 50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76"/>
                <a:gd name="T58" fmla="*/ 0 h 503"/>
                <a:gd name="T59" fmla="*/ 576 w 576"/>
                <a:gd name="T60" fmla="*/ 503 h 50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76" h="503">
                  <a:moveTo>
                    <a:pt x="555" y="503"/>
                  </a:moveTo>
                  <a:lnTo>
                    <a:pt x="36" y="156"/>
                  </a:lnTo>
                  <a:lnTo>
                    <a:pt x="17" y="129"/>
                  </a:lnTo>
                  <a:lnTo>
                    <a:pt x="6" y="102"/>
                  </a:lnTo>
                  <a:lnTo>
                    <a:pt x="1" y="78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6" y="22"/>
                  </a:lnTo>
                  <a:lnTo>
                    <a:pt x="12" y="9"/>
                  </a:lnTo>
                  <a:lnTo>
                    <a:pt x="16" y="0"/>
                  </a:lnTo>
                  <a:lnTo>
                    <a:pt x="576" y="324"/>
                  </a:lnTo>
                  <a:lnTo>
                    <a:pt x="560" y="343"/>
                  </a:lnTo>
                  <a:lnTo>
                    <a:pt x="549" y="362"/>
                  </a:lnTo>
                  <a:lnTo>
                    <a:pt x="542" y="385"/>
                  </a:lnTo>
                  <a:lnTo>
                    <a:pt x="540" y="409"/>
                  </a:lnTo>
                  <a:lnTo>
                    <a:pt x="540" y="434"/>
                  </a:lnTo>
                  <a:lnTo>
                    <a:pt x="543" y="458"/>
                  </a:lnTo>
                  <a:lnTo>
                    <a:pt x="548" y="481"/>
                  </a:lnTo>
                  <a:lnTo>
                    <a:pt x="555" y="50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1" name="Freeform 1463"/>
            <p:cNvSpPr>
              <a:spLocks/>
            </p:cNvSpPr>
            <p:nvPr/>
          </p:nvSpPr>
          <p:spPr bwMode="auto">
            <a:xfrm>
              <a:off x="434" y="1973"/>
              <a:ext cx="357" cy="188"/>
            </a:xfrm>
            <a:custGeom>
              <a:avLst/>
              <a:gdLst>
                <a:gd name="T0" fmla="*/ 159 w 716"/>
                <a:gd name="T1" fmla="*/ 33 h 375"/>
                <a:gd name="T2" fmla="*/ 0 w 716"/>
                <a:gd name="T3" fmla="*/ 74 h 375"/>
                <a:gd name="T4" fmla="*/ 1 w 716"/>
                <a:gd name="T5" fmla="*/ 79 h 375"/>
                <a:gd name="T6" fmla="*/ 160 w 716"/>
                <a:gd name="T7" fmla="*/ 37 h 375"/>
                <a:gd name="T8" fmla="*/ 169 w 716"/>
                <a:gd name="T9" fmla="*/ 46 h 375"/>
                <a:gd name="T10" fmla="*/ 7 w 716"/>
                <a:gd name="T11" fmla="*/ 89 h 375"/>
                <a:gd name="T12" fmla="*/ 8 w 716"/>
                <a:gd name="T13" fmla="*/ 94 h 375"/>
                <a:gd name="T14" fmla="*/ 178 w 716"/>
                <a:gd name="T15" fmla="*/ 49 h 375"/>
                <a:gd name="T16" fmla="*/ 163 w 716"/>
                <a:gd name="T17" fmla="*/ 34 h 375"/>
                <a:gd name="T18" fmla="*/ 166 w 716"/>
                <a:gd name="T19" fmla="*/ 1 h 375"/>
                <a:gd name="T20" fmla="*/ 161 w 716"/>
                <a:gd name="T21" fmla="*/ 0 h 375"/>
                <a:gd name="T22" fmla="*/ 160 w 716"/>
                <a:gd name="T23" fmla="*/ 11 h 375"/>
                <a:gd name="T24" fmla="*/ 159 w 716"/>
                <a:gd name="T25" fmla="*/ 33 h 3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16"/>
                <a:gd name="T40" fmla="*/ 0 h 375"/>
                <a:gd name="T41" fmla="*/ 716 w 716"/>
                <a:gd name="T42" fmla="*/ 375 h 37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16" h="375">
                  <a:moveTo>
                    <a:pt x="637" y="129"/>
                  </a:moveTo>
                  <a:lnTo>
                    <a:pt x="0" y="295"/>
                  </a:lnTo>
                  <a:lnTo>
                    <a:pt x="5" y="315"/>
                  </a:lnTo>
                  <a:lnTo>
                    <a:pt x="643" y="148"/>
                  </a:lnTo>
                  <a:lnTo>
                    <a:pt x="678" y="184"/>
                  </a:lnTo>
                  <a:lnTo>
                    <a:pt x="28" y="355"/>
                  </a:lnTo>
                  <a:lnTo>
                    <a:pt x="32" y="375"/>
                  </a:lnTo>
                  <a:lnTo>
                    <a:pt x="716" y="194"/>
                  </a:lnTo>
                  <a:lnTo>
                    <a:pt x="656" y="133"/>
                  </a:lnTo>
                  <a:lnTo>
                    <a:pt x="665" y="2"/>
                  </a:lnTo>
                  <a:lnTo>
                    <a:pt x="647" y="0"/>
                  </a:lnTo>
                  <a:lnTo>
                    <a:pt x="644" y="41"/>
                  </a:lnTo>
                  <a:lnTo>
                    <a:pt x="637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2" name="Freeform 1464"/>
            <p:cNvSpPr>
              <a:spLocks/>
            </p:cNvSpPr>
            <p:nvPr/>
          </p:nvSpPr>
          <p:spPr bwMode="auto">
            <a:xfrm>
              <a:off x="488" y="1756"/>
              <a:ext cx="311" cy="194"/>
            </a:xfrm>
            <a:custGeom>
              <a:avLst/>
              <a:gdLst>
                <a:gd name="T0" fmla="*/ 7 w 623"/>
                <a:gd name="T1" fmla="*/ 55 h 389"/>
                <a:gd name="T2" fmla="*/ 0 w 623"/>
                <a:gd name="T3" fmla="*/ 66 h 389"/>
                <a:gd name="T4" fmla="*/ 0 w 623"/>
                <a:gd name="T5" fmla="*/ 81 h 389"/>
                <a:gd name="T6" fmla="*/ 2 w 623"/>
                <a:gd name="T7" fmla="*/ 91 h 389"/>
                <a:gd name="T8" fmla="*/ 3 w 623"/>
                <a:gd name="T9" fmla="*/ 97 h 389"/>
                <a:gd name="T10" fmla="*/ 155 w 623"/>
                <a:gd name="T11" fmla="*/ 36 h 389"/>
                <a:gd name="T12" fmla="*/ 153 w 623"/>
                <a:gd name="T13" fmla="*/ 0 h 389"/>
                <a:gd name="T14" fmla="*/ 7 w 623"/>
                <a:gd name="T15" fmla="*/ 55 h 3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23"/>
                <a:gd name="T25" fmla="*/ 0 h 389"/>
                <a:gd name="T26" fmla="*/ 623 w 623"/>
                <a:gd name="T27" fmla="*/ 389 h 3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23" h="389">
                  <a:moveTo>
                    <a:pt x="29" y="221"/>
                  </a:moveTo>
                  <a:lnTo>
                    <a:pt x="0" y="266"/>
                  </a:lnTo>
                  <a:lnTo>
                    <a:pt x="2" y="326"/>
                  </a:lnTo>
                  <a:lnTo>
                    <a:pt x="11" y="365"/>
                  </a:lnTo>
                  <a:lnTo>
                    <a:pt x="15" y="389"/>
                  </a:lnTo>
                  <a:lnTo>
                    <a:pt x="623" y="145"/>
                  </a:lnTo>
                  <a:lnTo>
                    <a:pt x="615" y="0"/>
                  </a:lnTo>
                  <a:lnTo>
                    <a:pt x="29" y="2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3" name="Freeform 1465"/>
            <p:cNvSpPr>
              <a:spLocks/>
            </p:cNvSpPr>
            <p:nvPr/>
          </p:nvSpPr>
          <p:spPr bwMode="auto">
            <a:xfrm>
              <a:off x="496" y="1830"/>
              <a:ext cx="330" cy="153"/>
            </a:xfrm>
            <a:custGeom>
              <a:avLst/>
              <a:gdLst>
                <a:gd name="T0" fmla="*/ 0 w 662"/>
                <a:gd name="T1" fmla="*/ 63 h 305"/>
                <a:gd name="T2" fmla="*/ 8 w 662"/>
                <a:gd name="T3" fmla="*/ 77 h 305"/>
                <a:gd name="T4" fmla="*/ 165 w 662"/>
                <a:gd name="T5" fmla="*/ 13 h 305"/>
                <a:gd name="T6" fmla="*/ 150 w 662"/>
                <a:gd name="T7" fmla="*/ 0 h 305"/>
                <a:gd name="T8" fmla="*/ 0 w 662"/>
                <a:gd name="T9" fmla="*/ 63 h 3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2"/>
                <a:gd name="T16" fmla="*/ 0 h 305"/>
                <a:gd name="T17" fmla="*/ 662 w 662"/>
                <a:gd name="T18" fmla="*/ 305 h 3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2" h="305">
                  <a:moveTo>
                    <a:pt x="0" y="250"/>
                  </a:moveTo>
                  <a:lnTo>
                    <a:pt x="33" y="305"/>
                  </a:lnTo>
                  <a:lnTo>
                    <a:pt x="662" y="51"/>
                  </a:lnTo>
                  <a:lnTo>
                    <a:pt x="604" y="0"/>
                  </a:lnTo>
                  <a:lnTo>
                    <a:pt x="0" y="25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4" name="Freeform 1466"/>
            <p:cNvSpPr>
              <a:spLocks/>
            </p:cNvSpPr>
            <p:nvPr/>
          </p:nvSpPr>
          <p:spPr bwMode="auto">
            <a:xfrm>
              <a:off x="193" y="1624"/>
              <a:ext cx="639" cy="365"/>
            </a:xfrm>
            <a:custGeom>
              <a:avLst/>
              <a:gdLst>
                <a:gd name="T0" fmla="*/ 157 w 1279"/>
                <a:gd name="T1" fmla="*/ 123 h 731"/>
                <a:gd name="T2" fmla="*/ 319 w 1279"/>
                <a:gd name="T3" fmla="*/ 62 h 731"/>
                <a:gd name="T4" fmla="*/ 170 w 1279"/>
                <a:gd name="T5" fmla="*/ 0 h 731"/>
                <a:gd name="T6" fmla="*/ 4 w 1279"/>
                <a:gd name="T7" fmla="*/ 37 h 731"/>
                <a:gd name="T8" fmla="*/ 3 w 1279"/>
                <a:gd name="T9" fmla="*/ 39 h 731"/>
                <a:gd name="T10" fmla="*/ 2 w 1279"/>
                <a:gd name="T11" fmla="*/ 42 h 731"/>
                <a:gd name="T12" fmla="*/ 1 w 1279"/>
                <a:gd name="T13" fmla="*/ 47 h 731"/>
                <a:gd name="T14" fmla="*/ 0 w 1279"/>
                <a:gd name="T15" fmla="*/ 54 h 731"/>
                <a:gd name="T16" fmla="*/ 0 w 1279"/>
                <a:gd name="T17" fmla="*/ 62 h 731"/>
                <a:gd name="T18" fmla="*/ 2 w 1279"/>
                <a:gd name="T19" fmla="*/ 72 h 731"/>
                <a:gd name="T20" fmla="*/ 6 w 1279"/>
                <a:gd name="T21" fmla="*/ 82 h 731"/>
                <a:gd name="T22" fmla="*/ 13 w 1279"/>
                <a:gd name="T23" fmla="*/ 92 h 731"/>
                <a:gd name="T24" fmla="*/ 13 w 1279"/>
                <a:gd name="T25" fmla="*/ 92 h 731"/>
                <a:gd name="T26" fmla="*/ 13 w 1279"/>
                <a:gd name="T27" fmla="*/ 92 h 731"/>
                <a:gd name="T28" fmla="*/ 13 w 1279"/>
                <a:gd name="T29" fmla="*/ 93 h 731"/>
                <a:gd name="T30" fmla="*/ 13 w 1279"/>
                <a:gd name="T31" fmla="*/ 93 h 731"/>
                <a:gd name="T32" fmla="*/ 13 w 1279"/>
                <a:gd name="T33" fmla="*/ 93 h 731"/>
                <a:gd name="T34" fmla="*/ 13 w 1279"/>
                <a:gd name="T35" fmla="*/ 93 h 731"/>
                <a:gd name="T36" fmla="*/ 161 w 1279"/>
                <a:gd name="T37" fmla="*/ 182 h 731"/>
                <a:gd name="T38" fmla="*/ 161 w 1279"/>
                <a:gd name="T39" fmla="*/ 180 h 731"/>
                <a:gd name="T40" fmla="*/ 159 w 1279"/>
                <a:gd name="T41" fmla="*/ 175 h 731"/>
                <a:gd name="T42" fmla="*/ 159 w 1279"/>
                <a:gd name="T43" fmla="*/ 175 h 731"/>
                <a:gd name="T44" fmla="*/ 159 w 1279"/>
                <a:gd name="T45" fmla="*/ 174 h 731"/>
                <a:gd name="T46" fmla="*/ 158 w 1279"/>
                <a:gd name="T47" fmla="*/ 173 h 731"/>
                <a:gd name="T48" fmla="*/ 156 w 1279"/>
                <a:gd name="T49" fmla="*/ 169 h 731"/>
                <a:gd name="T50" fmla="*/ 154 w 1279"/>
                <a:gd name="T51" fmla="*/ 162 h 731"/>
                <a:gd name="T52" fmla="*/ 151 w 1279"/>
                <a:gd name="T53" fmla="*/ 154 h 731"/>
                <a:gd name="T54" fmla="*/ 150 w 1279"/>
                <a:gd name="T55" fmla="*/ 146 h 731"/>
                <a:gd name="T56" fmla="*/ 150 w 1279"/>
                <a:gd name="T57" fmla="*/ 138 h 731"/>
                <a:gd name="T58" fmla="*/ 152 w 1279"/>
                <a:gd name="T59" fmla="*/ 130 h 731"/>
                <a:gd name="T60" fmla="*/ 157 w 1279"/>
                <a:gd name="T61" fmla="*/ 123 h 73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279"/>
                <a:gd name="T94" fmla="*/ 0 h 731"/>
                <a:gd name="T95" fmla="*/ 1279 w 1279"/>
                <a:gd name="T96" fmla="*/ 731 h 73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279" h="731">
                  <a:moveTo>
                    <a:pt x="629" y="495"/>
                  </a:moveTo>
                  <a:lnTo>
                    <a:pt x="1279" y="248"/>
                  </a:lnTo>
                  <a:lnTo>
                    <a:pt x="681" y="0"/>
                  </a:lnTo>
                  <a:lnTo>
                    <a:pt x="16" y="150"/>
                  </a:lnTo>
                  <a:lnTo>
                    <a:pt x="14" y="156"/>
                  </a:lnTo>
                  <a:lnTo>
                    <a:pt x="8" y="169"/>
                  </a:lnTo>
                  <a:lnTo>
                    <a:pt x="4" y="190"/>
                  </a:lnTo>
                  <a:lnTo>
                    <a:pt x="0" y="219"/>
                  </a:lnTo>
                  <a:lnTo>
                    <a:pt x="0" y="251"/>
                  </a:lnTo>
                  <a:lnTo>
                    <a:pt x="8" y="289"/>
                  </a:lnTo>
                  <a:lnTo>
                    <a:pt x="26" y="329"/>
                  </a:lnTo>
                  <a:lnTo>
                    <a:pt x="53" y="371"/>
                  </a:lnTo>
                  <a:lnTo>
                    <a:pt x="54" y="371"/>
                  </a:lnTo>
                  <a:lnTo>
                    <a:pt x="54" y="372"/>
                  </a:lnTo>
                  <a:lnTo>
                    <a:pt x="644" y="731"/>
                  </a:lnTo>
                  <a:lnTo>
                    <a:pt x="646" y="721"/>
                  </a:lnTo>
                  <a:lnTo>
                    <a:pt x="636" y="700"/>
                  </a:lnTo>
                  <a:lnTo>
                    <a:pt x="636" y="699"/>
                  </a:lnTo>
                  <a:lnTo>
                    <a:pt x="633" y="692"/>
                  </a:lnTo>
                  <a:lnTo>
                    <a:pt x="625" y="676"/>
                  </a:lnTo>
                  <a:lnTo>
                    <a:pt x="616" y="650"/>
                  </a:lnTo>
                  <a:lnTo>
                    <a:pt x="606" y="619"/>
                  </a:lnTo>
                  <a:lnTo>
                    <a:pt x="601" y="586"/>
                  </a:lnTo>
                  <a:lnTo>
                    <a:pt x="601" y="553"/>
                  </a:lnTo>
                  <a:lnTo>
                    <a:pt x="610" y="521"/>
                  </a:lnTo>
                  <a:lnTo>
                    <a:pt x="629" y="4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5" name="Freeform 1467"/>
            <p:cNvSpPr>
              <a:spLocks/>
            </p:cNvSpPr>
            <p:nvPr/>
          </p:nvSpPr>
          <p:spPr bwMode="auto">
            <a:xfrm>
              <a:off x="224" y="1637"/>
              <a:ext cx="574" cy="221"/>
            </a:xfrm>
            <a:custGeom>
              <a:avLst/>
              <a:gdLst>
                <a:gd name="T0" fmla="*/ 287 w 1148"/>
                <a:gd name="T1" fmla="*/ 55 h 443"/>
                <a:gd name="T2" fmla="*/ 142 w 1148"/>
                <a:gd name="T3" fmla="*/ 110 h 443"/>
                <a:gd name="T4" fmla="*/ 0 w 1148"/>
                <a:gd name="T5" fmla="*/ 35 h 443"/>
                <a:gd name="T6" fmla="*/ 154 w 1148"/>
                <a:gd name="T7" fmla="*/ 0 h 443"/>
                <a:gd name="T8" fmla="*/ 287 w 1148"/>
                <a:gd name="T9" fmla="*/ 55 h 4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8"/>
                <a:gd name="T16" fmla="*/ 0 h 443"/>
                <a:gd name="T17" fmla="*/ 1148 w 1148"/>
                <a:gd name="T18" fmla="*/ 443 h 4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8" h="443">
                  <a:moveTo>
                    <a:pt x="1148" y="220"/>
                  </a:moveTo>
                  <a:lnTo>
                    <a:pt x="567" y="443"/>
                  </a:lnTo>
                  <a:lnTo>
                    <a:pt x="0" y="140"/>
                  </a:lnTo>
                  <a:lnTo>
                    <a:pt x="619" y="0"/>
                  </a:lnTo>
                  <a:lnTo>
                    <a:pt x="1148" y="22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6" name="Freeform 1468"/>
            <p:cNvSpPr>
              <a:spLocks/>
            </p:cNvSpPr>
            <p:nvPr/>
          </p:nvSpPr>
          <p:spPr bwMode="auto">
            <a:xfrm>
              <a:off x="203" y="1712"/>
              <a:ext cx="293" cy="252"/>
            </a:xfrm>
            <a:custGeom>
              <a:avLst/>
              <a:gdLst>
                <a:gd name="T0" fmla="*/ 146 w 585"/>
                <a:gd name="T1" fmla="*/ 126 h 504"/>
                <a:gd name="T2" fmla="*/ 12 w 585"/>
                <a:gd name="T3" fmla="*/ 44 h 504"/>
                <a:gd name="T4" fmla="*/ 6 w 585"/>
                <a:gd name="T5" fmla="*/ 36 h 504"/>
                <a:gd name="T6" fmla="*/ 3 w 585"/>
                <a:gd name="T7" fmla="*/ 30 h 504"/>
                <a:gd name="T8" fmla="*/ 1 w 585"/>
                <a:gd name="T9" fmla="*/ 23 h 504"/>
                <a:gd name="T10" fmla="*/ 0 w 585"/>
                <a:gd name="T11" fmla="*/ 17 h 504"/>
                <a:gd name="T12" fmla="*/ 0 w 585"/>
                <a:gd name="T13" fmla="*/ 11 h 504"/>
                <a:gd name="T14" fmla="*/ 1 w 585"/>
                <a:gd name="T15" fmla="*/ 7 h 504"/>
                <a:gd name="T16" fmla="*/ 2 w 585"/>
                <a:gd name="T17" fmla="*/ 3 h 504"/>
                <a:gd name="T18" fmla="*/ 3 w 585"/>
                <a:gd name="T19" fmla="*/ 0 h 504"/>
                <a:gd name="T20" fmla="*/ 147 w 585"/>
                <a:gd name="T21" fmla="*/ 77 h 504"/>
                <a:gd name="T22" fmla="*/ 143 w 585"/>
                <a:gd name="T23" fmla="*/ 83 h 504"/>
                <a:gd name="T24" fmla="*/ 141 w 585"/>
                <a:gd name="T25" fmla="*/ 89 h 504"/>
                <a:gd name="T26" fmla="*/ 140 w 585"/>
                <a:gd name="T27" fmla="*/ 95 h 504"/>
                <a:gd name="T28" fmla="*/ 140 w 585"/>
                <a:gd name="T29" fmla="*/ 101 h 504"/>
                <a:gd name="T30" fmla="*/ 141 w 585"/>
                <a:gd name="T31" fmla="*/ 108 h 504"/>
                <a:gd name="T32" fmla="*/ 142 w 585"/>
                <a:gd name="T33" fmla="*/ 115 h 504"/>
                <a:gd name="T34" fmla="*/ 144 w 585"/>
                <a:gd name="T35" fmla="*/ 121 h 504"/>
                <a:gd name="T36" fmla="*/ 146 w 585"/>
                <a:gd name="T37" fmla="*/ 126 h 50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85"/>
                <a:gd name="T58" fmla="*/ 0 h 504"/>
                <a:gd name="T59" fmla="*/ 585 w 585"/>
                <a:gd name="T60" fmla="*/ 504 h 50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85" h="504">
                  <a:moveTo>
                    <a:pt x="583" y="504"/>
                  </a:moveTo>
                  <a:lnTo>
                    <a:pt x="45" y="174"/>
                  </a:lnTo>
                  <a:lnTo>
                    <a:pt x="24" y="144"/>
                  </a:lnTo>
                  <a:lnTo>
                    <a:pt x="10" y="117"/>
                  </a:lnTo>
                  <a:lnTo>
                    <a:pt x="2" y="90"/>
                  </a:lnTo>
                  <a:lnTo>
                    <a:pt x="0" y="66"/>
                  </a:lnTo>
                  <a:lnTo>
                    <a:pt x="0" y="44"/>
                  </a:lnTo>
                  <a:lnTo>
                    <a:pt x="2" y="26"/>
                  </a:lnTo>
                  <a:lnTo>
                    <a:pt x="6" y="11"/>
                  </a:lnTo>
                  <a:lnTo>
                    <a:pt x="9" y="0"/>
                  </a:lnTo>
                  <a:lnTo>
                    <a:pt x="585" y="308"/>
                  </a:lnTo>
                  <a:lnTo>
                    <a:pt x="572" y="330"/>
                  </a:lnTo>
                  <a:lnTo>
                    <a:pt x="562" y="353"/>
                  </a:lnTo>
                  <a:lnTo>
                    <a:pt x="559" y="378"/>
                  </a:lnTo>
                  <a:lnTo>
                    <a:pt x="559" y="404"/>
                  </a:lnTo>
                  <a:lnTo>
                    <a:pt x="561" y="431"/>
                  </a:lnTo>
                  <a:lnTo>
                    <a:pt x="567" y="457"/>
                  </a:lnTo>
                  <a:lnTo>
                    <a:pt x="574" y="481"/>
                  </a:lnTo>
                  <a:lnTo>
                    <a:pt x="583" y="50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7" name="Freeform 1469"/>
            <p:cNvSpPr>
              <a:spLocks/>
            </p:cNvSpPr>
            <p:nvPr/>
          </p:nvSpPr>
          <p:spPr bwMode="auto">
            <a:xfrm>
              <a:off x="495" y="1757"/>
              <a:ext cx="339" cy="232"/>
            </a:xfrm>
            <a:custGeom>
              <a:avLst/>
              <a:gdLst>
                <a:gd name="T0" fmla="*/ 149 w 680"/>
                <a:gd name="T1" fmla="*/ 34 h 465"/>
                <a:gd name="T2" fmla="*/ 0 w 680"/>
                <a:gd name="T3" fmla="*/ 95 h 465"/>
                <a:gd name="T4" fmla="*/ 1 w 680"/>
                <a:gd name="T5" fmla="*/ 100 h 465"/>
                <a:gd name="T6" fmla="*/ 151 w 680"/>
                <a:gd name="T7" fmla="*/ 39 h 465"/>
                <a:gd name="T8" fmla="*/ 160 w 680"/>
                <a:gd name="T9" fmla="*/ 48 h 465"/>
                <a:gd name="T10" fmla="*/ 8 w 680"/>
                <a:gd name="T11" fmla="*/ 111 h 465"/>
                <a:gd name="T12" fmla="*/ 10 w 680"/>
                <a:gd name="T13" fmla="*/ 116 h 465"/>
                <a:gd name="T14" fmla="*/ 169 w 680"/>
                <a:gd name="T15" fmla="*/ 50 h 465"/>
                <a:gd name="T16" fmla="*/ 154 w 680"/>
                <a:gd name="T17" fmla="*/ 35 h 465"/>
                <a:gd name="T18" fmla="*/ 153 w 680"/>
                <a:gd name="T19" fmla="*/ 0 h 465"/>
                <a:gd name="T20" fmla="*/ 149 w 680"/>
                <a:gd name="T21" fmla="*/ 0 h 465"/>
                <a:gd name="T22" fmla="*/ 149 w 680"/>
                <a:gd name="T23" fmla="*/ 11 h 465"/>
                <a:gd name="T24" fmla="*/ 149 w 680"/>
                <a:gd name="T25" fmla="*/ 34 h 4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0"/>
                <a:gd name="T40" fmla="*/ 0 h 465"/>
                <a:gd name="T41" fmla="*/ 680 w 680"/>
                <a:gd name="T42" fmla="*/ 465 h 46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80" h="465">
                  <a:moveTo>
                    <a:pt x="599" y="139"/>
                  </a:moveTo>
                  <a:lnTo>
                    <a:pt x="0" y="381"/>
                  </a:lnTo>
                  <a:lnTo>
                    <a:pt x="7" y="402"/>
                  </a:lnTo>
                  <a:lnTo>
                    <a:pt x="606" y="159"/>
                  </a:lnTo>
                  <a:lnTo>
                    <a:pt x="643" y="193"/>
                  </a:lnTo>
                  <a:lnTo>
                    <a:pt x="33" y="444"/>
                  </a:lnTo>
                  <a:lnTo>
                    <a:pt x="40" y="465"/>
                  </a:lnTo>
                  <a:lnTo>
                    <a:pt x="680" y="201"/>
                  </a:lnTo>
                  <a:lnTo>
                    <a:pt x="617" y="142"/>
                  </a:lnTo>
                  <a:lnTo>
                    <a:pt x="614" y="0"/>
                  </a:lnTo>
                  <a:lnTo>
                    <a:pt x="597" y="0"/>
                  </a:lnTo>
                  <a:lnTo>
                    <a:pt x="597" y="44"/>
                  </a:lnTo>
                  <a:lnTo>
                    <a:pt x="599" y="1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8" name="Freeform 1470"/>
            <p:cNvSpPr>
              <a:spLocks/>
            </p:cNvSpPr>
            <p:nvPr/>
          </p:nvSpPr>
          <p:spPr bwMode="auto">
            <a:xfrm>
              <a:off x="442" y="1589"/>
              <a:ext cx="323" cy="148"/>
            </a:xfrm>
            <a:custGeom>
              <a:avLst/>
              <a:gdLst>
                <a:gd name="T0" fmla="*/ 9 w 647"/>
                <a:gd name="T1" fmla="*/ 37 h 296"/>
                <a:gd name="T2" fmla="*/ 1 w 647"/>
                <a:gd name="T3" fmla="*/ 46 h 296"/>
                <a:gd name="T4" fmla="*/ 0 w 647"/>
                <a:gd name="T5" fmla="*/ 59 h 296"/>
                <a:gd name="T6" fmla="*/ 1 w 647"/>
                <a:gd name="T7" fmla="*/ 69 h 296"/>
                <a:gd name="T8" fmla="*/ 2 w 647"/>
                <a:gd name="T9" fmla="*/ 74 h 296"/>
                <a:gd name="T10" fmla="*/ 160 w 647"/>
                <a:gd name="T11" fmla="*/ 33 h 296"/>
                <a:gd name="T12" fmla="*/ 161 w 647"/>
                <a:gd name="T13" fmla="*/ 0 h 296"/>
                <a:gd name="T14" fmla="*/ 9 w 647"/>
                <a:gd name="T15" fmla="*/ 37 h 2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47"/>
                <a:gd name="T25" fmla="*/ 0 h 296"/>
                <a:gd name="T26" fmla="*/ 647 w 647"/>
                <a:gd name="T27" fmla="*/ 296 h 2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47" h="296">
                  <a:moveTo>
                    <a:pt x="38" y="149"/>
                  </a:moveTo>
                  <a:lnTo>
                    <a:pt x="5" y="185"/>
                  </a:lnTo>
                  <a:lnTo>
                    <a:pt x="0" y="238"/>
                  </a:lnTo>
                  <a:lnTo>
                    <a:pt x="7" y="274"/>
                  </a:lnTo>
                  <a:lnTo>
                    <a:pt x="9" y="296"/>
                  </a:lnTo>
                  <a:lnTo>
                    <a:pt x="642" y="131"/>
                  </a:lnTo>
                  <a:lnTo>
                    <a:pt x="647" y="0"/>
                  </a:lnTo>
                  <a:lnTo>
                    <a:pt x="38" y="1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9" name="Freeform 1471"/>
            <p:cNvSpPr>
              <a:spLocks/>
            </p:cNvSpPr>
            <p:nvPr/>
          </p:nvSpPr>
          <p:spPr bwMode="auto">
            <a:xfrm>
              <a:off x="446" y="1656"/>
              <a:ext cx="342" cy="111"/>
            </a:xfrm>
            <a:custGeom>
              <a:avLst/>
              <a:gdLst>
                <a:gd name="T0" fmla="*/ 0 w 685"/>
                <a:gd name="T1" fmla="*/ 43 h 221"/>
                <a:gd name="T2" fmla="*/ 7 w 685"/>
                <a:gd name="T3" fmla="*/ 56 h 221"/>
                <a:gd name="T4" fmla="*/ 171 w 685"/>
                <a:gd name="T5" fmla="*/ 13 h 221"/>
                <a:gd name="T6" fmla="*/ 157 w 685"/>
                <a:gd name="T7" fmla="*/ 0 h 221"/>
                <a:gd name="T8" fmla="*/ 0 w 685"/>
                <a:gd name="T9" fmla="*/ 43 h 2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5"/>
                <a:gd name="T16" fmla="*/ 0 h 221"/>
                <a:gd name="T17" fmla="*/ 685 w 685"/>
                <a:gd name="T18" fmla="*/ 221 h 2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5" h="221">
                  <a:moveTo>
                    <a:pt x="0" y="169"/>
                  </a:moveTo>
                  <a:lnTo>
                    <a:pt x="29" y="221"/>
                  </a:lnTo>
                  <a:lnTo>
                    <a:pt x="685" y="50"/>
                  </a:lnTo>
                  <a:lnTo>
                    <a:pt x="631" y="0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0" name="Freeform 1472"/>
            <p:cNvSpPr>
              <a:spLocks/>
            </p:cNvSpPr>
            <p:nvPr/>
          </p:nvSpPr>
          <p:spPr bwMode="auto">
            <a:xfrm>
              <a:off x="162" y="1450"/>
              <a:ext cx="640" cy="323"/>
            </a:xfrm>
            <a:custGeom>
              <a:avLst/>
              <a:gdLst>
                <a:gd name="T0" fmla="*/ 152 w 1281"/>
                <a:gd name="T1" fmla="*/ 109 h 644"/>
                <a:gd name="T2" fmla="*/ 320 w 1281"/>
                <a:gd name="T3" fmla="*/ 67 h 644"/>
                <a:gd name="T4" fmla="*/ 176 w 1281"/>
                <a:gd name="T5" fmla="*/ 0 h 644"/>
                <a:gd name="T6" fmla="*/ 6 w 1281"/>
                <a:gd name="T7" fmla="*/ 21 h 644"/>
                <a:gd name="T8" fmla="*/ 5 w 1281"/>
                <a:gd name="T9" fmla="*/ 21 h 644"/>
                <a:gd name="T10" fmla="*/ 4 w 1281"/>
                <a:gd name="T11" fmla="*/ 24 h 644"/>
                <a:gd name="T12" fmla="*/ 2 w 1281"/>
                <a:gd name="T13" fmla="*/ 29 h 644"/>
                <a:gd name="T14" fmla="*/ 0 w 1281"/>
                <a:gd name="T15" fmla="*/ 35 h 644"/>
                <a:gd name="T16" fmla="*/ 0 w 1281"/>
                <a:gd name="T17" fmla="*/ 42 h 644"/>
                <a:gd name="T18" fmla="*/ 1 w 1281"/>
                <a:gd name="T19" fmla="*/ 50 h 644"/>
                <a:gd name="T20" fmla="*/ 4 w 1281"/>
                <a:gd name="T21" fmla="*/ 59 h 644"/>
                <a:gd name="T22" fmla="*/ 9 w 1281"/>
                <a:gd name="T23" fmla="*/ 69 h 644"/>
                <a:gd name="T24" fmla="*/ 9 w 1281"/>
                <a:gd name="T25" fmla="*/ 69 h 644"/>
                <a:gd name="T26" fmla="*/ 10 w 1281"/>
                <a:gd name="T27" fmla="*/ 69 h 644"/>
                <a:gd name="T28" fmla="*/ 10 w 1281"/>
                <a:gd name="T29" fmla="*/ 69 h 644"/>
                <a:gd name="T30" fmla="*/ 10 w 1281"/>
                <a:gd name="T31" fmla="*/ 69 h 644"/>
                <a:gd name="T32" fmla="*/ 10 w 1281"/>
                <a:gd name="T33" fmla="*/ 69 h 644"/>
                <a:gd name="T34" fmla="*/ 10 w 1281"/>
                <a:gd name="T35" fmla="*/ 69 h 644"/>
                <a:gd name="T36" fmla="*/ 150 w 1281"/>
                <a:gd name="T37" fmla="*/ 162 h 644"/>
                <a:gd name="T38" fmla="*/ 150 w 1281"/>
                <a:gd name="T39" fmla="*/ 160 h 644"/>
                <a:gd name="T40" fmla="*/ 148 w 1281"/>
                <a:gd name="T41" fmla="*/ 155 h 644"/>
                <a:gd name="T42" fmla="*/ 148 w 1281"/>
                <a:gd name="T43" fmla="*/ 155 h 644"/>
                <a:gd name="T44" fmla="*/ 148 w 1281"/>
                <a:gd name="T45" fmla="*/ 155 h 644"/>
                <a:gd name="T46" fmla="*/ 148 w 1281"/>
                <a:gd name="T47" fmla="*/ 153 h 644"/>
                <a:gd name="T48" fmla="*/ 146 w 1281"/>
                <a:gd name="T49" fmla="*/ 149 h 644"/>
                <a:gd name="T50" fmla="*/ 144 w 1281"/>
                <a:gd name="T51" fmla="*/ 143 h 644"/>
                <a:gd name="T52" fmla="*/ 143 w 1281"/>
                <a:gd name="T53" fmla="*/ 136 h 644"/>
                <a:gd name="T54" fmla="*/ 142 w 1281"/>
                <a:gd name="T55" fmla="*/ 129 h 644"/>
                <a:gd name="T56" fmla="*/ 143 w 1281"/>
                <a:gd name="T57" fmla="*/ 121 h 644"/>
                <a:gd name="T58" fmla="*/ 146 w 1281"/>
                <a:gd name="T59" fmla="*/ 115 h 644"/>
                <a:gd name="T60" fmla="*/ 152 w 1281"/>
                <a:gd name="T61" fmla="*/ 109 h 6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281"/>
                <a:gd name="T94" fmla="*/ 0 h 644"/>
                <a:gd name="T95" fmla="*/ 1281 w 1281"/>
                <a:gd name="T96" fmla="*/ 644 h 6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281" h="644">
                  <a:moveTo>
                    <a:pt x="608" y="434"/>
                  </a:moveTo>
                  <a:lnTo>
                    <a:pt x="1281" y="267"/>
                  </a:lnTo>
                  <a:lnTo>
                    <a:pt x="705" y="0"/>
                  </a:lnTo>
                  <a:lnTo>
                    <a:pt x="26" y="81"/>
                  </a:lnTo>
                  <a:lnTo>
                    <a:pt x="22" y="84"/>
                  </a:lnTo>
                  <a:lnTo>
                    <a:pt x="16" y="95"/>
                  </a:lnTo>
                  <a:lnTo>
                    <a:pt x="8" y="114"/>
                  </a:lnTo>
                  <a:lnTo>
                    <a:pt x="3" y="138"/>
                  </a:lnTo>
                  <a:lnTo>
                    <a:pt x="0" y="167"/>
                  </a:lnTo>
                  <a:lnTo>
                    <a:pt x="4" y="200"/>
                  </a:lnTo>
                  <a:lnTo>
                    <a:pt x="16" y="236"/>
                  </a:lnTo>
                  <a:lnTo>
                    <a:pt x="39" y="275"/>
                  </a:lnTo>
                  <a:lnTo>
                    <a:pt x="41" y="275"/>
                  </a:lnTo>
                  <a:lnTo>
                    <a:pt x="41" y="276"/>
                  </a:lnTo>
                  <a:lnTo>
                    <a:pt x="42" y="276"/>
                  </a:lnTo>
                  <a:lnTo>
                    <a:pt x="600" y="644"/>
                  </a:lnTo>
                  <a:lnTo>
                    <a:pt x="602" y="636"/>
                  </a:lnTo>
                  <a:lnTo>
                    <a:pt x="595" y="617"/>
                  </a:lnTo>
                  <a:lnTo>
                    <a:pt x="594" y="616"/>
                  </a:lnTo>
                  <a:lnTo>
                    <a:pt x="592" y="610"/>
                  </a:lnTo>
                  <a:lnTo>
                    <a:pt x="585" y="594"/>
                  </a:lnTo>
                  <a:lnTo>
                    <a:pt x="578" y="571"/>
                  </a:lnTo>
                  <a:lnTo>
                    <a:pt x="572" y="543"/>
                  </a:lnTo>
                  <a:lnTo>
                    <a:pt x="570" y="513"/>
                  </a:lnTo>
                  <a:lnTo>
                    <a:pt x="573" y="483"/>
                  </a:lnTo>
                  <a:lnTo>
                    <a:pt x="585" y="456"/>
                  </a:lnTo>
                  <a:lnTo>
                    <a:pt x="608" y="4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1" name="Freeform 1473"/>
            <p:cNvSpPr>
              <a:spLocks/>
            </p:cNvSpPr>
            <p:nvPr/>
          </p:nvSpPr>
          <p:spPr bwMode="auto">
            <a:xfrm>
              <a:off x="197" y="1462"/>
              <a:ext cx="571" cy="194"/>
            </a:xfrm>
            <a:custGeom>
              <a:avLst/>
              <a:gdLst>
                <a:gd name="T0" fmla="*/ 285 w 1143"/>
                <a:gd name="T1" fmla="*/ 59 h 389"/>
                <a:gd name="T2" fmla="*/ 135 w 1143"/>
                <a:gd name="T3" fmla="*/ 97 h 389"/>
                <a:gd name="T4" fmla="*/ 0 w 1143"/>
                <a:gd name="T5" fmla="*/ 19 h 389"/>
                <a:gd name="T6" fmla="*/ 158 w 1143"/>
                <a:gd name="T7" fmla="*/ 0 h 389"/>
                <a:gd name="T8" fmla="*/ 285 w 1143"/>
                <a:gd name="T9" fmla="*/ 59 h 3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3"/>
                <a:gd name="T16" fmla="*/ 0 h 389"/>
                <a:gd name="T17" fmla="*/ 1143 w 1143"/>
                <a:gd name="T18" fmla="*/ 389 h 3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3" h="389">
                  <a:moveTo>
                    <a:pt x="1143" y="237"/>
                  </a:moveTo>
                  <a:lnTo>
                    <a:pt x="540" y="389"/>
                  </a:lnTo>
                  <a:lnTo>
                    <a:pt x="0" y="76"/>
                  </a:lnTo>
                  <a:lnTo>
                    <a:pt x="633" y="0"/>
                  </a:lnTo>
                  <a:lnTo>
                    <a:pt x="1143" y="237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2" name="Freeform 1474"/>
            <p:cNvSpPr>
              <a:spLocks/>
            </p:cNvSpPr>
            <p:nvPr/>
          </p:nvSpPr>
          <p:spPr bwMode="auto">
            <a:xfrm>
              <a:off x="172" y="1503"/>
              <a:ext cx="282" cy="246"/>
            </a:xfrm>
            <a:custGeom>
              <a:avLst/>
              <a:gdLst>
                <a:gd name="T0" fmla="*/ 136 w 565"/>
                <a:gd name="T1" fmla="*/ 123 h 492"/>
                <a:gd name="T2" fmla="*/ 8 w 565"/>
                <a:gd name="T3" fmla="*/ 39 h 492"/>
                <a:gd name="T4" fmla="*/ 4 w 565"/>
                <a:gd name="T5" fmla="*/ 31 h 492"/>
                <a:gd name="T6" fmla="*/ 1 w 565"/>
                <a:gd name="T7" fmla="*/ 26 h 492"/>
                <a:gd name="T8" fmla="*/ 0 w 565"/>
                <a:gd name="T9" fmla="*/ 20 h 492"/>
                <a:gd name="T10" fmla="*/ 0 w 565"/>
                <a:gd name="T11" fmla="*/ 14 h 492"/>
                <a:gd name="T12" fmla="*/ 0 w 565"/>
                <a:gd name="T13" fmla="*/ 10 h 492"/>
                <a:gd name="T14" fmla="*/ 1 w 565"/>
                <a:gd name="T15" fmla="*/ 6 h 492"/>
                <a:gd name="T16" fmla="*/ 2 w 565"/>
                <a:gd name="T17" fmla="*/ 3 h 492"/>
                <a:gd name="T18" fmla="*/ 4 w 565"/>
                <a:gd name="T19" fmla="*/ 0 h 492"/>
                <a:gd name="T20" fmla="*/ 141 w 565"/>
                <a:gd name="T21" fmla="*/ 80 h 492"/>
                <a:gd name="T22" fmla="*/ 137 w 565"/>
                <a:gd name="T23" fmla="*/ 84 h 492"/>
                <a:gd name="T24" fmla="*/ 134 w 565"/>
                <a:gd name="T25" fmla="*/ 89 h 492"/>
                <a:gd name="T26" fmla="*/ 132 w 565"/>
                <a:gd name="T27" fmla="*/ 95 h 492"/>
                <a:gd name="T28" fmla="*/ 132 w 565"/>
                <a:gd name="T29" fmla="*/ 101 h 492"/>
                <a:gd name="T30" fmla="*/ 132 w 565"/>
                <a:gd name="T31" fmla="*/ 106 h 492"/>
                <a:gd name="T32" fmla="*/ 133 w 565"/>
                <a:gd name="T33" fmla="*/ 112 h 492"/>
                <a:gd name="T34" fmla="*/ 134 w 565"/>
                <a:gd name="T35" fmla="*/ 118 h 492"/>
                <a:gd name="T36" fmla="*/ 136 w 565"/>
                <a:gd name="T37" fmla="*/ 123 h 4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65"/>
                <a:gd name="T58" fmla="*/ 0 h 492"/>
                <a:gd name="T59" fmla="*/ 565 w 565"/>
                <a:gd name="T60" fmla="*/ 492 h 49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65" h="492">
                  <a:moveTo>
                    <a:pt x="544" y="492"/>
                  </a:moveTo>
                  <a:lnTo>
                    <a:pt x="34" y="154"/>
                  </a:lnTo>
                  <a:lnTo>
                    <a:pt x="17" y="126"/>
                  </a:lnTo>
                  <a:lnTo>
                    <a:pt x="7" y="101"/>
                  </a:lnTo>
                  <a:lnTo>
                    <a:pt x="1" y="78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7" y="22"/>
                  </a:lnTo>
                  <a:lnTo>
                    <a:pt x="11" y="9"/>
                  </a:lnTo>
                  <a:lnTo>
                    <a:pt x="16" y="0"/>
                  </a:lnTo>
                  <a:lnTo>
                    <a:pt x="565" y="318"/>
                  </a:lnTo>
                  <a:lnTo>
                    <a:pt x="549" y="336"/>
                  </a:lnTo>
                  <a:lnTo>
                    <a:pt x="538" y="356"/>
                  </a:lnTo>
                  <a:lnTo>
                    <a:pt x="531" y="378"/>
                  </a:lnTo>
                  <a:lnTo>
                    <a:pt x="529" y="401"/>
                  </a:lnTo>
                  <a:lnTo>
                    <a:pt x="529" y="424"/>
                  </a:lnTo>
                  <a:lnTo>
                    <a:pt x="532" y="448"/>
                  </a:lnTo>
                  <a:lnTo>
                    <a:pt x="537" y="471"/>
                  </a:lnTo>
                  <a:lnTo>
                    <a:pt x="544" y="492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3" name="Freeform 1475"/>
            <p:cNvSpPr>
              <a:spLocks/>
            </p:cNvSpPr>
            <p:nvPr/>
          </p:nvSpPr>
          <p:spPr bwMode="auto">
            <a:xfrm>
              <a:off x="446" y="1589"/>
              <a:ext cx="350" cy="184"/>
            </a:xfrm>
            <a:custGeom>
              <a:avLst/>
              <a:gdLst>
                <a:gd name="T0" fmla="*/ 156 w 701"/>
                <a:gd name="T1" fmla="*/ 26 h 367"/>
                <a:gd name="T2" fmla="*/ 156 w 701"/>
                <a:gd name="T3" fmla="*/ 32 h 367"/>
                <a:gd name="T4" fmla="*/ 0 w 701"/>
                <a:gd name="T5" fmla="*/ 73 h 367"/>
                <a:gd name="T6" fmla="*/ 1 w 701"/>
                <a:gd name="T7" fmla="*/ 78 h 367"/>
                <a:gd name="T8" fmla="*/ 157 w 701"/>
                <a:gd name="T9" fmla="*/ 37 h 367"/>
                <a:gd name="T10" fmla="*/ 166 w 701"/>
                <a:gd name="T11" fmla="*/ 45 h 367"/>
                <a:gd name="T12" fmla="*/ 7 w 701"/>
                <a:gd name="T13" fmla="*/ 88 h 367"/>
                <a:gd name="T14" fmla="*/ 8 w 701"/>
                <a:gd name="T15" fmla="*/ 92 h 367"/>
                <a:gd name="T16" fmla="*/ 175 w 701"/>
                <a:gd name="T17" fmla="*/ 48 h 367"/>
                <a:gd name="T18" fmla="*/ 160 w 701"/>
                <a:gd name="T19" fmla="*/ 33 h 367"/>
                <a:gd name="T20" fmla="*/ 162 w 701"/>
                <a:gd name="T21" fmla="*/ 1 h 367"/>
                <a:gd name="T22" fmla="*/ 158 w 701"/>
                <a:gd name="T23" fmla="*/ 0 h 367"/>
                <a:gd name="T24" fmla="*/ 157 w 701"/>
                <a:gd name="T25" fmla="*/ 11 h 367"/>
                <a:gd name="T26" fmla="*/ 156 w 701"/>
                <a:gd name="T27" fmla="*/ 26 h 3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01"/>
                <a:gd name="T43" fmla="*/ 0 h 367"/>
                <a:gd name="T44" fmla="*/ 701 w 701"/>
                <a:gd name="T45" fmla="*/ 367 h 36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01" h="367">
                  <a:moveTo>
                    <a:pt x="626" y="104"/>
                  </a:moveTo>
                  <a:lnTo>
                    <a:pt x="625" y="127"/>
                  </a:lnTo>
                  <a:lnTo>
                    <a:pt x="0" y="289"/>
                  </a:lnTo>
                  <a:lnTo>
                    <a:pt x="5" y="309"/>
                  </a:lnTo>
                  <a:lnTo>
                    <a:pt x="631" y="146"/>
                  </a:lnTo>
                  <a:lnTo>
                    <a:pt x="664" y="180"/>
                  </a:lnTo>
                  <a:lnTo>
                    <a:pt x="28" y="349"/>
                  </a:lnTo>
                  <a:lnTo>
                    <a:pt x="33" y="367"/>
                  </a:lnTo>
                  <a:lnTo>
                    <a:pt x="701" y="190"/>
                  </a:lnTo>
                  <a:lnTo>
                    <a:pt x="642" y="131"/>
                  </a:lnTo>
                  <a:lnTo>
                    <a:pt x="651" y="3"/>
                  </a:lnTo>
                  <a:lnTo>
                    <a:pt x="634" y="0"/>
                  </a:lnTo>
                  <a:lnTo>
                    <a:pt x="631" y="41"/>
                  </a:lnTo>
                  <a:lnTo>
                    <a:pt x="626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4" name="Freeform 1476"/>
            <p:cNvSpPr>
              <a:spLocks/>
            </p:cNvSpPr>
            <p:nvPr/>
          </p:nvSpPr>
          <p:spPr bwMode="auto">
            <a:xfrm>
              <a:off x="480" y="1376"/>
              <a:ext cx="301" cy="188"/>
            </a:xfrm>
            <a:custGeom>
              <a:avLst/>
              <a:gdLst>
                <a:gd name="T0" fmla="*/ 7 w 603"/>
                <a:gd name="T1" fmla="*/ 53 h 376"/>
                <a:gd name="T2" fmla="*/ 0 w 603"/>
                <a:gd name="T3" fmla="*/ 64 h 376"/>
                <a:gd name="T4" fmla="*/ 0 w 603"/>
                <a:gd name="T5" fmla="*/ 79 h 376"/>
                <a:gd name="T6" fmla="*/ 2 w 603"/>
                <a:gd name="T7" fmla="*/ 89 h 376"/>
                <a:gd name="T8" fmla="*/ 3 w 603"/>
                <a:gd name="T9" fmla="*/ 94 h 376"/>
                <a:gd name="T10" fmla="*/ 150 w 603"/>
                <a:gd name="T11" fmla="*/ 35 h 376"/>
                <a:gd name="T12" fmla="*/ 148 w 603"/>
                <a:gd name="T13" fmla="*/ 0 h 376"/>
                <a:gd name="T14" fmla="*/ 7 w 603"/>
                <a:gd name="T15" fmla="*/ 53 h 37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376"/>
                <a:gd name="T26" fmla="*/ 603 w 603"/>
                <a:gd name="T27" fmla="*/ 376 h 37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376">
                  <a:moveTo>
                    <a:pt x="28" y="212"/>
                  </a:moveTo>
                  <a:lnTo>
                    <a:pt x="0" y="256"/>
                  </a:lnTo>
                  <a:lnTo>
                    <a:pt x="1" y="314"/>
                  </a:lnTo>
                  <a:lnTo>
                    <a:pt x="11" y="353"/>
                  </a:lnTo>
                  <a:lnTo>
                    <a:pt x="14" y="376"/>
                  </a:lnTo>
                  <a:lnTo>
                    <a:pt x="603" y="139"/>
                  </a:lnTo>
                  <a:lnTo>
                    <a:pt x="595" y="0"/>
                  </a:lnTo>
                  <a:lnTo>
                    <a:pt x="28" y="2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5" name="Freeform 1477"/>
            <p:cNvSpPr>
              <a:spLocks/>
            </p:cNvSpPr>
            <p:nvPr/>
          </p:nvSpPr>
          <p:spPr bwMode="auto">
            <a:xfrm>
              <a:off x="487" y="1448"/>
              <a:ext cx="320" cy="147"/>
            </a:xfrm>
            <a:custGeom>
              <a:avLst/>
              <a:gdLst>
                <a:gd name="T0" fmla="*/ 0 w 641"/>
                <a:gd name="T1" fmla="*/ 60 h 296"/>
                <a:gd name="T2" fmla="*/ 8 w 641"/>
                <a:gd name="T3" fmla="*/ 73 h 296"/>
                <a:gd name="T4" fmla="*/ 160 w 641"/>
                <a:gd name="T5" fmla="*/ 12 h 296"/>
                <a:gd name="T6" fmla="*/ 146 w 641"/>
                <a:gd name="T7" fmla="*/ 0 h 296"/>
                <a:gd name="T8" fmla="*/ 0 w 641"/>
                <a:gd name="T9" fmla="*/ 60 h 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1"/>
                <a:gd name="T16" fmla="*/ 0 h 296"/>
                <a:gd name="T17" fmla="*/ 641 w 641"/>
                <a:gd name="T18" fmla="*/ 296 h 2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1" h="296">
                  <a:moveTo>
                    <a:pt x="0" y="242"/>
                  </a:moveTo>
                  <a:lnTo>
                    <a:pt x="32" y="296"/>
                  </a:lnTo>
                  <a:lnTo>
                    <a:pt x="641" y="49"/>
                  </a:lnTo>
                  <a:lnTo>
                    <a:pt x="586" y="0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6" name="Freeform 1478"/>
            <p:cNvSpPr>
              <a:spLocks/>
            </p:cNvSpPr>
            <p:nvPr/>
          </p:nvSpPr>
          <p:spPr bwMode="auto">
            <a:xfrm>
              <a:off x="193" y="1248"/>
              <a:ext cx="619" cy="353"/>
            </a:xfrm>
            <a:custGeom>
              <a:avLst/>
              <a:gdLst>
                <a:gd name="T0" fmla="*/ 153 w 1238"/>
                <a:gd name="T1" fmla="*/ 119 h 706"/>
                <a:gd name="T2" fmla="*/ 310 w 1238"/>
                <a:gd name="T3" fmla="*/ 59 h 706"/>
                <a:gd name="T4" fmla="*/ 165 w 1238"/>
                <a:gd name="T5" fmla="*/ 0 h 706"/>
                <a:gd name="T6" fmla="*/ 4 w 1238"/>
                <a:gd name="T7" fmla="*/ 36 h 706"/>
                <a:gd name="T8" fmla="*/ 3 w 1238"/>
                <a:gd name="T9" fmla="*/ 37 h 706"/>
                <a:gd name="T10" fmla="*/ 2 w 1238"/>
                <a:gd name="T11" fmla="*/ 41 h 706"/>
                <a:gd name="T12" fmla="*/ 1 w 1238"/>
                <a:gd name="T13" fmla="*/ 46 h 706"/>
                <a:gd name="T14" fmla="*/ 0 w 1238"/>
                <a:gd name="T15" fmla="*/ 52 h 706"/>
                <a:gd name="T16" fmla="*/ 1 w 1238"/>
                <a:gd name="T17" fmla="*/ 60 h 706"/>
                <a:gd name="T18" fmla="*/ 2 w 1238"/>
                <a:gd name="T19" fmla="*/ 70 h 706"/>
                <a:gd name="T20" fmla="*/ 6 w 1238"/>
                <a:gd name="T21" fmla="*/ 80 h 706"/>
                <a:gd name="T22" fmla="*/ 13 w 1238"/>
                <a:gd name="T23" fmla="*/ 89 h 706"/>
                <a:gd name="T24" fmla="*/ 13 w 1238"/>
                <a:gd name="T25" fmla="*/ 89 h 706"/>
                <a:gd name="T26" fmla="*/ 13 w 1238"/>
                <a:gd name="T27" fmla="*/ 90 h 706"/>
                <a:gd name="T28" fmla="*/ 13 w 1238"/>
                <a:gd name="T29" fmla="*/ 90 h 706"/>
                <a:gd name="T30" fmla="*/ 156 w 1238"/>
                <a:gd name="T31" fmla="*/ 177 h 706"/>
                <a:gd name="T32" fmla="*/ 156 w 1238"/>
                <a:gd name="T33" fmla="*/ 175 h 706"/>
                <a:gd name="T34" fmla="*/ 154 w 1238"/>
                <a:gd name="T35" fmla="*/ 170 h 706"/>
                <a:gd name="T36" fmla="*/ 154 w 1238"/>
                <a:gd name="T37" fmla="*/ 170 h 706"/>
                <a:gd name="T38" fmla="*/ 154 w 1238"/>
                <a:gd name="T39" fmla="*/ 170 h 706"/>
                <a:gd name="T40" fmla="*/ 153 w 1238"/>
                <a:gd name="T41" fmla="*/ 168 h 706"/>
                <a:gd name="T42" fmla="*/ 152 w 1238"/>
                <a:gd name="T43" fmla="*/ 164 h 706"/>
                <a:gd name="T44" fmla="*/ 149 w 1238"/>
                <a:gd name="T45" fmla="*/ 158 h 706"/>
                <a:gd name="T46" fmla="*/ 147 w 1238"/>
                <a:gd name="T47" fmla="*/ 150 h 706"/>
                <a:gd name="T48" fmla="*/ 146 w 1238"/>
                <a:gd name="T49" fmla="*/ 142 h 706"/>
                <a:gd name="T50" fmla="*/ 146 w 1238"/>
                <a:gd name="T51" fmla="*/ 134 h 706"/>
                <a:gd name="T52" fmla="*/ 148 w 1238"/>
                <a:gd name="T53" fmla="*/ 126 h 706"/>
                <a:gd name="T54" fmla="*/ 153 w 1238"/>
                <a:gd name="T55" fmla="*/ 119 h 70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38"/>
                <a:gd name="T85" fmla="*/ 0 h 706"/>
                <a:gd name="T86" fmla="*/ 1238 w 1238"/>
                <a:gd name="T87" fmla="*/ 706 h 70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38" h="706">
                  <a:moveTo>
                    <a:pt x="610" y="479"/>
                  </a:moveTo>
                  <a:lnTo>
                    <a:pt x="1238" y="239"/>
                  </a:lnTo>
                  <a:lnTo>
                    <a:pt x="661" y="0"/>
                  </a:lnTo>
                  <a:lnTo>
                    <a:pt x="16" y="144"/>
                  </a:lnTo>
                  <a:lnTo>
                    <a:pt x="14" y="148"/>
                  </a:lnTo>
                  <a:lnTo>
                    <a:pt x="10" y="162"/>
                  </a:lnTo>
                  <a:lnTo>
                    <a:pt x="4" y="184"/>
                  </a:lnTo>
                  <a:lnTo>
                    <a:pt x="0" y="211"/>
                  </a:lnTo>
                  <a:lnTo>
                    <a:pt x="2" y="243"/>
                  </a:lnTo>
                  <a:lnTo>
                    <a:pt x="10" y="278"/>
                  </a:lnTo>
                  <a:lnTo>
                    <a:pt x="26" y="318"/>
                  </a:lnTo>
                  <a:lnTo>
                    <a:pt x="52" y="358"/>
                  </a:lnTo>
                  <a:lnTo>
                    <a:pt x="53" y="359"/>
                  </a:lnTo>
                  <a:lnTo>
                    <a:pt x="53" y="360"/>
                  </a:lnTo>
                  <a:lnTo>
                    <a:pt x="54" y="360"/>
                  </a:lnTo>
                  <a:lnTo>
                    <a:pt x="624" y="706"/>
                  </a:lnTo>
                  <a:lnTo>
                    <a:pt x="625" y="697"/>
                  </a:lnTo>
                  <a:lnTo>
                    <a:pt x="616" y="677"/>
                  </a:lnTo>
                  <a:lnTo>
                    <a:pt x="612" y="670"/>
                  </a:lnTo>
                  <a:lnTo>
                    <a:pt x="605" y="653"/>
                  </a:lnTo>
                  <a:lnTo>
                    <a:pt x="596" y="629"/>
                  </a:lnTo>
                  <a:lnTo>
                    <a:pt x="587" y="599"/>
                  </a:lnTo>
                  <a:lnTo>
                    <a:pt x="582" y="567"/>
                  </a:lnTo>
                  <a:lnTo>
                    <a:pt x="582" y="535"/>
                  </a:lnTo>
                  <a:lnTo>
                    <a:pt x="590" y="504"/>
                  </a:lnTo>
                  <a:lnTo>
                    <a:pt x="610" y="4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7" name="Freeform 1479"/>
            <p:cNvSpPr>
              <a:spLocks/>
            </p:cNvSpPr>
            <p:nvPr/>
          </p:nvSpPr>
          <p:spPr bwMode="auto">
            <a:xfrm>
              <a:off x="224" y="1261"/>
              <a:ext cx="555" cy="214"/>
            </a:xfrm>
            <a:custGeom>
              <a:avLst/>
              <a:gdLst>
                <a:gd name="T0" fmla="*/ 277 w 1112"/>
                <a:gd name="T1" fmla="*/ 54 h 428"/>
                <a:gd name="T2" fmla="*/ 137 w 1112"/>
                <a:gd name="T3" fmla="*/ 107 h 428"/>
                <a:gd name="T4" fmla="*/ 0 w 1112"/>
                <a:gd name="T5" fmla="*/ 34 h 428"/>
                <a:gd name="T6" fmla="*/ 149 w 1112"/>
                <a:gd name="T7" fmla="*/ 0 h 428"/>
                <a:gd name="T8" fmla="*/ 277 w 1112"/>
                <a:gd name="T9" fmla="*/ 54 h 4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428"/>
                <a:gd name="T17" fmla="*/ 1112 w 1112"/>
                <a:gd name="T18" fmla="*/ 428 h 4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428">
                  <a:moveTo>
                    <a:pt x="1112" y="213"/>
                  </a:moveTo>
                  <a:lnTo>
                    <a:pt x="549" y="428"/>
                  </a:lnTo>
                  <a:lnTo>
                    <a:pt x="0" y="136"/>
                  </a:lnTo>
                  <a:lnTo>
                    <a:pt x="598" y="0"/>
                  </a:lnTo>
                  <a:lnTo>
                    <a:pt x="1112" y="213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8" name="Freeform 1480"/>
            <p:cNvSpPr>
              <a:spLocks/>
            </p:cNvSpPr>
            <p:nvPr/>
          </p:nvSpPr>
          <p:spPr bwMode="auto">
            <a:xfrm>
              <a:off x="203" y="1334"/>
              <a:ext cx="284" cy="244"/>
            </a:xfrm>
            <a:custGeom>
              <a:avLst/>
              <a:gdLst>
                <a:gd name="T0" fmla="*/ 142 w 568"/>
                <a:gd name="T1" fmla="*/ 122 h 488"/>
                <a:gd name="T2" fmla="*/ 11 w 568"/>
                <a:gd name="T3" fmla="*/ 42 h 488"/>
                <a:gd name="T4" fmla="*/ 6 w 568"/>
                <a:gd name="T5" fmla="*/ 35 h 488"/>
                <a:gd name="T6" fmla="*/ 2 w 568"/>
                <a:gd name="T7" fmla="*/ 28 h 488"/>
                <a:gd name="T8" fmla="*/ 1 w 568"/>
                <a:gd name="T9" fmla="*/ 22 h 488"/>
                <a:gd name="T10" fmla="*/ 1 w 568"/>
                <a:gd name="T11" fmla="*/ 16 h 488"/>
                <a:gd name="T12" fmla="*/ 0 w 568"/>
                <a:gd name="T13" fmla="*/ 11 h 488"/>
                <a:gd name="T14" fmla="*/ 1 w 568"/>
                <a:gd name="T15" fmla="*/ 7 h 488"/>
                <a:gd name="T16" fmla="*/ 1 w 568"/>
                <a:gd name="T17" fmla="*/ 3 h 488"/>
                <a:gd name="T18" fmla="*/ 2 w 568"/>
                <a:gd name="T19" fmla="*/ 0 h 488"/>
                <a:gd name="T20" fmla="*/ 142 w 568"/>
                <a:gd name="T21" fmla="*/ 75 h 488"/>
                <a:gd name="T22" fmla="*/ 139 w 568"/>
                <a:gd name="T23" fmla="*/ 80 h 488"/>
                <a:gd name="T24" fmla="*/ 137 w 568"/>
                <a:gd name="T25" fmla="*/ 86 h 488"/>
                <a:gd name="T26" fmla="*/ 136 w 568"/>
                <a:gd name="T27" fmla="*/ 92 h 488"/>
                <a:gd name="T28" fmla="*/ 136 w 568"/>
                <a:gd name="T29" fmla="*/ 98 h 488"/>
                <a:gd name="T30" fmla="*/ 136 w 568"/>
                <a:gd name="T31" fmla="*/ 105 h 488"/>
                <a:gd name="T32" fmla="*/ 138 w 568"/>
                <a:gd name="T33" fmla="*/ 111 h 488"/>
                <a:gd name="T34" fmla="*/ 140 w 568"/>
                <a:gd name="T35" fmla="*/ 117 h 488"/>
                <a:gd name="T36" fmla="*/ 142 w 568"/>
                <a:gd name="T37" fmla="*/ 122 h 4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68"/>
                <a:gd name="T58" fmla="*/ 0 h 488"/>
                <a:gd name="T59" fmla="*/ 568 w 568"/>
                <a:gd name="T60" fmla="*/ 488 h 4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68" h="488">
                  <a:moveTo>
                    <a:pt x="565" y="488"/>
                  </a:moveTo>
                  <a:lnTo>
                    <a:pt x="45" y="168"/>
                  </a:lnTo>
                  <a:lnTo>
                    <a:pt x="25" y="140"/>
                  </a:lnTo>
                  <a:lnTo>
                    <a:pt x="11" y="112"/>
                  </a:lnTo>
                  <a:lnTo>
                    <a:pt x="5" y="87"/>
                  </a:lnTo>
                  <a:lnTo>
                    <a:pt x="1" y="64"/>
                  </a:lnTo>
                  <a:lnTo>
                    <a:pt x="0" y="43"/>
                  </a:lnTo>
                  <a:lnTo>
                    <a:pt x="2" y="25"/>
                  </a:lnTo>
                  <a:lnTo>
                    <a:pt x="6" y="11"/>
                  </a:lnTo>
                  <a:lnTo>
                    <a:pt x="9" y="0"/>
                  </a:lnTo>
                  <a:lnTo>
                    <a:pt x="568" y="297"/>
                  </a:lnTo>
                  <a:lnTo>
                    <a:pt x="554" y="318"/>
                  </a:lnTo>
                  <a:lnTo>
                    <a:pt x="546" y="341"/>
                  </a:lnTo>
                  <a:lnTo>
                    <a:pt x="542" y="365"/>
                  </a:lnTo>
                  <a:lnTo>
                    <a:pt x="542" y="390"/>
                  </a:lnTo>
                  <a:lnTo>
                    <a:pt x="544" y="417"/>
                  </a:lnTo>
                  <a:lnTo>
                    <a:pt x="550" y="442"/>
                  </a:lnTo>
                  <a:lnTo>
                    <a:pt x="557" y="466"/>
                  </a:lnTo>
                  <a:lnTo>
                    <a:pt x="565" y="488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9" name="Freeform 1481"/>
            <p:cNvSpPr>
              <a:spLocks/>
            </p:cNvSpPr>
            <p:nvPr/>
          </p:nvSpPr>
          <p:spPr bwMode="auto">
            <a:xfrm>
              <a:off x="486" y="1377"/>
              <a:ext cx="329" cy="224"/>
            </a:xfrm>
            <a:custGeom>
              <a:avLst/>
              <a:gdLst>
                <a:gd name="T0" fmla="*/ 145 w 658"/>
                <a:gd name="T1" fmla="*/ 28 h 448"/>
                <a:gd name="T2" fmla="*/ 145 w 658"/>
                <a:gd name="T3" fmla="*/ 34 h 448"/>
                <a:gd name="T4" fmla="*/ 0 w 658"/>
                <a:gd name="T5" fmla="*/ 92 h 448"/>
                <a:gd name="T6" fmla="*/ 1 w 658"/>
                <a:gd name="T7" fmla="*/ 97 h 448"/>
                <a:gd name="T8" fmla="*/ 147 w 658"/>
                <a:gd name="T9" fmla="*/ 39 h 448"/>
                <a:gd name="T10" fmla="*/ 156 w 658"/>
                <a:gd name="T11" fmla="*/ 47 h 448"/>
                <a:gd name="T12" fmla="*/ 7 w 658"/>
                <a:gd name="T13" fmla="*/ 108 h 448"/>
                <a:gd name="T14" fmla="*/ 10 w 658"/>
                <a:gd name="T15" fmla="*/ 112 h 448"/>
                <a:gd name="T16" fmla="*/ 165 w 658"/>
                <a:gd name="T17" fmla="*/ 49 h 448"/>
                <a:gd name="T18" fmla="*/ 150 w 658"/>
                <a:gd name="T19" fmla="*/ 35 h 448"/>
                <a:gd name="T20" fmla="*/ 149 w 658"/>
                <a:gd name="T21" fmla="*/ 0 h 448"/>
                <a:gd name="T22" fmla="*/ 145 w 658"/>
                <a:gd name="T23" fmla="*/ 0 h 448"/>
                <a:gd name="T24" fmla="*/ 145 w 658"/>
                <a:gd name="T25" fmla="*/ 11 h 448"/>
                <a:gd name="T26" fmla="*/ 145 w 658"/>
                <a:gd name="T27" fmla="*/ 28 h 4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8"/>
                <a:gd name="T43" fmla="*/ 0 h 448"/>
                <a:gd name="T44" fmla="*/ 658 w 658"/>
                <a:gd name="T45" fmla="*/ 448 h 4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8" h="448">
                  <a:moveTo>
                    <a:pt x="578" y="109"/>
                  </a:moveTo>
                  <a:lnTo>
                    <a:pt x="580" y="134"/>
                  </a:lnTo>
                  <a:lnTo>
                    <a:pt x="0" y="368"/>
                  </a:lnTo>
                  <a:lnTo>
                    <a:pt x="6" y="387"/>
                  </a:lnTo>
                  <a:lnTo>
                    <a:pt x="587" y="153"/>
                  </a:lnTo>
                  <a:lnTo>
                    <a:pt x="622" y="186"/>
                  </a:lnTo>
                  <a:lnTo>
                    <a:pt x="31" y="429"/>
                  </a:lnTo>
                  <a:lnTo>
                    <a:pt x="38" y="448"/>
                  </a:lnTo>
                  <a:lnTo>
                    <a:pt x="658" y="194"/>
                  </a:lnTo>
                  <a:lnTo>
                    <a:pt x="597" y="137"/>
                  </a:lnTo>
                  <a:lnTo>
                    <a:pt x="595" y="0"/>
                  </a:lnTo>
                  <a:lnTo>
                    <a:pt x="577" y="0"/>
                  </a:lnTo>
                  <a:lnTo>
                    <a:pt x="577" y="41"/>
                  </a:lnTo>
                  <a:lnTo>
                    <a:pt x="578" y="1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107" name="Заголовок 1"/>
          <p:cNvSpPr txBox="1">
            <a:spLocks/>
          </p:cNvSpPr>
          <p:nvPr/>
        </p:nvSpPr>
        <p:spPr>
          <a:xfrm>
            <a:off x="814397" y="13225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74638"/>
            <a:ext cx="6768752" cy="1138138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  </a:t>
            </a:r>
            <a:br>
              <a:rPr lang="ru-RU" dirty="0"/>
            </a:br>
            <a:r>
              <a:rPr lang="ru-RU" dirty="0"/>
              <a:t> </a:t>
            </a:r>
          </a:p>
        </p:txBody>
      </p:sp>
      <p:sp>
        <p:nvSpPr>
          <p:cNvPr id="5" name="Овал 4"/>
          <p:cNvSpPr/>
          <p:nvPr/>
        </p:nvSpPr>
        <p:spPr>
          <a:xfrm>
            <a:off x="1691680" y="116632"/>
            <a:ext cx="7128792" cy="16561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ДИФФЕРЕНЦИАЦИИ 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УЧЕБНОЙ  РАБОТЫ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 стрелкой 8"/>
          <p:cNvCxnSpPr>
            <a:stCxn id="5" idx="2"/>
          </p:cNvCxnSpPr>
          <p:nvPr/>
        </p:nvCxnSpPr>
        <p:spPr>
          <a:xfrm>
            <a:off x="1691680" y="944724"/>
            <a:ext cx="1872208" cy="14706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5" idx="4"/>
          </p:cNvCxnSpPr>
          <p:nvPr/>
        </p:nvCxnSpPr>
        <p:spPr>
          <a:xfrm>
            <a:off x="5256076" y="1772816"/>
            <a:ext cx="0" cy="34746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5" idx="5"/>
          </p:cNvCxnSpPr>
          <p:nvPr/>
        </p:nvCxnSpPr>
        <p:spPr>
          <a:xfrm flipH="1">
            <a:off x="6804248" y="1530273"/>
            <a:ext cx="972237" cy="8033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7290366" y="1052736"/>
            <a:ext cx="1530106" cy="29461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5" idx="2"/>
          </p:cNvCxnSpPr>
          <p:nvPr/>
        </p:nvCxnSpPr>
        <p:spPr>
          <a:xfrm>
            <a:off x="1691680" y="944724"/>
            <a:ext cx="1728192" cy="28097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Овал 19"/>
          <p:cNvSpPr/>
          <p:nvPr/>
        </p:nvSpPr>
        <p:spPr>
          <a:xfrm>
            <a:off x="3563888" y="1981200"/>
            <a:ext cx="1944216" cy="795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уровню трудности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796137" y="2117725"/>
            <a:ext cx="2088232" cy="8556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объёму учебной деятельности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915816" y="5247482"/>
            <a:ext cx="4374550" cy="91439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степени и характеру помощи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1979712" y="3754438"/>
            <a:ext cx="3123379" cy="9175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степени самостоятельности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364088" y="3895725"/>
            <a:ext cx="2930624" cy="11001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уровню творче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475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6"/>
          <p:cNvSpPr>
            <a:spLocks noChangeArrowheads="1"/>
          </p:cNvSpPr>
          <p:nvPr/>
        </p:nvSpPr>
        <p:spPr bwMode="auto">
          <a:xfrm>
            <a:off x="0" y="0"/>
            <a:ext cx="1524000" cy="6858000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147" name="Rectangle 1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grpSp>
        <p:nvGrpSpPr>
          <p:cNvPr id="6148" name="Group 1388" descr="Stack of books"/>
          <p:cNvGrpSpPr>
            <a:grpSpLocks noChangeAspect="1"/>
          </p:cNvGrpSpPr>
          <p:nvPr/>
        </p:nvGrpSpPr>
        <p:grpSpPr bwMode="auto">
          <a:xfrm>
            <a:off x="152400" y="1981200"/>
            <a:ext cx="1196975" cy="4525963"/>
            <a:chOff x="96" y="1248"/>
            <a:chExt cx="754" cy="2851"/>
          </a:xfrm>
        </p:grpSpPr>
        <p:sp>
          <p:nvSpPr>
            <p:cNvPr id="6156" name="AutoShape 1387"/>
            <p:cNvSpPr>
              <a:spLocks noChangeAspect="1" noChangeArrowheads="1" noTextEdit="1"/>
            </p:cNvSpPr>
            <p:nvPr/>
          </p:nvSpPr>
          <p:spPr bwMode="auto">
            <a:xfrm>
              <a:off x="96" y="1248"/>
              <a:ext cx="754" cy="2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7" name="Freeform 1389"/>
            <p:cNvSpPr>
              <a:spLocks/>
            </p:cNvSpPr>
            <p:nvPr/>
          </p:nvSpPr>
          <p:spPr bwMode="auto">
            <a:xfrm>
              <a:off x="450" y="3902"/>
              <a:ext cx="347" cy="158"/>
            </a:xfrm>
            <a:custGeom>
              <a:avLst/>
              <a:gdLst>
                <a:gd name="T0" fmla="*/ 10 w 693"/>
                <a:gd name="T1" fmla="*/ 39 h 318"/>
                <a:gd name="T2" fmla="*/ 1 w 693"/>
                <a:gd name="T3" fmla="*/ 49 h 318"/>
                <a:gd name="T4" fmla="*/ 0 w 693"/>
                <a:gd name="T5" fmla="*/ 64 h 318"/>
                <a:gd name="T6" fmla="*/ 2 w 693"/>
                <a:gd name="T7" fmla="*/ 73 h 318"/>
                <a:gd name="T8" fmla="*/ 2 w 693"/>
                <a:gd name="T9" fmla="*/ 79 h 318"/>
                <a:gd name="T10" fmla="*/ 173 w 693"/>
                <a:gd name="T11" fmla="*/ 35 h 318"/>
                <a:gd name="T12" fmla="*/ 174 w 693"/>
                <a:gd name="T13" fmla="*/ 0 h 318"/>
                <a:gd name="T14" fmla="*/ 10 w 693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3"/>
                <a:gd name="T25" fmla="*/ 0 h 318"/>
                <a:gd name="T26" fmla="*/ 693 w 693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3" h="318">
                  <a:moveTo>
                    <a:pt x="39" y="159"/>
                  </a:moveTo>
                  <a:lnTo>
                    <a:pt x="4" y="199"/>
                  </a:lnTo>
                  <a:lnTo>
                    <a:pt x="0" y="257"/>
                  </a:lnTo>
                  <a:lnTo>
                    <a:pt x="5" y="295"/>
                  </a:lnTo>
                  <a:lnTo>
                    <a:pt x="8" y="318"/>
                  </a:lnTo>
                  <a:lnTo>
                    <a:pt x="689" y="142"/>
                  </a:lnTo>
                  <a:lnTo>
                    <a:pt x="693" y="0"/>
                  </a:lnTo>
                  <a:lnTo>
                    <a:pt x="39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8" name="Freeform 1390"/>
            <p:cNvSpPr>
              <a:spLocks/>
            </p:cNvSpPr>
            <p:nvPr/>
          </p:nvSpPr>
          <p:spPr bwMode="auto">
            <a:xfrm>
              <a:off x="454" y="3974"/>
              <a:ext cx="367" cy="119"/>
            </a:xfrm>
            <a:custGeom>
              <a:avLst/>
              <a:gdLst>
                <a:gd name="T0" fmla="*/ 0 w 735"/>
                <a:gd name="T1" fmla="*/ 46 h 237"/>
                <a:gd name="T2" fmla="*/ 7 w 735"/>
                <a:gd name="T3" fmla="*/ 60 h 237"/>
                <a:gd name="T4" fmla="*/ 183 w 735"/>
                <a:gd name="T5" fmla="*/ 14 h 237"/>
                <a:gd name="T6" fmla="*/ 169 w 735"/>
                <a:gd name="T7" fmla="*/ 0 h 237"/>
                <a:gd name="T8" fmla="*/ 0 w 735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7"/>
                <a:gd name="T17" fmla="*/ 735 w 73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7">
                  <a:moveTo>
                    <a:pt x="0" y="181"/>
                  </a:moveTo>
                  <a:lnTo>
                    <a:pt x="30" y="237"/>
                  </a:lnTo>
                  <a:lnTo>
                    <a:pt x="735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9" name="Freeform 1391"/>
            <p:cNvSpPr>
              <a:spLocks/>
            </p:cNvSpPr>
            <p:nvPr/>
          </p:nvSpPr>
          <p:spPr bwMode="auto">
            <a:xfrm>
              <a:off x="148" y="3753"/>
              <a:ext cx="689" cy="346"/>
            </a:xfrm>
            <a:custGeom>
              <a:avLst/>
              <a:gdLst>
                <a:gd name="T0" fmla="*/ 164 w 1378"/>
                <a:gd name="T1" fmla="*/ 116 h 693"/>
                <a:gd name="T2" fmla="*/ 345 w 1378"/>
                <a:gd name="T3" fmla="*/ 71 h 693"/>
                <a:gd name="T4" fmla="*/ 189 w 1378"/>
                <a:gd name="T5" fmla="*/ 0 h 693"/>
                <a:gd name="T6" fmla="*/ 6 w 1378"/>
                <a:gd name="T7" fmla="*/ 21 h 693"/>
                <a:gd name="T8" fmla="*/ 6 w 1378"/>
                <a:gd name="T9" fmla="*/ 22 h 693"/>
                <a:gd name="T10" fmla="*/ 5 w 1378"/>
                <a:gd name="T11" fmla="*/ 26 h 693"/>
                <a:gd name="T12" fmla="*/ 3 w 1378"/>
                <a:gd name="T13" fmla="*/ 30 h 693"/>
                <a:gd name="T14" fmla="*/ 1 w 1378"/>
                <a:gd name="T15" fmla="*/ 37 h 693"/>
                <a:gd name="T16" fmla="*/ 0 w 1378"/>
                <a:gd name="T17" fmla="*/ 45 h 693"/>
                <a:gd name="T18" fmla="*/ 1 w 1378"/>
                <a:gd name="T19" fmla="*/ 54 h 693"/>
                <a:gd name="T20" fmla="*/ 5 w 1378"/>
                <a:gd name="T21" fmla="*/ 63 h 693"/>
                <a:gd name="T22" fmla="*/ 11 w 1378"/>
                <a:gd name="T23" fmla="*/ 73 h 693"/>
                <a:gd name="T24" fmla="*/ 11 w 1378"/>
                <a:gd name="T25" fmla="*/ 74 h 693"/>
                <a:gd name="T26" fmla="*/ 11 w 1378"/>
                <a:gd name="T27" fmla="*/ 74 h 693"/>
                <a:gd name="T28" fmla="*/ 11 w 1378"/>
                <a:gd name="T29" fmla="*/ 74 h 693"/>
                <a:gd name="T30" fmla="*/ 162 w 1378"/>
                <a:gd name="T31" fmla="*/ 173 h 693"/>
                <a:gd name="T32" fmla="*/ 162 w 1378"/>
                <a:gd name="T33" fmla="*/ 171 h 693"/>
                <a:gd name="T34" fmla="*/ 160 w 1378"/>
                <a:gd name="T35" fmla="*/ 165 h 693"/>
                <a:gd name="T36" fmla="*/ 160 w 1378"/>
                <a:gd name="T37" fmla="*/ 165 h 693"/>
                <a:gd name="T38" fmla="*/ 160 w 1378"/>
                <a:gd name="T39" fmla="*/ 165 h 693"/>
                <a:gd name="T40" fmla="*/ 159 w 1378"/>
                <a:gd name="T41" fmla="*/ 163 h 693"/>
                <a:gd name="T42" fmla="*/ 158 w 1378"/>
                <a:gd name="T43" fmla="*/ 159 h 693"/>
                <a:gd name="T44" fmla="*/ 156 w 1378"/>
                <a:gd name="T45" fmla="*/ 153 h 693"/>
                <a:gd name="T46" fmla="*/ 154 w 1378"/>
                <a:gd name="T47" fmla="*/ 146 h 693"/>
                <a:gd name="T48" fmla="*/ 154 w 1378"/>
                <a:gd name="T49" fmla="*/ 137 h 693"/>
                <a:gd name="T50" fmla="*/ 154 w 1378"/>
                <a:gd name="T51" fmla="*/ 129 h 693"/>
                <a:gd name="T52" fmla="*/ 158 w 1378"/>
                <a:gd name="T53" fmla="*/ 122 h 693"/>
                <a:gd name="T54" fmla="*/ 164 w 1378"/>
                <a:gd name="T55" fmla="*/ 116 h 6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8"/>
                <a:gd name="T85" fmla="*/ 0 h 693"/>
                <a:gd name="T86" fmla="*/ 1378 w 1378"/>
                <a:gd name="T87" fmla="*/ 693 h 6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8" h="693">
                  <a:moveTo>
                    <a:pt x="653" y="467"/>
                  </a:moveTo>
                  <a:lnTo>
                    <a:pt x="1378" y="287"/>
                  </a:lnTo>
                  <a:lnTo>
                    <a:pt x="759" y="0"/>
                  </a:lnTo>
                  <a:lnTo>
                    <a:pt x="27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6"/>
                  </a:lnTo>
                  <a:lnTo>
                    <a:pt x="17" y="253"/>
                  </a:lnTo>
                  <a:lnTo>
                    <a:pt x="42" y="295"/>
                  </a:lnTo>
                  <a:lnTo>
                    <a:pt x="43" y="296"/>
                  </a:lnTo>
                  <a:lnTo>
                    <a:pt x="45" y="297"/>
                  </a:lnTo>
                  <a:lnTo>
                    <a:pt x="645" y="693"/>
                  </a:lnTo>
                  <a:lnTo>
                    <a:pt x="647" y="684"/>
                  </a:lnTo>
                  <a:lnTo>
                    <a:pt x="639" y="663"/>
                  </a:lnTo>
                  <a:lnTo>
                    <a:pt x="639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2" y="614"/>
                  </a:lnTo>
                  <a:lnTo>
                    <a:pt x="615" y="584"/>
                  </a:lnTo>
                  <a:lnTo>
                    <a:pt x="613" y="551"/>
                  </a:lnTo>
                  <a:lnTo>
                    <a:pt x="616" y="519"/>
                  </a:lnTo>
                  <a:lnTo>
                    <a:pt x="629" y="491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0" name="Freeform 1392"/>
            <p:cNvSpPr>
              <a:spLocks/>
            </p:cNvSpPr>
            <p:nvPr/>
          </p:nvSpPr>
          <p:spPr bwMode="auto">
            <a:xfrm>
              <a:off x="186" y="3765"/>
              <a:ext cx="615" cy="209"/>
            </a:xfrm>
            <a:custGeom>
              <a:avLst/>
              <a:gdLst>
                <a:gd name="T0" fmla="*/ 308 w 1228"/>
                <a:gd name="T1" fmla="*/ 64 h 416"/>
                <a:gd name="T2" fmla="*/ 145 w 1228"/>
                <a:gd name="T3" fmla="*/ 105 h 416"/>
                <a:gd name="T4" fmla="*/ 0 w 1228"/>
                <a:gd name="T5" fmla="*/ 20 h 416"/>
                <a:gd name="T6" fmla="*/ 170 w 1228"/>
                <a:gd name="T7" fmla="*/ 0 h 416"/>
                <a:gd name="T8" fmla="*/ 308 w 1228"/>
                <a:gd name="T9" fmla="*/ 64 h 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8"/>
                <a:gd name="T16" fmla="*/ 0 h 416"/>
                <a:gd name="T17" fmla="*/ 1228 w 1228"/>
                <a:gd name="T18" fmla="*/ 416 h 4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8" h="416">
                  <a:moveTo>
                    <a:pt x="1228" y="254"/>
                  </a:moveTo>
                  <a:lnTo>
                    <a:pt x="579" y="416"/>
                  </a:lnTo>
                  <a:lnTo>
                    <a:pt x="0" y="80"/>
                  </a:lnTo>
                  <a:lnTo>
                    <a:pt x="679" y="0"/>
                  </a:lnTo>
                  <a:lnTo>
                    <a:pt x="1228" y="25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1" name="Freeform 1393"/>
            <p:cNvSpPr>
              <a:spLocks/>
            </p:cNvSpPr>
            <p:nvPr/>
          </p:nvSpPr>
          <p:spPr bwMode="auto">
            <a:xfrm>
              <a:off x="159" y="3809"/>
              <a:ext cx="304" cy="265"/>
            </a:xfrm>
            <a:custGeom>
              <a:avLst/>
              <a:gdLst>
                <a:gd name="T0" fmla="*/ 146 w 607"/>
                <a:gd name="T1" fmla="*/ 133 h 529"/>
                <a:gd name="T2" fmla="*/ 10 w 607"/>
                <a:gd name="T3" fmla="*/ 42 h 529"/>
                <a:gd name="T4" fmla="*/ 5 w 607"/>
                <a:gd name="T5" fmla="*/ 34 h 529"/>
                <a:gd name="T6" fmla="*/ 2 w 607"/>
                <a:gd name="T7" fmla="*/ 27 h 529"/>
                <a:gd name="T8" fmla="*/ 1 w 607"/>
                <a:gd name="T9" fmla="*/ 21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6 h 529"/>
                <a:gd name="T16" fmla="*/ 3 w 607"/>
                <a:gd name="T17" fmla="*/ 3 h 529"/>
                <a:gd name="T18" fmla="*/ 5 w 607"/>
                <a:gd name="T19" fmla="*/ 0 h 529"/>
                <a:gd name="T20" fmla="*/ 152 w 607"/>
                <a:gd name="T21" fmla="*/ 86 h 529"/>
                <a:gd name="T22" fmla="*/ 148 w 607"/>
                <a:gd name="T23" fmla="*/ 90 h 529"/>
                <a:gd name="T24" fmla="*/ 145 w 607"/>
                <a:gd name="T25" fmla="*/ 96 h 529"/>
                <a:gd name="T26" fmla="*/ 143 w 607"/>
                <a:gd name="T27" fmla="*/ 102 h 529"/>
                <a:gd name="T28" fmla="*/ 142 w 607"/>
                <a:gd name="T29" fmla="*/ 108 h 529"/>
                <a:gd name="T30" fmla="*/ 143 w 607"/>
                <a:gd name="T31" fmla="*/ 115 h 529"/>
                <a:gd name="T32" fmla="*/ 143 w 607"/>
                <a:gd name="T33" fmla="*/ 121 h 529"/>
                <a:gd name="T34" fmla="*/ 145 w 607"/>
                <a:gd name="T35" fmla="*/ 127 h 529"/>
                <a:gd name="T36" fmla="*/ 146 w 607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7" y="165"/>
                  </a:lnTo>
                  <a:lnTo>
                    <a:pt x="19" y="136"/>
                  </a:lnTo>
                  <a:lnTo>
                    <a:pt x="6" y="108"/>
                  </a:lnTo>
                  <a:lnTo>
                    <a:pt x="1" y="83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6" y="23"/>
                  </a:lnTo>
                  <a:lnTo>
                    <a:pt x="12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8" y="382"/>
                  </a:lnTo>
                  <a:lnTo>
                    <a:pt x="571" y="406"/>
                  </a:lnTo>
                  <a:lnTo>
                    <a:pt x="568" y="432"/>
                  </a:lnTo>
                  <a:lnTo>
                    <a:pt x="569" y="457"/>
                  </a:lnTo>
                  <a:lnTo>
                    <a:pt x="571" y="482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2" name="Freeform 1394"/>
            <p:cNvSpPr>
              <a:spLocks/>
            </p:cNvSpPr>
            <p:nvPr/>
          </p:nvSpPr>
          <p:spPr bwMode="auto">
            <a:xfrm>
              <a:off x="454" y="3902"/>
              <a:ext cx="376" cy="197"/>
            </a:xfrm>
            <a:custGeom>
              <a:avLst/>
              <a:gdLst>
                <a:gd name="T0" fmla="*/ 167 w 754"/>
                <a:gd name="T1" fmla="*/ 34 h 395"/>
                <a:gd name="T2" fmla="*/ 0 w 754"/>
                <a:gd name="T3" fmla="*/ 77 h 395"/>
                <a:gd name="T4" fmla="*/ 1 w 754"/>
                <a:gd name="T5" fmla="*/ 83 h 395"/>
                <a:gd name="T6" fmla="*/ 169 w 754"/>
                <a:gd name="T7" fmla="*/ 39 h 395"/>
                <a:gd name="T8" fmla="*/ 178 w 754"/>
                <a:gd name="T9" fmla="*/ 48 h 395"/>
                <a:gd name="T10" fmla="*/ 7 w 754"/>
                <a:gd name="T11" fmla="*/ 93 h 395"/>
                <a:gd name="T12" fmla="*/ 8 w 754"/>
                <a:gd name="T13" fmla="*/ 98 h 395"/>
                <a:gd name="T14" fmla="*/ 188 w 754"/>
                <a:gd name="T15" fmla="*/ 51 h 395"/>
                <a:gd name="T16" fmla="*/ 172 w 754"/>
                <a:gd name="T17" fmla="*/ 35 h 395"/>
                <a:gd name="T18" fmla="*/ 175 w 754"/>
                <a:gd name="T19" fmla="*/ 0 h 395"/>
                <a:gd name="T20" fmla="*/ 170 w 754"/>
                <a:gd name="T21" fmla="*/ 0 h 395"/>
                <a:gd name="T22" fmla="*/ 169 w 754"/>
                <a:gd name="T23" fmla="*/ 11 h 395"/>
                <a:gd name="T24" fmla="*/ 167 w 754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4"/>
                <a:gd name="T40" fmla="*/ 0 h 395"/>
                <a:gd name="T41" fmla="*/ 754 w 754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4" h="395">
                  <a:moveTo>
                    <a:pt x="671" y="137"/>
                  </a:moveTo>
                  <a:lnTo>
                    <a:pt x="0" y="311"/>
                  </a:lnTo>
                  <a:lnTo>
                    <a:pt x="5" y="332"/>
                  </a:lnTo>
                  <a:lnTo>
                    <a:pt x="678" y="157"/>
                  </a:lnTo>
                  <a:lnTo>
                    <a:pt x="714" y="194"/>
                  </a:lnTo>
                  <a:lnTo>
                    <a:pt x="29" y="375"/>
                  </a:lnTo>
                  <a:lnTo>
                    <a:pt x="35" y="395"/>
                  </a:lnTo>
                  <a:lnTo>
                    <a:pt x="754" y="205"/>
                  </a:lnTo>
                  <a:lnTo>
                    <a:pt x="691" y="141"/>
                  </a:lnTo>
                  <a:lnTo>
                    <a:pt x="701" y="3"/>
                  </a:lnTo>
                  <a:lnTo>
                    <a:pt x="681" y="0"/>
                  </a:lnTo>
                  <a:lnTo>
                    <a:pt x="678" y="44"/>
                  </a:lnTo>
                  <a:lnTo>
                    <a:pt x="671" y="1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3" name="Freeform 1395"/>
            <p:cNvSpPr>
              <a:spLocks/>
            </p:cNvSpPr>
            <p:nvPr/>
          </p:nvSpPr>
          <p:spPr bwMode="auto">
            <a:xfrm>
              <a:off x="469" y="3700"/>
              <a:ext cx="334" cy="209"/>
            </a:xfrm>
            <a:custGeom>
              <a:avLst/>
              <a:gdLst>
                <a:gd name="T0" fmla="*/ 7 w 670"/>
                <a:gd name="T1" fmla="*/ 59 h 417"/>
                <a:gd name="T2" fmla="*/ 0 w 670"/>
                <a:gd name="T3" fmla="*/ 72 h 417"/>
                <a:gd name="T4" fmla="*/ 0 w 670"/>
                <a:gd name="T5" fmla="*/ 87 h 417"/>
                <a:gd name="T6" fmla="*/ 3 w 670"/>
                <a:gd name="T7" fmla="*/ 98 h 417"/>
                <a:gd name="T8" fmla="*/ 4 w 670"/>
                <a:gd name="T9" fmla="*/ 105 h 417"/>
                <a:gd name="T10" fmla="*/ 167 w 670"/>
                <a:gd name="T11" fmla="*/ 39 h 417"/>
                <a:gd name="T12" fmla="*/ 165 w 670"/>
                <a:gd name="T13" fmla="*/ 0 h 417"/>
                <a:gd name="T14" fmla="*/ 7 w 670"/>
                <a:gd name="T15" fmla="*/ 59 h 4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70"/>
                <a:gd name="T25" fmla="*/ 0 h 417"/>
                <a:gd name="T26" fmla="*/ 670 w 670"/>
                <a:gd name="T27" fmla="*/ 417 h 4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70" h="417">
                  <a:moveTo>
                    <a:pt x="31" y="235"/>
                  </a:moveTo>
                  <a:lnTo>
                    <a:pt x="0" y="285"/>
                  </a:lnTo>
                  <a:lnTo>
                    <a:pt x="2" y="348"/>
                  </a:lnTo>
                  <a:lnTo>
                    <a:pt x="12" y="391"/>
                  </a:lnTo>
                  <a:lnTo>
                    <a:pt x="16" y="417"/>
                  </a:lnTo>
                  <a:lnTo>
                    <a:pt x="670" y="154"/>
                  </a:lnTo>
                  <a:lnTo>
                    <a:pt x="662" y="0"/>
                  </a:lnTo>
                  <a:lnTo>
                    <a:pt x="31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4" name="Freeform 1396"/>
            <p:cNvSpPr>
              <a:spLocks/>
            </p:cNvSpPr>
            <p:nvPr/>
          </p:nvSpPr>
          <p:spPr bwMode="auto">
            <a:xfrm>
              <a:off x="477" y="3779"/>
              <a:ext cx="356" cy="164"/>
            </a:xfrm>
            <a:custGeom>
              <a:avLst/>
              <a:gdLst>
                <a:gd name="T0" fmla="*/ 0 w 712"/>
                <a:gd name="T1" fmla="*/ 67 h 328"/>
                <a:gd name="T2" fmla="*/ 9 w 712"/>
                <a:gd name="T3" fmla="*/ 82 h 328"/>
                <a:gd name="T4" fmla="*/ 178 w 712"/>
                <a:gd name="T5" fmla="*/ 13 h 328"/>
                <a:gd name="T6" fmla="*/ 163 w 712"/>
                <a:gd name="T7" fmla="*/ 0 h 328"/>
                <a:gd name="T8" fmla="*/ 0 w 712"/>
                <a:gd name="T9" fmla="*/ 67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8"/>
                <a:gd name="T17" fmla="*/ 712 w 712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8">
                  <a:moveTo>
                    <a:pt x="0" y="268"/>
                  </a:moveTo>
                  <a:lnTo>
                    <a:pt x="36" y="328"/>
                  </a:lnTo>
                  <a:lnTo>
                    <a:pt x="712" y="54"/>
                  </a:lnTo>
                  <a:lnTo>
                    <a:pt x="650" y="0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5" name="Freeform 1397"/>
            <p:cNvSpPr>
              <a:spLocks/>
            </p:cNvSpPr>
            <p:nvPr/>
          </p:nvSpPr>
          <p:spPr bwMode="auto">
            <a:xfrm>
              <a:off x="477" y="3779"/>
              <a:ext cx="356" cy="164"/>
            </a:xfrm>
            <a:custGeom>
              <a:avLst/>
              <a:gdLst>
                <a:gd name="T0" fmla="*/ 0 w 712"/>
                <a:gd name="T1" fmla="*/ 67 h 328"/>
                <a:gd name="T2" fmla="*/ 9 w 712"/>
                <a:gd name="T3" fmla="*/ 82 h 328"/>
                <a:gd name="T4" fmla="*/ 178 w 712"/>
                <a:gd name="T5" fmla="*/ 13 h 328"/>
                <a:gd name="T6" fmla="*/ 163 w 712"/>
                <a:gd name="T7" fmla="*/ 0 h 328"/>
                <a:gd name="T8" fmla="*/ 0 w 712"/>
                <a:gd name="T9" fmla="*/ 67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8"/>
                <a:gd name="T17" fmla="*/ 712 w 712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8">
                  <a:moveTo>
                    <a:pt x="0" y="268"/>
                  </a:moveTo>
                  <a:lnTo>
                    <a:pt x="36" y="328"/>
                  </a:lnTo>
                  <a:lnTo>
                    <a:pt x="712" y="54"/>
                  </a:lnTo>
                  <a:lnTo>
                    <a:pt x="650" y="0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6" name="Freeform 1398"/>
            <p:cNvSpPr>
              <a:spLocks/>
            </p:cNvSpPr>
            <p:nvPr/>
          </p:nvSpPr>
          <p:spPr bwMode="auto">
            <a:xfrm>
              <a:off x="151" y="3557"/>
              <a:ext cx="687" cy="393"/>
            </a:xfrm>
            <a:custGeom>
              <a:avLst/>
              <a:gdLst>
                <a:gd name="T0" fmla="*/ 169 w 1376"/>
                <a:gd name="T1" fmla="*/ 133 h 786"/>
                <a:gd name="T2" fmla="*/ 343 w 1376"/>
                <a:gd name="T3" fmla="*/ 67 h 786"/>
                <a:gd name="T4" fmla="*/ 183 w 1376"/>
                <a:gd name="T5" fmla="*/ 0 h 786"/>
                <a:gd name="T6" fmla="*/ 4 w 1376"/>
                <a:gd name="T7" fmla="*/ 40 h 786"/>
                <a:gd name="T8" fmla="*/ 3 w 1376"/>
                <a:gd name="T9" fmla="*/ 42 h 786"/>
                <a:gd name="T10" fmla="*/ 2 w 1376"/>
                <a:gd name="T11" fmla="*/ 46 h 786"/>
                <a:gd name="T12" fmla="*/ 1 w 1376"/>
                <a:gd name="T13" fmla="*/ 51 h 786"/>
                <a:gd name="T14" fmla="*/ 0 w 1376"/>
                <a:gd name="T15" fmla="*/ 58 h 786"/>
                <a:gd name="T16" fmla="*/ 0 w 1376"/>
                <a:gd name="T17" fmla="*/ 68 h 786"/>
                <a:gd name="T18" fmla="*/ 2 w 1376"/>
                <a:gd name="T19" fmla="*/ 78 h 786"/>
                <a:gd name="T20" fmla="*/ 7 w 1376"/>
                <a:gd name="T21" fmla="*/ 89 h 786"/>
                <a:gd name="T22" fmla="*/ 14 w 1376"/>
                <a:gd name="T23" fmla="*/ 99 h 786"/>
                <a:gd name="T24" fmla="*/ 14 w 1376"/>
                <a:gd name="T25" fmla="*/ 99 h 786"/>
                <a:gd name="T26" fmla="*/ 14 w 1376"/>
                <a:gd name="T27" fmla="*/ 99 h 786"/>
                <a:gd name="T28" fmla="*/ 15 w 1376"/>
                <a:gd name="T29" fmla="*/ 100 h 786"/>
                <a:gd name="T30" fmla="*/ 173 w 1376"/>
                <a:gd name="T31" fmla="*/ 197 h 786"/>
                <a:gd name="T32" fmla="*/ 173 w 1376"/>
                <a:gd name="T33" fmla="*/ 194 h 786"/>
                <a:gd name="T34" fmla="*/ 171 w 1376"/>
                <a:gd name="T35" fmla="*/ 188 h 786"/>
                <a:gd name="T36" fmla="*/ 171 w 1376"/>
                <a:gd name="T37" fmla="*/ 188 h 786"/>
                <a:gd name="T38" fmla="*/ 171 w 1376"/>
                <a:gd name="T39" fmla="*/ 188 h 786"/>
                <a:gd name="T40" fmla="*/ 170 w 1376"/>
                <a:gd name="T41" fmla="*/ 187 h 786"/>
                <a:gd name="T42" fmla="*/ 168 w 1376"/>
                <a:gd name="T43" fmla="*/ 182 h 786"/>
                <a:gd name="T44" fmla="*/ 165 w 1376"/>
                <a:gd name="T45" fmla="*/ 175 h 786"/>
                <a:gd name="T46" fmla="*/ 163 w 1376"/>
                <a:gd name="T47" fmla="*/ 167 h 786"/>
                <a:gd name="T48" fmla="*/ 161 w 1376"/>
                <a:gd name="T49" fmla="*/ 158 h 786"/>
                <a:gd name="T50" fmla="*/ 161 w 1376"/>
                <a:gd name="T51" fmla="*/ 149 h 786"/>
                <a:gd name="T52" fmla="*/ 164 w 1376"/>
                <a:gd name="T53" fmla="*/ 141 h 786"/>
                <a:gd name="T54" fmla="*/ 169 w 1376"/>
                <a:gd name="T55" fmla="*/ 133 h 78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6"/>
                <a:gd name="T85" fmla="*/ 0 h 786"/>
                <a:gd name="T86" fmla="*/ 1376 w 1376"/>
                <a:gd name="T87" fmla="*/ 786 h 78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6" h="786">
                  <a:moveTo>
                    <a:pt x="678" y="532"/>
                  </a:moveTo>
                  <a:lnTo>
                    <a:pt x="1376" y="266"/>
                  </a:lnTo>
                  <a:lnTo>
                    <a:pt x="734" y="0"/>
                  </a:lnTo>
                  <a:lnTo>
                    <a:pt x="18" y="160"/>
                  </a:lnTo>
                  <a:lnTo>
                    <a:pt x="15" y="166"/>
                  </a:lnTo>
                  <a:lnTo>
                    <a:pt x="9" y="181"/>
                  </a:lnTo>
                  <a:lnTo>
                    <a:pt x="4" y="204"/>
                  </a:lnTo>
                  <a:lnTo>
                    <a:pt x="0" y="234"/>
                  </a:lnTo>
                  <a:lnTo>
                    <a:pt x="1" y="271"/>
                  </a:lnTo>
                  <a:lnTo>
                    <a:pt x="9" y="310"/>
                  </a:lnTo>
                  <a:lnTo>
                    <a:pt x="28" y="353"/>
                  </a:lnTo>
                  <a:lnTo>
                    <a:pt x="58" y="398"/>
                  </a:lnTo>
                  <a:lnTo>
                    <a:pt x="59" y="399"/>
                  </a:lnTo>
                  <a:lnTo>
                    <a:pt x="60" y="401"/>
                  </a:lnTo>
                  <a:lnTo>
                    <a:pt x="694" y="786"/>
                  </a:lnTo>
                  <a:lnTo>
                    <a:pt x="694" y="775"/>
                  </a:lnTo>
                  <a:lnTo>
                    <a:pt x="685" y="751"/>
                  </a:lnTo>
                  <a:lnTo>
                    <a:pt x="681" y="745"/>
                  </a:lnTo>
                  <a:lnTo>
                    <a:pt x="673" y="726"/>
                  </a:lnTo>
                  <a:lnTo>
                    <a:pt x="663" y="699"/>
                  </a:lnTo>
                  <a:lnTo>
                    <a:pt x="652" y="666"/>
                  </a:lnTo>
                  <a:lnTo>
                    <a:pt x="647" y="631"/>
                  </a:lnTo>
                  <a:lnTo>
                    <a:pt x="647" y="594"/>
                  </a:lnTo>
                  <a:lnTo>
                    <a:pt x="657" y="561"/>
                  </a:lnTo>
                  <a:lnTo>
                    <a:pt x="678" y="5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7" name="Freeform 1399"/>
            <p:cNvSpPr>
              <a:spLocks/>
            </p:cNvSpPr>
            <p:nvPr/>
          </p:nvSpPr>
          <p:spPr bwMode="auto">
            <a:xfrm>
              <a:off x="184" y="3571"/>
              <a:ext cx="618" cy="238"/>
            </a:xfrm>
            <a:custGeom>
              <a:avLst/>
              <a:gdLst>
                <a:gd name="T0" fmla="*/ 309 w 1235"/>
                <a:gd name="T1" fmla="*/ 59 h 475"/>
                <a:gd name="T2" fmla="*/ 153 w 1235"/>
                <a:gd name="T3" fmla="*/ 119 h 475"/>
                <a:gd name="T4" fmla="*/ 0 w 1235"/>
                <a:gd name="T5" fmla="*/ 38 h 475"/>
                <a:gd name="T6" fmla="*/ 167 w 1235"/>
                <a:gd name="T7" fmla="*/ 0 h 475"/>
                <a:gd name="T8" fmla="*/ 309 w 1235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5"/>
                <a:gd name="T16" fmla="*/ 0 h 475"/>
                <a:gd name="T17" fmla="*/ 1235 w 1235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5" h="475">
                  <a:moveTo>
                    <a:pt x="1235" y="236"/>
                  </a:moveTo>
                  <a:lnTo>
                    <a:pt x="611" y="475"/>
                  </a:lnTo>
                  <a:lnTo>
                    <a:pt x="0" y="151"/>
                  </a:lnTo>
                  <a:lnTo>
                    <a:pt x="666" y="0"/>
                  </a:lnTo>
                  <a:lnTo>
                    <a:pt x="1235" y="236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8" name="Freeform 1400"/>
            <p:cNvSpPr>
              <a:spLocks/>
            </p:cNvSpPr>
            <p:nvPr/>
          </p:nvSpPr>
          <p:spPr bwMode="auto">
            <a:xfrm>
              <a:off x="162" y="3652"/>
              <a:ext cx="315" cy="272"/>
            </a:xfrm>
            <a:custGeom>
              <a:avLst/>
              <a:gdLst>
                <a:gd name="T0" fmla="*/ 157 w 630"/>
                <a:gd name="T1" fmla="*/ 136 h 543"/>
                <a:gd name="T2" fmla="*/ 12 w 630"/>
                <a:gd name="T3" fmla="*/ 47 h 543"/>
                <a:gd name="T4" fmla="*/ 7 w 630"/>
                <a:gd name="T5" fmla="*/ 39 h 543"/>
                <a:gd name="T6" fmla="*/ 3 w 630"/>
                <a:gd name="T7" fmla="*/ 31 h 543"/>
                <a:gd name="T8" fmla="*/ 1 w 630"/>
                <a:gd name="T9" fmla="*/ 24 h 543"/>
                <a:gd name="T10" fmla="*/ 1 w 630"/>
                <a:gd name="T11" fmla="*/ 18 h 543"/>
                <a:gd name="T12" fmla="*/ 0 w 630"/>
                <a:gd name="T13" fmla="*/ 12 h 543"/>
                <a:gd name="T14" fmla="*/ 1 w 630"/>
                <a:gd name="T15" fmla="*/ 7 h 543"/>
                <a:gd name="T16" fmla="*/ 1 w 630"/>
                <a:gd name="T17" fmla="*/ 3 h 543"/>
                <a:gd name="T18" fmla="*/ 2 w 630"/>
                <a:gd name="T19" fmla="*/ 0 h 543"/>
                <a:gd name="T20" fmla="*/ 158 w 630"/>
                <a:gd name="T21" fmla="*/ 83 h 543"/>
                <a:gd name="T22" fmla="*/ 154 w 630"/>
                <a:gd name="T23" fmla="*/ 89 h 543"/>
                <a:gd name="T24" fmla="*/ 152 w 630"/>
                <a:gd name="T25" fmla="*/ 95 h 543"/>
                <a:gd name="T26" fmla="*/ 151 w 630"/>
                <a:gd name="T27" fmla="*/ 102 h 543"/>
                <a:gd name="T28" fmla="*/ 151 w 630"/>
                <a:gd name="T29" fmla="*/ 109 h 543"/>
                <a:gd name="T30" fmla="*/ 152 w 630"/>
                <a:gd name="T31" fmla="*/ 116 h 543"/>
                <a:gd name="T32" fmla="*/ 153 w 630"/>
                <a:gd name="T33" fmla="*/ 123 h 543"/>
                <a:gd name="T34" fmla="*/ 155 w 630"/>
                <a:gd name="T35" fmla="*/ 130 h 543"/>
                <a:gd name="T36" fmla="*/ 157 w 630"/>
                <a:gd name="T37" fmla="*/ 136 h 54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0"/>
                <a:gd name="T58" fmla="*/ 0 h 543"/>
                <a:gd name="T59" fmla="*/ 630 w 630"/>
                <a:gd name="T60" fmla="*/ 543 h 54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0" h="543">
                  <a:moveTo>
                    <a:pt x="628" y="543"/>
                  </a:moveTo>
                  <a:lnTo>
                    <a:pt x="50" y="186"/>
                  </a:lnTo>
                  <a:lnTo>
                    <a:pt x="28" y="154"/>
                  </a:lnTo>
                  <a:lnTo>
                    <a:pt x="13" y="124"/>
                  </a:lnTo>
                  <a:lnTo>
                    <a:pt x="5" y="96"/>
                  </a:lnTo>
                  <a:lnTo>
                    <a:pt x="1" y="70"/>
                  </a:lnTo>
                  <a:lnTo>
                    <a:pt x="0" y="47"/>
                  </a:lnTo>
                  <a:lnTo>
                    <a:pt x="4" y="28"/>
                  </a:lnTo>
                  <a:lnTo>
                    <a:pt x="7" y="12"/>
                  </a:lnTo>
                  <a:lnTo>
                    <a:pt x="10" y="0"/>
                  </a:lnTo>
                  <a:lnTo>
                    <a:pt x="630" y="330"/>
                  </a:lnTo>
                  <a:lnTo>
                    <a:pt x="616" y="353"/>
                  </a:lnTo>
                  <a:lnTo>
                    <a:pt x="606" y="379"/>
                  </a:lnTo>
                  <a:lnTo>
                    <a:pt x="603" y="406"/>
                  </a:lnTo>
                  <a:lnTo>
                    <a:pt x="602" y="434"/>
                  </a:lnTo>
                  <a:lnTo>
                    <a:pt x="605" y="463"/>
                  </a:lnTo>
                  <a:lnTo>
                    <a:pt x="611" y="491"/>
                  </a:lnTo>
                  <a:lnTo>
                    <a:pt x="619" y="518"/>
                  </a:lnTo>
                  <a:lnTo>
                    <a:pt x="628" y="54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9" name="Freeform 1401"/>
            <p:cNvSpPr>
              <a:spLocks/>
            </p:cNvSpPr>
            <p:nvPr/>
          </p:nvSpPr>
          <p:spPr bwMode="auto">
            <a:xfrm>
              <a:off x="476" y="3700"/>
              <a:ext cx="365" cy="250"/>
            </a:xfrm>
            <a:custGeom>
              <a:avLst/>
              <a:gdLst>
                <a:gd name="T0" fmla="*/ 160 w 731"/>
                <a:gd name="T1" fmla="*/ 38 h 500"/>
                <a:gd name="T2" fmla="*/ 0 w 731"/>
                <a:gd name="T3" fmla="*/ 103 h 500"/>
                <a:gd name="T4" fmla="*/ 1 w 731"/>
                <a:gd name="T5" fmla="*/ 108 h 500"/>
                <a:gd name="T6" fmla="*/ 162 w 731"/>
                <a:gd name="T7" fmla="*/ 43 h 500"/>
                <a:gd name="T8" fmla="*/ 172 w 731"/>
                <a:gd name="T9" fmla="*/ 52 h 500"/>
                <a:gd name="T10" fmla="*/ 8 w 731"/>
                <a:gd name="T11" fmla="*/ 120 h 500"/>
                <a:gd name="T12" fmla="*/ 10 w 731"/>
                <a:gd name="T13" fmla="*/ 125 h 500"/>
                <a:gd name="T14" fmla="*/ 182 w 731"/>
                <a:gd name="T15" fmla="*/ 54 h 500"/>
                <a:gd name="T16" fmla="*/ 165 w 731"/>
                <a:gd name="T17" fmla="*/ 39 h 500"/>
                <a:gd name="T18" fmla="*/ 165 w 731"/>
                <a:gd name="T19" fmla="*/ 1 h 500"/>
                <a:gd name="T20" fmla="*/ 160 w 731"/>
                <a:gd name="T21" fmla="*/ 0 h 500"/>
                <a:gd name="T22" fmla="*/ 160 w 731"/>
                <a:gd name="T23" fmla="*/ 12 h 500"/>
                <a:gd name="T24" fmla="*/ 160 w 731"/>
                <a:gd name="T25" fmla="*/ 38 h 5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1"/>
                <a:gd name="T40" fmla="*/ 0 h 500"/>
                <a:gd name="T41" fmla="*/ 731 w 731"/>
                <a:gd name="T42" fmla="*/ 500 h 50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1" h="500">
                  <a:moveTo>
                    <a:pt x="643" y="149"/>
                  </a:moveTo>
                  <a:lnTo>
                    <a:pt x="0" y="409"/>
                  </a:lnTo>
                  <a:lnTo>
                    <a:pt x="6" y="432"/>
                  </a:lnTo>
                  <a:lnTo>
                    <a:pt x="651" y="171"/>
                  </a:lnTo>
                  <a:lnTo>
                    <a:pt x="690" y="208"/>
                  </a:lnTo>
                  <a:lnTo>
                    <a:pt x="35" y="477"/>
                  </a:lnTo>
                  <a:lnTo>
                    <a:pt x="43" y="500"/>
                  </a:lnTo>
                  <a:lnTo>
                    <a:pt x="731" y="216"/>
                  </a:lnTo>
                  <a:lnTo>
                    <a:pt x="663" y="153"/>
                  </a:lnTo>
                  <a:lnTo>
                    <a:pt x="661" y="1"/>
                  </a:lnTo>
                  <a:lnTo>
                    <a:pt x="641" y="0"/>
                  </a:lnTo>
                  <a:lnTo>
                    <a:pt x="642" y="47"/>
                  </a:lnTo>
                  <a:lnTo>
                    <a:pt x="643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0" name="Freeform 1402"/>
            <p:cNvSpPr>
              <a:spLocks/>
            </p:cNvSpPr>
            <p:nvPr/>
          </p:nvSpPr>
          <p:spPr bwMode="auto">
            <a:xfrm>
              <a:off x="427" y="3550"/>
              <a:ext cx="347" cy="158"/>
            </a:xfrm>
            <a:custGeom>
              <a:avLst/>
              <a:gdLst>
                <a:gd name="T0" fmla="*/ 10 w 695"/>
                <a:gd name="T1" fmla="*/ 39 h 318"/>
                <a:gd name="T2" fmla="*/ 1 w 695"/>
                <a:gd name="T3" fmla="*/ 49 h 318"/>
                <a:gd name="T4" fmla="*/ 0 w 695"/>
                <a:gd name="T5" fmla="*/ 63 h 318"/>
                <a:gd name="T6" fmla="*/ 1 w 695"/>
                <a:gd name="T7" fmla="*/ 73 h 318"/>
                <a:gd name="T8" fmla="*/ 2 w 695"/>
                <a:gd name="T9" fmla="*/ 79 h 318"/>
                <a:gd name="T10" fmla="*/ 172 w 695"/>
                <a:gd name="T11" fmla="*/ 35 h 318"/>
                <a:gd name="T12" fmla="*/ 173 w 695"/>
                <a:gd name="T13" fmla="*/ 0 h 318"/>
                <a:gd name="T14" fmla="*/ 10 w 695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8"/>
                <a:gd name="T26" fmla="*/ 695 w 695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8">
                  <a:moveTo>
                    <a:pt x="41" y="159"/>
                  </a:moveTo>
                  <a:lnTo>
                    <a:pt x="5" y="199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91" y="141"/>
                  </a:lnTo>
                  <a:lnTo>
                    <a:pt x="695" y="0"/>
                  </a:lnTo>
                  <a:lnTo>
                    <a:pt x="41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1" name="Freeform 1403"/>
            <p:cNvSpPr>
              <a:spLocks/>
            </p:cNvSpPr>
            <p:nvPr/>
          </p:nvSpPr>
          <p:spPr bwMode="auto">
            <a:xfrm>
              <a:off x="431" y="3622"/>
              <a:ext cx="367" cy="119"/>
            </a:xfrm>
            <a:custGeom>
              <a:avLst/>
              <a:gdLst>
                <a:gd name="T0" fmla="*/ 0 w 735"/>
                <a:gd name="T1" fmla="*/ 46 h 237"/>
                <a:gd name="T2" fmla="*/ 7 w 735"/>
                <a:gd name="T3" fmla="*/ 60 h 237"/>
                <a:gd name="T4" fmla="*/ 183 w 735"/>
                <a:gd name="T5" fmla="*/ 14 h 237"/>
                <a:gd name="T6" fmla="*/ 169 w 735"/>
                <a:gd name="T7" fmla="*/ 0 h 237"/>
                <a:gd name="T8" fmla="*/ 0 w 735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7"/>
                <a:gd name="T17" fmla="*/ 735 w 73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7">
                  <a:moveTo>
                    <a:pt x="0" y="181"/>
                  </a:moveTo>
                  <a:lnTo>
                    <a:pt x="30" y="237"/>
                  </a:lnTo>
                  <a:lnTo>
                    <a:pt x="735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2" name="Freeform 1404"/>
            <p:cNvSpPr>
              <a:spLocks/>
            </p:cNvSpPr>
            <p:nvPr/>
          </p:nvSpPr>
          <p:spPr bwMode="auto">
            <a:xfrm>
              <a:off x="125" y="3400"/>
              <a:ext cx="689" cy="347"/>
            </a:xfrm>
            <a:custGeom>
              <a:avLst/>
              <a:gdLst>
                <a:gd name="T0" fmla="*/ 163 w 1377"/>
                <a:gd name="T1" fmla="*/ 116 h 694"/>
                <a:gd name="T2" fmla="*/ 345 w 1377"/>
                <a:gd name="T3" fmla="*/ 72 h 694"/>
                <a:gd name="T4" fmla="*/ 190 w 1377"/>
                <a:gd name="T5" fmla="*/ 0 h 694"/>
                <a:gd name="T6" fmla="*/ 7 w 1377"/>
                <a:gd name="T7" fmla="*/ 22 h 694"/>
                <a:gd name="T8" fmla="*/ 6 w 1377"/>
                <a:gd name="T9" fmla="*/ 22 h 694"/>
                <a:gd name="T10" fmla="*/ 5 w 1377"/>
                <a:gd name="T11" fmla="*/ 26 h 694"/>
                <a:gd name="T12" fmla="*/ 3 w 1377"/>
                <a:gd name="T13" fmla="*/ 30 h 694"/>
                <a:gd name="T14" fmla="*/ 1 w 1377"/>
                <a:gd name="T15" fmla="*/ 38 h 694"/>
                <a:gd name="T16" fmla="*/ 0 w 1377"/>
                <a:gd name="T17" fmla="*/ 45 h 694"/>
                <a:gd name="T18" fmla="*/ 1 w 1377"/>
                <a:gd name="T19" fmla="*/ 53 h 694"/>
                <a:gd name="T20" fmla="*/ 5 w 1377"/>
                <a:gd name="T21" fmla="*/ 63 h 694"/>
                <a:gd name="T22" fmla="*/ 11 w 1377"/>
                <a:gd name="T23" fmla="*/ 74 h 694"/>
                <a:gd name="T24" fmla="*/ 11 w 1377"/>
                <a:gd name="T25" fmla="*/ 74 h 694"/>
                <a:gd name="T26" fmla="*/ 11 w 1377"/>
                <a:gd name="T27" fmla="*/ 74 h 694"/>
                <a:gd name="T28" fmla="*/ 11 w 1377"/>
                <a:gd name="T29" fmla="*/ 75 h 694"/>
                <a:gd name="T30" fmla="*/ 11 w 1377"/>
                <a:gd name="T31" fmla="*/ 75 h 694"/>
                <a:gd name="T32" fmla="*/ 11 w 1377"/>
                <a:gd name="T33" fmla="*/ 75 h 694"/>
                <a:gd name="T34" fmla="*/ 12 w 1377"/>
                <a:gd name="T35" fmla="*/ 75 h 694"/>
                <a:gd name="T36" fmla="*/ 161 w 1377"/>
                <a:gd name="T37" fmla="*/ 174 h 694"/>
                <a:gd name="T38" fmla="*/ 162 w 1377"/>
                <a:gd name="T39" fmla="*/ 172 h 694"/>
                <a:gd name="T40" fmla="*/ 160 w 1377"/>
                <a:gd name="T41" fmla="*/ 166 h 694"/>
                <a:gd name="T42" fmla="*/ 160 w 1377"/>
                <a:gd name="T43" fmla="*/ 166 h 694"/>
                <a:gd name="T44" fmla="*/ 160 w 1377"/>
                <a:gd name="T45" fmla="*/ 166 h 694"/>
                <a:gd name="T46" fmla="*/ 159 w 1377"/>
                <a:gd name="T47" fmla="*/ 164 h 694"/>
                <a:gd name="T48" fmla="*/ 158 w 1377"/>
                <a:gd name="T49" fmla="*/ 160 h 694"/>
                <a:gd name="T50" fmla="*/ 156 w 1377"/>
                <a:gd name="T51" fmla="*/ 154 h 694"/>
                <a:gd name="T52" fmla="*/ 154 w 1377"/>
                <a:gd name="T53" fmla="*/ 146 h 694"/>
                <a:gd name="T54" fmla="*/ 153 w 1377"/>
                <a:gd name="T55" fmla="*/ 138 h 694"/>
                <a:gd name="T56" fmla="*/ 154 w 1377"/>
                <a:gd name="T57" fmla="*/ 130 h 694"/>
                <a:gd name="T58" fmla="*/ 157 w 1377"/>
                <a:gd name="T59" fmla="*/ 122 h 694"/>
                <a:gd name="T60" fmla="*/ 163 w 1377"/>
                <a:gd name="T61" fmla="*/ 11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4"/>
                <a:gd name="T95" fmla="*/ 1377 w 1377"/>
                <a:gd name="T96" fmla="*/ 694 h 69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4">
                  <a:moveTo>
                    <a:pt x="652" y="467"/>
                  </a:moveTo>
                  <a:lnTo>
                    <a:pt x="1377" y="288"/>
                  </a:lnTo>
                  <a:lnTo>
                    <a:pt x="758" y="0"/>
                  </a:lnTo>
                  <a:lnTo>
                    <a:pt x="27" y="86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50"/>
                  </a:lnTo>
                  <a:lnTo>
                    <a:pt x="0" y="181"/>
                  </a:lnTo>
                  <a:lnTo>
                    <a:pt x="3" y="215"/>
                  </a:lnTo>
                  <a:lnTo>
                    <a:pt x="17" y="254"/>
                  </a:lnTo>
                  <a:lnTo>
                    <a:pt x="42" y="296"/>
                  </a:lnTo>
                  <a:lnTo>
                    <a:pt x="43" y="296"/>
                  </a:lnTo>
                  <a:lnTo>
                    <a:pt x="43" y="297"/>
                  </a:lnTo>
                  <a:lnTo>
                    <a:pt x="45" y="298"/>
                  </a:lnTo>
                  <a:lnTo>
                    <a:pt x="644" y="694"/>
                  </a:lnTo>
                  <a:lnTo>
                    <a:pt x="646" y="685"/>
                  </a:lnTo>
                  <a:lnTo>
                    <a:pt x="638" y="663"/>
                  </a:lnTo>
                  <a:lnTo>
                    <a:pt x="636" y="656"/>
                  </a:lnTo>
                  <a:lnTo>
                    <a:pt x="629" y="639"/>
                  </a:lnTo>
                  <a:lnTo>
                    <a:pt x="621" y="614"/>
                  </a:lnTo>
                  <a:lnTo>
                    <a:pt x="614" y="583"/>
                  </a:lnTo>
                  <a:lnTo>
                    <a:pt x="612" y="551"/>
                  </a:lnTo>
                  <a:lnTo>
                    <a:pt x="615" y="519"/>
                  </a:lnTo>
                  <a:lnTo>
                    <a:pt x="628" y="490"/>
                  </a:lnTo>
                  <a:lnTo>
                    <a:pt x="652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3" name="Freeform 1405"/>
            <p:cNvSpPr>
              <a:spLocks/>
            </p:cNvSpPr>
            <p:nvPr/>
          </p:nvSpPr>
          <p:spPr bwMode="auto">
            <a:xfrm>
              <a:off x="163" y="3413"/>
              <a:ext cx="614" cy="209"/>
            </a:xfrm>
            <a:custGeom>
              <a:avLst/>
              <a:gdLst>
                <a:gd name="T0" fmla="*/ 307 w 1229"/>
                <a:gd name="T1" fmla="*/ 64 h 418"/>
                <a:gd name="T2" fmla="*/ 145 w 1229"/>
                <a:gd name="T3" fmla="*/ 105 h 418"/>
                <a:gd name="T4" fmla="*/ 0 w 1229"/>
                <a:gd name="T5" fmla="*/ 21 h 418"/>
                <a:gd name="T6" fmla="*/ 170 w 1229"/>
                <a:gd name="T7" fmla="*/ 0 h 418"/>
                <a:gd name="T8" fmla="*/ 307 w 1229"/>
                <a:gd name="T9" fmla="*/ 64 h 4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8"/>
                <a:gd name="T17" fmla="*/ 1229 w 1229"/>
                <a:gd name="T18" fmla="*/ 418 h 4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8">
                  <a:moveTo>
                    <a:pt x="1229" y="256"/>
                  </a:moveTo>
                  <a:lnTo>
                    <a:pt x="581" y="418"/>
                  </a:lnTo>
                  <a:lnTo>
                    <a:pt x="0" y="82"/>
                  </a:lnTo>
                  <a:lnTo>
                    <a:pt x="681" y="0"/>
                  </a:lnTo>
                  <a:lnTo>
                    <a:pt x="1229" y="25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4" name="Freeform 1406"/>
            <p:cNvSpPr>
              <a:spLocks/>
            </p:cNvSpPr>
            <p:nvPr/>
          </p:nvSpPr>
          <p:spPr bwMode="auto">
            <a:xfrm>
              <a:off x="136" y="3457"/>
              <a:ext cx="304" cy="265"/>
            </a:xfrm>
            <a:custGeom>
              <a:avLst/>
              <a:gdLst>
                <a:gd name="T0" fmla="*/ 146 w 607"/>
                <a:gd name="T1" fmla="*/ 133 h 529"/>
                <a:gd name="T2" fmla="*/ 9 w 607"/>
                <a:gd name="T3" fmla="*/ 42 h 529"/>
                <a:gd name="T4" fmla="*/ 5 w 607"/>
                <a:gd name="T5" fmla="*/ 34 h 529"/>
                <a:gd name="T6" fmla="*/ 2 w 607"/>
                <a:gd name="T7" fmla="*/ 27 h 529"/>
                <a:gd name="T8" fmla="*/ 0 w 607"/>
                <a:gd name="T9" fmla="*/ 21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6 h 529"/>
                <a:gd name="T16" fmla="*/ 3 w 607"/>
                <a:gd name="T17" fmla="*/ 3 h 529"/>
                <a:gd name="T18" fmla="*/ 5 w 607"/>
                <a:gd name="T19" fmla="*/ 0 h 529"/>
                <a:gd name="T20" fmla="*/ 152 w 607"/>
                <a:gd name="T21" fmla="*/ 86 h 529"/>
                <a:gd name="T22" fmla="*/ 148 w 607"/>
                <a:gd name="T23" fmla="*/ 90 h 529"/>
                <a:gd name="T24" fmla="*/ 145 w 607"/>
                <a:gd name="T25" fmla="*/ 96 h 529"/>
                <a:gd name="T26" fmla="*/ 143 w 607"/>
                <a:gd name="T27" fmla="*/ 102 h 529"/>
                <a:gd name="T28" fmla="*/ 142 w 607"/>
                <a:gd name="T29" fmla="*/ 108 h 529"/>
                <a:gd name="T30" fmla="*/ 142 w 607"/>
                <a:gd name="T31" fmla="*/ 114 h 529"/>
                <a:gd name="T32" fmla="*/ 143 w 607"/>
                <a:gd name="T33" fmla="*/ 121 h 529"/>
                <a:gd name="T34" fmla="*/ 145 w 607"/>
                <a:gd name="T35" fmla="*/ 127 h 529"/>
                <a:gd name="T36" fmla="*/ 146 w 607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6" y="165"/>
                  </a:lnTo>
                  <a:lnTo>
                    <a:pt x="18" y="135"/>
                  </a:lnTo>
                  <a:lnTo>
                    <a:pt x="5" y="108"/>
                  </a:lnTo>
                  <a:lnTo>
                    <a:pt x="0" y="82"/>
                  </a:lnTo>
                  <a:lnTo>
                    <a:pt x="0" y="60"/>
                  </a:lnTo>
                  <a:lnTo>
                    <a:pt x="2" y="39"/>
                  </a:lnTo>
                  <a:lnTo>
                    <a:pt x="6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8" y="382"/>
                  </a:lnTo>
                  <a:lnTo>
                    <a:pt x="570" y="405"/>
                  </a:lnTo>
                  <a:lnTo>
                    <a:pt x="568" y="430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5" name="Freeform 1407"/>
            <p:cNvSpPr>
              <a:spLocks/>
            </p:cNvSpPr>
            <p:nvPr/>
          </p:nvSpPr>
          <p:spPr bwMode="auto">
            <a:xfrm>
              <a:off x="431" y="3550"/>
              <a:ext cx="376" cy="197"/>
            </a:xfrm>
            <a:custGeom>
              <a:avLst/>
              <a:gdLst>
                <a:gd name="T0" fmla="*/ 167 w 753"/>
                <a:gd name="T1" fmla="*/ 34 h 395"/>
                <a:gd name="T2" fmla="*/ 0 w 753"/>
                <a:gd name="T3" fmla="*/ 77 h 395"/>
                <a:gd name="T4" fmla="*/ 1 w 753"/>
                <a:gd name="T5" fmla="*/ 83 h 395"/>
                <a:gd name="T6" fmla="*/ 169 w 753"/>
                <a:gd name="T7" fmla="*/ 39 h 395"/>
                <a:gd name="T8" fmla="*/ 178 w 753"/>
                <a:gd name="T9" fmla="*/ 48 h 395"/>
                <a:gd name="T10" fmla="*/ 7 w 753"/>
                <a:gd name="T11" fmla="*/ 93 h 395"/>
                <a:gd name="T12" fmla="*/ 8 w 753"/>
                <a:gd name="T13" fmla="*/ 98 h 395"/>
                <a:gd name="T14" fmla="*/ 188 w 753"/>
                <a:gd name="T15" fmla="*/ 51 h 395"/>
                <a:gd name="T16" fmla="*/ 172 w 753"/>
                <a:gd name="T17" fmla="*/ 35 h 395"/>
                <a:gd name="T18" fmla="*/ 175 w 753"/>
                <a:gd name="T19" fmla="*/ 0 h 395"/>
                <a:gd name="T20" fmla="*/ 170 w 753"/>
                <a:gd name="T21" fmla="*/ 0 h 395"/>
                <a:gd name="T22" fmla="*/ 169 w 753"/>
                <a:gd name="T23" fmla="*/ 10 h 395"/>
                <a:gd name="T24" fmla="*/ 167 w 753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5"/>
                <a:gd name="T41" fmla="*/ 753 w 753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5">
                  <a:moveTo>
                    <a:pt x="671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7"/>
                  </a:lnTo>
                  <a:lnTo>
                    <a:pt x="714" y="194"/>
                  </a:lnTo>
                  <a:lnTo>
                    <a:pt x="28" y="374"/>
                  </a:lnTo>
                  <a:lnTo>
                    <a:pt x="34" y="395"/>
                  </a:lnTo>
                  <a:lnTo>
                    <a:pt x="753" y="204"/>
                  </a:lnTo>
                  <a:lnTo>
                    <a:pt x="689" y="141"/>
                  </a:lnTo>
                  <a:lnTo>
                    <a:pt x="700" y="3"/>
                  </a:lnTo>
                  <a:lnTo>
                    <a:pt x="681" y="0"/>
                  </a:lnTo>
                  <a:lnTo>
                    <a:pt x="678" y="43"/>
                  </a:lnTo>
                  <a:lnTo>
                    <a:pt x="671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6" name="Freeform 1408"/>
            <p:cNvSpPr>
              <a:spLocks/>
            </p:cNvSpPr>
            <p:nvPr/>
          </p:nvSpPr>
          <p:spPr bwMode="auto">
            <a:xfrm>
              <a:off x="459" y="3382"/>
              <a:ext cx="347" cy="159"/>
            </a:xfrm>
            <a:custGeom>
              <a:avLst/>
              <a:gdLst>
                <a:gd name="T0" fmla="*/ 10 w 695"/>
                <a:gd name="T1" fmla="*/ 40 h 318"/>
                <a:gd name="T2" fmla="*/ 1 w 695"/>
                <a:gd name="T3" fmla="*/ 49 h 318"/>
                <a:gd name="T4" fmla="*/ 0 w 695"/>
                <a:gd name="T5" fmla="*/ 64 h 318"/>
                <a:gd name="T6" fmla="*/ 1 w 695"/>
                <a:gd name="T7" fmla="*/ 74 h 318"/>
                <a:gd name="T8" fmla="*/ 2 w 695"/>
                <a:gd name="T9" fmla="*/ 80 h 318"/>
                <a:gd name="T10" fmla="*/ 172 w 695"/>
                <a:gd name="T11" fmla="*/ 36 h 318"/>
                <a:gd name="T12" fmla="*/ 173 w 695"/>
                <a:gd name="T13" fmla="*/ 0 h 318"/>
                <a:gd name="T14" fmla="*/ 10 w 695"/>
                <a:gd name="T15" fmla="*/ 40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8"/>
                <a:gd name="T26" fmla="*/ 695 w 695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8">
                  <a:moveTo>
                    <a:pt x="40" y="159"/>
                  </a:moveTo>
                  <a:lnTo>
                    <a:pt x="4" y="199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89" y="142"/>
                  </a:lnTo>
                  <a:lnTo>
                    <a:pt x="695" y="0"/>
                  </a:lnTo>
                  <a:lnTo>
                    <a:pt x="40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7" name="Freeform 1409"/>
            <p:cNvSpPr>
              <a:spLocks/>
            </p:cNvSpPr>
            <p:nvPr/>
          </p:nvSpPr>
          <p:spPr bwMode="auto">
            <a:xfrm>
              <a:off x="462" y="3455"/>
              <a:ext cx="368" cy="118"/>
            </a:xfrm>
            <a:custGeom>
              <a:avLst/>
              <a:gdLst>
                <a:gd name="T0" fmla="*/ 0 w 736"/>
                <a:gd name="T1" fmla="*/ 45 h 237"/>
                <a:gd name="T2" fmla="*/ 7 w 736"/>
                <a:gd name="T3" fmla="*/ 59 h 237"/>
                <a:gd name="T4" fmla="*/ 184 w 736"/>
                <a:gd name="T5" fmla="*/ 13 h 237"/>
                <a:gd name="T6" fmla="*/ 170 w 736"/>
                <a:gd name="T7" fmla="*/ 0 h 237"/>
                <a:gd name="T8" fmla="*/ 0 w 736"/>
                <a:gd name="T9" fmla="*/ 45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6"/>
                <a:gd name="T16" fmla="*/ 0 h 237"/>
                <a:gd name="T17" fmla="*/ 736 w 736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6" h="237">
                  <a:moveTo>
                    <a:pt x="0" y="181"/>
                  </a:moveTo>
                  <a:lnTo>
                    <a:pt x="30" y="237"/>
                  </a:lnTo>
                  <a:lnTo>
                    <a:pt x="736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8" name="Freeform 1410"/>
            <p:cNvSpPr>
              <a:spLocks/>
            </p:cNvSpPr>
            <p:nvPr/>
          </p:nvSpPr>
          <p:spPr bwMode="auto">
            <a:xfrm>
              <a:off x="158" y="3233"/>
              <a:ext cx="688" cy="347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7 w 1377"/>
                <a:gd name="T7" fmla="*/ 22 h 693"/>
                <a:gd name="T8" fmla="*/ 6 w 1377"/>
                <a:gd name="T9" fmla="*/ 23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8 h 693"/>
                <a:gd name="T16" fmla="*/ 0 w 1377"/>
                <a:gd name="T17" fmla="*/ 45 h 693"/>
                <a:gd name="T18" fmla="*/ 1 w 1377"/>
                <a:gd name="T19" fmla="*/ 54 h 693"/>
                <a:gd name="T20" fmla="*/ 4 w 1377"/>
                <a:gd name="T21" fmla="*/ 64 h 693"/>
                <a:gd name="T22" fmla="*/ 10 w 1377"/>
                <a:gd name="T23" fmla="*/ 74 h 693"/>
                <a:gd name="T24" fmla="*/ 11 w 1377"/>
                <a:gd name="T25" fmla="*/ 74 h 693"/>
                <a:gd name="T26" fmla="*/ 11 w 1377"/>
                <a:gd name="T27" fmla="*/ 75 h 693"/>
                <a:gd name="T28" fmla="*/ 11 w 1377"/>
                <a:gd name="T29" fmla="*/ 75 h 693"/>
                <a:gd name="T30" fmla="*/ 161 w 1377"/>
                <a:gd name="T31" fmla="*/ 174 h 693"/>
                <a:gd name="T32" fmla="*/ 161 w 1377"/>
                <a:gd name="T33" fmla="*/ 171 h 693"/>
                <a:gd name="T34" fmla="*/ 159 w 1377"/>
                <a:gd name="T35" fmla="*/ 166 h 693"/>
                <a:gd name="T36" fmla="*/ 159 w 1377"/>
                <a:gd name="T37" fmla="*/ 166 h 693"/>
                <a:gd name="T38" fmla="*/ 159 w 1377"/>
                <a:gd name="T39" fmla="*/ 166 h 693"/>
                <a:gd name="T40" fmla="*/ 159 w 1377"/>
                <a:gd name="T41" fmla="*/ 164 h 693"/>
                <a:gd name="T42" fmla="*/ 157 w 1377"/>
                <a:gd name="T43" fmla="*/ 160 h 693"/>
                <a:gd name="T44" fmla="*/ 155 w 1377"/>
                <a:gd name="T45" fmla="*/ 154 h 693"/>
                <a:gd name="T46" fmla="*/ 153 w 1377"/>
                <a:gd name="T47" fmla="*/ 146 h 693"/>
                <a:gd name="T48" fmla="*/ 153 w 1377"/>
                <a:gd name="T49" fmla="*/ 138 h 693"/>
                <a:gd name="T50" fmla="*/ 153 w 1377"/>
                <a:gd name="T51" fmla="*/ 130 h 693"/>
                <a:gd name="T52" fmla="*/ 157 w 1377"/>
                <a:gd name="T53" fmla="*/ 123 h 693"/>
                <a:gd name="T54" fmla="*/ 163 w 1377"/>
                <a:gd name="T55" fmla="*/ 117 h 6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7"/>
                <a:gd name="T85" fmla="*/ 0 h 693"/>
                <a:gd name="T86" fmla="*/ 1377 w 1377"/>
                <a:gd name="T87" fmla="*/ 693 h 6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7" h="693">
                  <a:moveTo>
                    <a:pt x="652" y="466"/>
                  </a:moveTo>
                  <a:lnTo>
                    <a:pt x="1377" y="287"/>
                  </a:lnTo>
                  <a:lnTo>
                    <a:pt x="758" y="0"/>
                  </a:lnTo>
                  <a:lnTo>
                    <a:pt x="28" y="87"/>
                  </a:lnTo>
                  <a:lnTo>
                    <a:pt x="24" y="91"/>
                  </a:lnTo>
                  <a:lnTo>
                    <a:pt x="17" y="103"/>
                  </a:lnTo>
                  <a:lnTo>
                    <a:pt x="9" y="122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4" y="214"/>
                  </a:lnTo>
                  <a:lnTo>
                    <a:pt x="17" y="254"/>
                  </a:lnTo>
                  <a:lnTo>
                    <a:pt x="43" y="295"/>
                  </a:lnTo>
                  <a:lnTo>
                    <a:pt x="44" y="296"/>
                  </a:lnTo>
                  <a:lnTo>
                    <a:pt x="44" y="297"/>
                  </a:lnTo>
                  <a:lnTo>
                    <a:pt x="644" y="693"/>
                  </a:lnTo>
                  <a:lnTo>
                    <a:pt x="647" y="684"/>
                  </a:lnTo>
                  <a:lnTo>
                    <a:pt x="638" y="663"/>
                  </a:lnTo>
                  <a:lnTo>
                    <a:pt x="638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1" y="614"/>
                  </a:lnTo>
                  <a:lnTo>
                    <a:pt x="614" y="584"/>
                  </a:lnTo>
                  <a:lnTo>
                    <a:pt x="612" y="552"/>
                  </a:lnTo>
                  <a:lnTo>
                    <a:pt x="615" y="519"/>
                  </a:lnTo>
                  <a:lnTo>
                    <a:pt x="628" y="489"/>
                  </a:lnTo>
                  <a:lnTo>
                    <a:pt x="652" y="4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9" name="Freeform 1411"/>
            <p:cNvSpPr>
              <a:spLocks/>
            </p:cNvSpPr>
            <p:nvPr/>
          </p:nvSpPr>
          <p:spPr bwMode="auto">
            <a:xfrm>
              <a:off x="195" y="3245"/>
              <a:ext cx="614" cy="209"/>
            </a:xfrm>
            <a:custGeom>
              <a:avLst/>
              <a:gdLst>
                <a:gd name="T0" fmla="*/ 307 w 1228"/>
                <a:gd name="T1" fmla="*/ 64 h 417"/>
                <a:gd name="T2" fmla="*/ 146 w 1228"/>
                <a:gd name="T3" fmla="*/ 105 h 417"/>
                <a:gd name="T4" fmla="*/ 0 w 1228"/>
                <a:gd name="T5" fmla="*/ 21 h 417"/>
                <a:gd name="T6" fmla="*/ 170 w 1228"/>
                <a:gd name="T7" fmla="*/ 0 h 417"/>
                <a:gd name="T8" fmla="*/ 307 w 1228"/>
                <a:gd name="T9" fmla="*/ 64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8"/>
                <a:gd name="T16" fmla="*/ 0 h 417"/>
                <a:gd name="T17" fmla="*/ 1228 w 1228"/>
                <a:gd name="T18" fmla="*/ 417 h 4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8" h="417">
                  <a:moveTo>
                    <a:pt x="1228" y="255"/>
                  </a:moveTo>
                  <a:lnTo>
                    <a:pt x="581" y="417"/>
                  </a:lnTo>
                  <a:lnTo>
                    <a:pt x="0" y="81"/>
                  </a:lnTo>
                  <a:lnTo>
                    <a:pt x="680" y="0"/>
                  </a:lnTo>
                  <a:lnTo>
                    <a:pt x="1228" y="255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0" name="Freeform 1412"/>
            <p:cNvSpPr>
              <a:spLocks/>
            </p:cNvSpPr>
            <p:nvPr/>
          </p:nvSpPr>
          <p:spPr bwMode="auto">
            <a:xfrm>
              <a:off x="168" y="3290"/>
              <a:ext cx="304" cy="264"/>
            </a:xfrm>
            <a:custGeom>
              <a:avLst/>
              <a:gdLst>
                <a:gd name="T0" fmla="*/ 146 w 607"/>
                <a:gd name="T1" fmla="*/ 132 h 529"/>
                <a:gd name="T2" fmla="*/ 10 w 607"/>
                <a:gd name="T3" fmla="*/ 41 h 529"/>
                <a:gd name="T4" fmla="*/ 5 w 607"/>
                <a:gd name="T5" fmla="*/ 33 h 529"/>
                <a:gd name="T6" fmla="*/ 2 w 607"/>
                <a:gd name="T7" fmla="*/ 27 h 529"/>
                <a:gd name="T8" fmla="*/ 0 w 607"/>
                <a:gd name="T9" fmla="*/ 20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5 h 529"/>
                <a:gd name="T16" fmla="*/ 3 w 607"/>
                <a:gd name="T17" fmla="*/ 2 h 529"/>
                <a:gd name="T18" fmla="*/ 5 w 607"/>
                <a:gd name="T19" fmla="*/ 0 h 529"/>
                <a:gd name="T20" fmla="*/ 152 w 607"/>
                <a:gd name="T21" fmla="*/ 85 h 529"/>
                <a:gd name="T22" fmla="*/ 148 w 607"/>
                <a:gd name="T23" fmla="*/ 90 h 529"/>
                <a:gd name="T24" fmla="*/ 145 w 607"/>
                <a:gd name="T25" fmla="*/ 95 h 529"/>
                <a:gd name="T26" fmla="*/ 143 w 607"/>
                <a:gd name="T27" fmla="*/ 101 h 529"/>
                <a:gd name="T28" fmla="*/ 142 w 607"/>
                <a:gd name="T29" fmla="*/ 107 h 529"/>
                <a:gd name="T30" fmla="*/ 142 w 607"/>
                <a:gd name="T31" fmla="*/ 114 h 529"/>
                <a:gd name="T32" fmla="*/ 143 w 607"/>
                <a:gd name="T33" fmla="*/ 120 h 529"/>
                <a:gd name="T34" fmla="*/ 145 w 607"/>
                <a:gd name="T35" fmla="*/ 126 h 529"/>
                <a:gd name="T36" fmla="*/ 146 w 607"/>
                <a:gd name="T37" fmla="*/ 132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7" y="165"/>
                  </a:lnTo>
                  <a:lnTo>
                    <a:pt x="18" y="135"/>
                  </a:lnTo>
                  <a:lnTo>
                    <a:pt x="6" y="108"/>
                  </a:lnTo>
                  <a:lnTo>
                    <a:pt x="0" y="83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7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9" y="382"/>
                  </a:lnTo>
                  <a:lnTo>
                    <a:pt x="570" y="406"/>
                  </a:lnTo>
                  <a:lnTo>
                    <a:pt x="568" y="431"/>
                  </a:lnTo>
                  <a:lnTo>
                    <a:pt x="568" y="457"/>
                  </a:lnTo>
                  <a:lnTo>
                    <a:pt x="572" y="482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1" name="Freeform 1413"/>
            <p:cNvSpPr>
              <a:spLocks/>
            </p:cNvSpPr>
            <p:nvPr/>
          </p:nvSpPr>
          <p:spPr bwMode="auto">
            <a:xfrm>
              <a:off x="462" y="3382"/>
              <a:ext cx="377" cy="198"/>
            </a:xfrm>
            <a:custGeom>
              <a:avLst/>
              <a:gdLst>
                <a:gd name="T0" fmla="*/ 168 w 753"/>
                <a:gd name="T1" fmla="*/ 34 h 395"/>
                <a:gd name="T2" fmla="*/ 0 w 753"/>
                <a:gd name="T3" fmla="*/ 78 h 395"/>
                <a:gd name="T4" fmla="*/ 1 w 753"/>
                <a:gd name="T5" fmla="*/ 83 h 395"/>
                <a:gd name="T6" fmla="*/ 170 w 753"/>
                <a:gd name="T7" fmla="*/ 40 h 395"/>
                <a:gd name="T8" fmla="*/ 179 w 753"/>
                <a:gd name="T9" fmla="*/ 49 h 395"/>
                <a:gd name="T10" fmla="*/ 7 w 753"/>
                <a:gd name="T11" fmla="*/ 94 h 395"/>
                <a:gd name="T12" fmla="*/ 9 w 753"/>
                <a:gd name="T13" fmla="*/ 99 h 395"/>
                <a:gd name="T14" fmla="*/ 189 w 753"/>
                <a:gd name="T15" fmla="*/ 52 h 395"/>
                <a:gd name="T16" fmla="*/ 173 w 753"/>
                <a:gd name="T17" fmla="*/ 36 h 395"/>
                <a:gd name="T18" fmla="*/ 175 w 753"/>
                <a:gd name="T19" fmla="*/ 1 h 395"/>
                <a:gd name="T20" fmla="*/ 171 w 753"/>
                <a:gd name="T21" fmla="*/ 0 h 395"/>
                <a:gd name="T22" fmla="*/ 170 w 753"/>
                <a:gd name="T23" fmla="*/ 11 h 395"/>
                <a:gd name="T24" fmla="*/ 168 w 753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5"/>
                <a:gd name="T41" fmla="*/ 753 w 753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5">
                  <a:moveTo>
                    <a:pt x="671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7"/>
                  </a:lnTo>
                  <a:lnTo>
                    <a:pt x="714" y="194"/>
                  </a:lnTo>
                  <a:lnTo>
                    <a:pt x="28" y="374"/>
                  </a:lnTo>
                  <a:lnTo>
                    <a:pt x="34" y="395"/>
                  </a:lnTo>
                  <a:lnTo>
                    <a:pt x="753" y="205"/>
                  </a:lnTo>
                  <a:lnTo>
                    <a:pt x="690" y="141"/>
                  </a:lnTo>
                  <a:lnTo>
                    <a:pt x="700" y="3"/>
                  </a:lnTo>
                  <a:lnTo>
                    <a:pt x="681" y="0"/>
                  </a:lnTo>
                  <a:lnTo>
                    <a:pt x="678" y="43"/>
                  </a:lnTo>
                  <a:lnTo>
                    <a:pt x="671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2" name="Freeform 1414"/>
            <p:cNvSpPr>
              <a:spLocks/>
            </p:cNvSpPr>
            <p:nvPr/>
          </p:nvSpPr>
          <p:spPr bwMode="auto">
            <a:xfrm>
              <a:off x="478" y="3180"/>
              <a:ext cx="334" cy="209"/>
            </a:xfrm>
            <a:custGeom>
              <a:avLst/>
              <a:gdLst>
                <a:gd name="T0" fmla="*/ 7 w 668"/>
                <a:gd name="T1" fmla="*/ 59 h 416"/>
                <a:gd name="T2" fmla="*/ 0 w 668"/>
                <a:gd name="T3" fmla="*/ 72 h 416"/>
                <a:gd name="T4" fmla="*/ 1 w 668"/>
                <a:gd name="T5" fmla="*/ 88 h 416"/>
                <a:gd name="T6" fmla="*/ 3 w 668"/>
                <a:gd name="T7" fmla="*/ 98 h 416"/>
                <a:gd name="T8" fmla="*/ 3 w 668"/>
                <a:gd name="T9" fmla="*/ 105 h 416"/>
                <a:gd name="T10" fmla="*/ 167 w 668"/>
                <a:gd name="T11" fmla="*/ 39 h 416"/>
                <a:gd name="T12" fmla="*/ 165 w 668"/>
                <a:gd name="T13" fmla="*/ 0 h 416"/>
                <a:gd name="T14" fmla="*/ 7 w 668"/>
                <a:gd name="T15" fmla="*/ 59 h 4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68"/>
                <a:gd name="T25" fmla="*/ 0 h 416"/>
                <a:gd name="T26" fmla="*/ 668 w 668"/>
                <a:gd name="T27" fmla="*/ 416 h 4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68" h="416">
                  <a:moveTo>
                    <a:pt x="30" y="235"/>
                  </a:moveTo>
                  <a:lnTo>
                    <a:pt x="0" y="285"/>
                  </a:lnTo>
                  <a:lnTo>
                    <a:pt x="1" y="348"/>
                  </a:lnTo>
                  <a:lnTo>
                    <a:pt x="11" y="391"/>
                  </a:lnTo>
                  <a:lnTo>
                    <a:pt x="15" y="416"/>
                  </a:lnTo>
                  <a:lnTo>
                    <a:pt x="668" y="154"/>
                  </a:lnTo>
                  <a:lnTo>
                    <a:pt x="660" y="0"/>
                  </a:lnTo>
                  <a:lnTo>
                    <a:pt x="30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3" name="Freeform 1415"/>
            <p:cNvSpPr>
              <a:spLocks/>
            </p:cNvSpPr>
            <p:nvPr/>
          </p:nvSpPr>
          <p:spPr bwMode="auto">
            <a:xfrm>
              <a:off x="485" y="3260"/>
              <a:ext cx="356" cy="163"/>
            </a:xfrm>
            <a:custGeom>
              <a:avLst/>
              <a:gdLst>
                <a:gd name="T0" fmla="*/ 0 w 712"/>
                <a:gd name="T1" fmla="*/ 66 h 327"/>
                <a:gd name="T2" fmla="*/ 9 w 712"/>
                <a:gd name="T3" fmla="*/ 81 h 327"/>
                <a:gd name="T4" fmla="*/ 178 w 712"/>
                <a:gd name="T5" fmla="*/ 13 h 327"/>
                <a:gd name="T6" fmla="*/ 163 w 712"/>
                <a:gd name="T7" fmla="*/ 0 h 327"/>
                <a:gd name="T8" fmla="*/ 0 w 712"/>
                <a:gd name="T9" fmla="*/ 66 h 3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7"/>
                <a:gd name="T17" fmla="*/ 712 w 712"/>
                <a:gd name="T18" fmla="*/ 327 h 3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7">
                  <a:moveTo>
                    <a:pt x="0" y="267"/>
                  </a:moveTo>
                  <a:lnTo>
                    <a:pt x="35" y="327"/>
                  </a:lnTo>
                  <a:lnTo>
                    <a:pt x="712" y="53"/>
                  </a:lnTo>
                  <a:lnTo>
                    <a:pt x="650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4" name="Freeform 1416"/>
            <p:cNvSpPr>
              <a:spLocks/>
            </p:cNvSpPr>
            <p:nvPr/>
          </p:nvSpPr>
          <p:spPr bwMode="auto">
            <a:xfrm>
              <a:off x="160" y="3038"/>
              <a:ext cx="687" cy="392"/>
            </a:xfrm>
            <a:custGeom>
              <a:avLst/>
              <a:gdLst>
                <a:gd name="T0" fmla="*/ 169 w 1374"/>
                <a:gd name="T1" fmla="*/ 133 h 784"/>
                <a:gd name="T2" fmla="*/ 344 w 1374"/>
                <a:gd name="T3" fmla="*/ 67 h 784"/>
                <a:gd name="T4" fmla="*/ 183 w 1374"/>
                <a:gd name="T5" fmla="*/ 0 h 784"/>
                <a:gd name="T6" fmla="*/ 5 w 1374"/>
                <a:gd name="T7" fmla="*/ 40 h 784"/>
                <a:gd name="T8" fmla="*/ 3 w 1374"/>
                <a:gd name="T9" fmla="*/ 42 h 784"/>
                <a:gd name="T10" fmla="*/ 3 w 1374"/>
                <a:gd name="T11" fmla="*/ 46 h 784"/>
                <a:gd name="T12" fmla="*/ 1 w 1374"/>
                <a:gd name="T13" fmla="*/ 51 h 784"/>
                <a:gd name="T14" fmla="*/ 0 w 1374"/>
                <a:gd name="T15" fmla="*/ 58 h 784"/>
                <a:gd name="T16" fmla="*/ 1 w 1374"/>
                <a:gd name="T17" fmla="*/ 68 h 784"/>
                <a:gd name="T18" fmla="*/ 3 w 1374"/>
                <a:gd name="T19" fmla="*/ 78 h 784"/>
                <a:gd name="T20" fmla="*/ 6 w 1374"/>
                <a:gd name="T21" fmla="*/ 88 h 784"/>
                <a:gd name="T22" fmla="*/ 14 w 1374"/>
                <a:gd name="T23" fmla="*/ 99 h 784"/>
                <a:gd name="T24" fmla="*/ 14 w 1374"/>
                <a:gd name="T25" fmla="*/ 99 h 784"/>
                <a:gd name="T26" fmla="*/ 14 w 1374"/>
                <a:gd name="T27" fmla="*/ 99 h 784"/>
                <a:gd name="T28" fmla="*/ 14 w 1374"/>
                <a:gd name="T29" fmla="*/ 99 h 784"/>
                <a:gd name="T30" fmla="*/ 173 w 1374"/>
                <a:gd name="T31" fmla="*/ 196 h 784"/>
                <a:gd name="T32" fmla="*/ 173 w 1374"/>
                <a:gd name="T33" fmla="*/ 194 h 784"/>
                <a:gd name="T34" fmla="*/ 171 w 1374"/>
                <a:gd name="T35" fmla="*/ 188 h 784"/>
                <a:gd name="T36" fmla="*/ 171 w 1374"/>
                <a:gd name="T37" fmla="*/ 188 h 784"/>
                <a:gd name="T38" fmla="*/ 171 w 1374"/>
                <a:gd name="T39" fmla="*/ 188 h 784"/>
                <a:gd name="T40" fmla="*/ 170 w 1374"/>
                <a:gd name="T41" fmla="*/ 186 h 784"/>
                <a:gd name="T42" fmla="*/ 168 w 1374"/>
                <a:gd name="T43" fmla="*/ 181 h 784"/>
                <a:gd name="T44" fmla="*/ 166 w 1374"/>
                <a:gd name="T45" fmla="*/ 175 h 784"/>
                <a:gd name="T46" fmla="*/ 163 w 1374"/>
                <a:gd name="T47" fmla="*/ 166 h 784"/>
                <a:gd name="T48" fmla="*/ 162 w 1374"/>
                <a:gd name="T49" fmla="*/ 158 h 784"/>
                <a:gd name="T50" fmla="*/ 162 w 1374"/>
                <a:gd name="T51" fmla="*/ 149 h 784"/>
                <a:gd name="T52" fmla="*/ 164 w 1374"/>
                <a:gd name="T53" fmla="*/ 140 h 784"/>
                <a:gd name="T54" fmla="*/ 169 w 1374"/>
                <a:gd name="T55" fmla="*/ 133 h 7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4"/>
                <a:gd name="T85" fmla="*/ 0 h 784"/>
                <a:gd name="T86" fmla="*/ 1374 w 1374"/>
                <a:gd name="T87" fmla="*/ 784 h 7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4" h="784">
                  <a:moveTo>
                    <a:pt x="676" y="531"/>
                  </a:moveTo>
                  <a:lnTo>
                    <a:pt x="1374" y="266"/>
                  </a:lnTo>
                  <a:lnTo>
                    <a:pt x="732" y="0"/>
                  </a:lnTo>
                  <a:lnTo>
                    <a:pt x="17" y="160"/>
                  </a:lnTo>
                  <a:lnTo>
                    <a:pt x="15" y="166"/>
                  </a:lnTo>
                  <a:lnTo>
                    <a:pt x="9" y="181"/>
                  </a:lnTo>
                  <a:lnTo>
                    <a:pt x="3" y="204"/>
                  </a:lnTo>
                  <a:lnTo>
                    <a:pt x="0" y="234"/>
                  </a:lnTo>
                  <a:lnTo>
                    <a:pt x="1" y="270"/>
                  </a:lnTo>
                  <a:lnTo>
                    <a:pt x="9" y="309"/>
                  </a:lnTo>
                  <a:lnTo>
                    <a:pt x="26" y="351"/>
                  </a:lnTo>
                  <a:lnTo>
                    <a:pt x="56" y="396"/>
                  </a:lnTo>
                  <a:lnTo>
                    <a:pt x="57" y="399"/>
                  </a:lnTo>
                  <a:lnTo>
                    <a:pt x="58" y="399"/>
                  </a:lnTo>
                  <a:lnTo>
                    <a:pt x="692" y="784"/>
                  </a:lnTo>
                  <a:lnTo>
                    <a:pt x="693" y="774"/>
                  </a:lnTo>
                  <a:lnTo>
                    <a:pt x="683" y="751"/>
                  </a:lnTo>
                  <a:lnTo>
                    <a:pt x="679" y="744"/>
                  </a:lnTo>
                  <a:lnTo>
                    <a:pt x="671" y="724"/>
                  </a:lnTo>
                  <a:lnTo>
                    <a:pt x="661" y="698"/>
                  </a:lnTo>
                  <a:lnTo>
                    <a:pt x="651" y="664"/>
                  </a:lnTo>
                  <a:lnTo>
                    <a:pt x="645" y="629"/>
                  </a:lnTo>
                  <a:lnTo>
                    <a:pt x="645" y="593"/>
                  </a:lnTo>
                  <a:lnTo>
                    <a:pt x="655" y="560"/>
                  </a:lnTo>
                  <a:lnTo>
                    <a:pt x="676" y="5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5" name="Freeform 1417"/>
            <p:cNvSpPr>
              <a:spLocks/>
            </p:cNvSpPr>
            <p:nvPr/>
          </p:nvSpPr>
          <p:spPr bwMode="auto">
            <a:xfrm>
              <a:off x="193" y="3052"/>
              <a:ext cx="618" cy="238"/>
            </a:xfrm>
            <a:custGeom>
              <a:avLst/>
              <a:gdLst>
                <a:gd name="T0" fmla="*/ 309 w 1236"/>
                <a:gd name="T1" fmla="*/ 59 h 475"/>
                <a:gd name="T2" fmla="*/ 153 w 1236"/>
                <a:gd name="T3" fmla="*/ 119 h 475"/>
                <a:gd name="T4" fmla="*/ 0 w 1236"/>
                <a:gd name="T5" fmla="*/ 38 h 475"/>
                <a:gd name="T6" fmla="*/ 166 w 1236"/>
                <a:gd name="T7" fmla="*/ 0 h 475"/>
                <a:gd name="T8" fmla="*/ 309 w 1236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6"/>
                <a:gd name="T16" fmla="*/ 0 h 475"/>
                <a:gd name="T17" fmla="*/ 1236 w 1236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6" h="475">
                  <a:moveTo>
                    <a:pt x="1236" y="236"/>
                  </a:moveTo>
                  <a:lnTo>
                    <a:pt x="610" y="475"/>
                  </a:lnTo>
                  <a:lnTo>
                    <a:pt x="0" y="151"/>
                  </a:lnTo>
                  <a:lnTo>
                    <a:pt x="665" y="0"/>
                  </a:lnTo>
                  <a:lnTo>
                    <a:pt x="1236" y="236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6" name="Freeform 1418"/>
            <p:cNvSpPr>
              <a:spLocks/>
            </p:cNvSpPr>
            <p:nvPr/>
          </p:nvSpPr>
          <p:spPr bwMode="auto">
            <a:xfrm>
              <a:off x="170" y="3133"/>
              <a:ext cx="316" cy="271"/>
            </a:xfrm>
            <a:custGeom>
              <a:avLst/>
              <a:gdLst>
                <a:gd name="T0" fmla="*/ 157 w 632"/>
                <a:gd name="T1" fmla="*/ 136 h 541"/>
                <a:gd name="T2" fmla="*/ 12 w 632"/>
                <a:gd name="T3" fmla="*/ 47 h 541"/>
                <a:gd name="T4" fmla="*/ 7 w 632"/>
                <a:gd name="T5" fmla="*/ 39 h 541"/>
                <a:gd name="T6" fmla="*/ 3 w 632"/>
                <a:gd name="T7" fmla="*/ 32 h 541"/>
                <a:gd name="T8" fmla="*/ 1 w 632"/>
                <a:gd name="T9" fmla="*/ 24 h 541"/>
                <a:gd name="T10" fmla="*/ 1 w 632"/>
                <a:gd name="T11" fmla="*/ 18 h 541"/>
                <a:gd name="T12" fmla="*/ 0 w 632"/>
                <a:gd name="T13" fmla="*/ 12 h 541"/>
                <a:gd name="T14" fmla="*/ 1 w 632"/>
                <a:gd name="T15" fmla="*/ 7 h 541"/>
                <a:gd name="T16" fmla="*/ 1 w 632"/>
                <a:gd name="T17" fmla="*/ 3 h 541"/>
                <a:gd name="T18" fmla="*/ 2 w 632"/>
                <a:gd name="T19" fmla="*/ 0 h 541"/>
                <a:gd name="T20" fmla="*/ 158 w 632"/>
                <a:gd name="T21" fmla="*/ 83 h 541"/>
                <a:gd name="T22" fmla="*/ 155 w 632"/>
                <a:gd name="T23" fmla="*/ 88 h 541"/>
                <a:gd name="T24" fmla="*/ 152 w 632"/>
                <a:gd name="T25" fmla="*/ 95 h 541"/>
                <a:gd name="T26" fmla="*/ 151 w 632"/>
                <a:gd name="T27" fmla="*/ 102 h 541"/>
                <a:gd name="T28" fmla="*/ 151 w 632"/>
                <a:gd name="T29" fmla="*/ 109 h 541"/>
                <a:gd name="T30" fmla="*/ 152 w 632"/>
                <a:gd name="T31" fmla="*/ 116 h 541"/>
                <a:gd name="T32" fmla="*/ 153 w 632"/>
                <a:gd name="T33" fmla="*/ 123 h 541"/>
                <a:gd name="T34" fmla="*/ 155 w 632"/>
                <a:gd name="T35" fmla="*/ 130 h 541"/>
                <a:gd name="T36" fmla="*/ 157 w 632"/>
                <a:gd name="T37" fmla="*/ 136 h 54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2"/>
                <a:gd name="T58" fmla="*/ 0 h 541"/>
                <a:gd name="T59" fmla="*/ 632 w 632"/>
                <a:gd name="T60" fmla="*/ 541 h 54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2" h="541">
                  <a:moveTo>
                    <a:pt x="628" y="541"/>
                  </a:moveTo>
                  <a:lnTo>
                    <a:pt x="50" y="187"/>
                  </a:lnTo>
                  <a:lnTo>
                    <a:pt x="28" y="154"/>
                  </a:lnTo>
                  <a:lnTo>
                    <a:pt x="13" y="125"/>
                  </a:lnTo>
                  <a:lnTo>
                    <a:pt x="5" y="96"/>
                  </a:lnTo>
                  <a:lnTo>
                    <a:pt x="2" y="70"/>
                  </a:lnTo>
                  <a:lnTo>
                    <a:pt x="0" y="47"/>
                  </a:lnTo>
                  <a:lnTo>
                    <a:pt x="4" y="28"/>
                  </a:lnTo>
                  <a:lnTo>
                    <a:pt x="7" y="12"/>
                  </a:lnTo>
                  <a:lnTo>
                    <a:pt x="11" y="0"/>
                  </a:lnTo>
                  <a:lnTo>
                    <a:pt x="632" y="329"/>
                  </a:lnTo>
                  <a:lnTo>
                    <a:pt x="617" y="352"/>
                  </a:lnTo>
                  <a:lnTo>
                    <a:pt x="608" y="378"/>
                  </a:lnTo>
                  <a:lnTo>
                    <a:pt x="603" y="405"/>
                  </a:lnTo>
                  <a:lnTo>
                    <a:pt x="603" y="433"/>
                  </a:lnTo>
                  <a:lnTo>
                    <a:pt x="605" y="462"/>
                  </a:lnTo>
                  <a:lnTo>
                    <a:pt x="611" y="489"/>
                  </a:lnTo>
                  <a:lnTo>
                    <a:pt x="619" y="517"/>
                  </a:lnTo>
                  <a:lnTo>
                    <a:pt x="628" y="541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7" name="Freeform 1419"/>
            <p:cNvSpPr>
              <a:spLocks/>
            </p:cNvSpPr>
            <p:nvPr/>
          </p:nvSpPr>
          <p:spPr bwMode="auto">
            <a:xfrm>
              <a:off x="485" y="3181"/>
              <a:ext cx="365" cy="249"/>
            </a:xfrm>
            <a:custGeom>
              <a:avLst/>
              <a:gdLst>
                <a:gd name="T0" fmla="*/ 161 w 730"/>
                <a:gd name="T1" fmla="*/ 37 h 498"/>
                <a:gd name="T2" fmla="*/ 0 w 730"/>
                <a:gd name="T3" fmla="*/ 102 h 498"/>
                <a:gd name="T4" fmla="*/ 1 w 730"/>
                <a:gd name="T5" fmla="*/ 108 h 498"/>
                <a:gd name="T6" fmla="*/ 163 w 730"/>
                <a:gd name="T7" fmla="*/ 43 h 498"/>
                <a:gd name="T8" fmla="*/ 173 w 730"/>
                <a:gd name="T9" fmla="*/ 52 h 498"/>
                <a:gd name="T10" fmla="*/ 9 w 730"/>
                <a:gd name="T11" fmla="*/ 119 h 498"/>
                <a:gd name="T12" fmla="*/ 11 w 730"/>
                <a:gd name="T13" fmla="*/ 125 h 498"/>
                <a:gd name="T14" fmla="*/ 183 w 730"/>
                <a:gd name="T15" fmla="*/ 54 h 498"/>
                <a:gd name="T16" fmla="*/ 166 w 730"/>
                <a:gd name="T17" fmla="*/ 38 h 498"/>
                <a:gd name="T18" fmla="*/ 165 w 730"/>
                <a:gd name="T19" fmla="*/ 0 h 498"/>
                <a:gd name="T20" fmla="*/ 160 w 730"/>
                <a:gd name="T21" fmla="*/ 0 h 498"/>
                <a:gd name="T22" fmla="*/ 161 w 730"/>
                <a:gd name="T23" fmla="*/ 12 h 498"/>
                <a:gd name="T24" fmla="*/ 161 w 730"/>
                <a:gd name="T25" fmla="*/ 37 h 4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498"/>
                <a:gd name="T41" fmla="*/ 730 w 730"/>
                <a:gd name="T42" fmla="*/ 498 h 49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498">
                  <a:moveTo>
                    <a:pt x="643" y="148"/>
                  </a:moveTo>
                  <a:lnTo>
                    <a:pt x="0" y="408"/>
                  </a:lnTo>
                  <a:lnTo>
                    <a:pt x="6" y="430"/>
                  </a:lnTo>
                  <a:lnTo>
                    <a:pt x="651" y="170"/>
                  </a:lnTo>
                  <a:lnTo>
                    <a:pt x="691" y="207"/>
                  </a:lnTo>
                  <a:lnTo>
                    <a:pt x="34" y="476"/>
                  </a:lnTo>
                  <a:lnTo>
                    <a:pt x="42" y="498"/>
                  </a:lnTo>
                  <a:lnTo>
                    <a:pt x="730" y="215"/>
                  </a:lnTo>
                  <a:lnTo>
                    <a:pt x="662" y="152"/>
                  </a:lnTo>
                  <a:lnTo>
                    <a:pt x="660" y="0"/>
                  </a:lnTo>
                  <a:lnTo>
                    <a:pt x="640" y="0"/>
                  </a:lnTo>
                  <a:lnTo>
                    <a:pt x="641" y="47"/>
                  </a:lnTo>
                  <a:lnTo>
                    <a:pt x="643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8" name="Freeform 1420"/>
            <p:cNvSpPr>
              <a:spLocks/>
            </p:cNvSpPr>
            <p:nvPr/>
          </p:nvSpPr>
          <p:spPr bwMode="auto">
            <a:xfrm>
              <a:off x="435" y="3031"/>
              <a:ext cx="348" cy="159"/>
            </a:xfrm>
            <a:custGeom>
              <a:avLst/>
              <a:gdLst>
                <a:gd name="T0" fmla="*/ 10 w 694"/>
                <a:gd name="T1" fmla="*/ 40 h 318"/>
                <a:gd name="T2" fmla="*/ 2 w 694"/>
                <a:gd name="T3" fmla="*/ 50 h 318"/>
                <a:gd name="T4" fmla="*/ 0 w 694"/>
                <a:gd name="T5" fmla="*/ 64 h 318"/>
                <a:gd name="T6" fmla="*/ 2 w 694"/>
                <a:gd name="T7" fmla="*/ 74 h 318"/>
                <a:gd name="T8" fmla="*/ 2 w 694"/>
                <a:gd name="T9" fmla="*/ 80 h 318"/>
                <a:gd name="T10" fmla="*/ 173 w 694"/>
                <a:gd name="T11" fmla="*/ 36 h 318"/>
                <a:gd name="T12" fmla="*/ 175 w 694"/>
                <a:gd name="T13" fmla="*/ 0 h 318"/>
                <a:gd name="T14" fmla="*/ 10 w 694"/>
                <a:gd name="T15" fmla="*/ 40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4"/>
                <a:gd name="T25" fmla="*/ 0 h 318"/>
                <a:gd name="T26" fmla="*/ 694 w 694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4" h="318">
                  <a:moveTo>
                    <a:pt x="40" y="159"/>
                  </a:moveTo>
                  <a:lnTo>
                    <a:pt x="5" y="200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90" y="141"/>
                  </a:lnTo>
                  <a:lnTo>
                    <a:pt x="694" y="0"/>
                  </a:lnTo>
                  <a:lnTo>
                    <a:pt x="40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9" name="Freeform 1421"/>
            <p:cNvSpPr>
              <a:spLocks/>
            </p:cNvSpPr>
            <p:nvPr/>
          </p:nvSpPr>
          <p:spPr bwMode="auto">
            <a:xfrm>
              <a:off x="439" y="3103"/>
              <a:ext cx="368" cy="119"/>
            </a:xfrm>
            <a:custGeom>
              <a:avLst/>
              <a:gdLst>
                <a:gd name="T0" fmla="*/ 0 w 735"/>
                <a:gd name="T1" fmla="*/ 46 h 238"/>
                <a:gd name="T2" fmla="*/ 8 w 735"/>
                <a:gd name="T3" fmla="*/ 60 h 238"/>
                <a:gd name="T4" fmla="*/ 184 w 735"/>
                <a:gd name="T5" fmla="*/ 14 h 238"/>
                <a:gd name="T6" fmla="*/ 170 w 735"/>
                <a:gd name="T7" fmla="*/ 0 h 238"/>
                <a:gd name="T8" fmla="*/ 0 w 735"/>
                <a:gd name="T9" fmla="*/ 46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8"/>
                <a:gd name="T17" fmla="*/ 735 w 735"/>
                <a:gd name="T18" fmla="*/ 238 h 2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8">
                  <a:moveTo>
                    <a:pt x="0" y="182"/>
                  </a:moveTo>
                  <a:lnTo>
                    <a:pt x="30" y="238"/>
                  </a:lnTo>
                  <a:lnTo>
                    <a:pt x="735" y="54"/>
                  </a:lnTo>
                  <a:lnTo>
                    <a:pt x="677" y="0"/>
                  </a:lnTo>
                  <a:lnTo>
                    <a:pt x="0" y="18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0" name="Freeform 1422"/>
            <p:cNvSpPr>
              <a:spLocks/>
            </p:cNvSpPr>
            <p:nvPr/>
          </p:nvSpPr>
          <p:spPr bwMode="auto">
            <a:xfrm>
              <a:off x="134" y="2881"/>
              <a:ext cx="688" cy="346"/>
            </a:xfrm>
            <a:custGeom>
              <a:avLst/>
              <a:gdLst>
                <a:gd name="T0" fmla="*/ 163 w 1377"/>
                <a:gd name="T1" fmla="*/ 116 h 693"/>
                <a:gd name="T2" fmla="*/ 344 w 1377"/>
                <a:gd name="T3" fmla="*/ 72 h 693"/>
                <a:gd name="T4" fmla="*/ 189 w 1377"/>
                <a:gd name="T5" fmla="*/ 0 h 693"/>
                <a:gd name="T6" fmla="*/ 7 w 1377"/>
                <a:gd name="T7" fmla="*/ 21 h 693"/>
                <a:gd name="T8" fmla="*/ 6 w 1377"/>
                <a:gd name="T9" fmla="*/ 22 h 693"/>
                <a:gd name="T10" fmla="*/ 4 w 1377"/>
                <a:gd name="T11" fmla="*/ 26 h 693"/>
                <a:gd name="T12" fmla="*/ 2 w 1377"/>
                <a:gd name="T13" fmla="*/ 30 h 693"/>
                <a:gd name="T14" fmla="*/ 0 w 1377"/>
                <a:gd name="T15" fmla="*/ 37 h 693"/>
                <a:gd name="T16" fmla="*/ 0 w 1377"/>
                <a:gd name="T17" fmla="*/ 45 h 693"/>
                <a:gd name="T18" fmla="*/ 0 w 1377"/>
                <a:gd name="T19" fmla="*/ 53 h 693"/>
                <a:gd name="T20" fmla="*/ 4 w 1377"/>
                <a:gd name="T21" fmla="*/ 63 h 693"/>
                <a:gd name="T22" fmla="*/ 10 w 1377"/>
                <a:gd name="T23" fmla="*/ 74 h 693"/>
                <a:gd name="T24" fmla="*/ 10 w 1377"/>
                <a:gd name="T25" fmla="*/ 74 h 693"/>
                <a:gd name="T26" fmla="*/ 11 w 1377"/>
                <a:gd name="T27" fmla="*/ 74 h 693"/>
                <a:gd name="T28" fmla="*/ 11 w 1377"/>
                <a:gd name="T29" fmla="*/ 74 h 693"/>
                <a:gd name="T30" fmla="*/ 11 w 1377"/>
                <a:gd name="T31" fmla="*/ 74 h 693"/>
                <a:gd name="T32" fmla="*/ 11 w 1377"/>
                <a:gd name="T33" fmla="*/ 74 h 693"/>
                <a:gd name="T34" fmla="*/ 11 w 1377"/>
                <a:gd name="T35" fmla="*/ 74 h 693"/>
                <a:gd name="T36" fmla="*/ 161 w 1377"/>
                <a:gd name="T37" fmla="*/ 173 h 693"/>
                <a:gd name="T38" fmla="*/ 161 w 1377"/>
                <a:gd name="T39" fmla="*/ 171 h 693"/>
                <a:gd name="T40" fmla="*/ 159 w 1377"/>
                <a:gd name="T41" fmla="*/ 165 h 693"/>
                <a:gd name="T42" fmla="*/ 159 w 1377"/>
                <a:gd name="T43" fmla="*/ 165 h 693"/>
                <a:gd name="T44" fmla="*/ 159 w 1377"/>
                <a:gd name="T45" fmla="*/ 165 h 693"/>
                <a:gd name="T46" fmla="*/ 159 w 1377"/>
                <a:gd name="T47" fmla="*/ 164 h 693"/>
                <a:gd name="T48" fmla="*/ 157 w 1377"/>
                <a:gd name="T49" fmla="*/ 159 h 693"/>
                <a:gd name="T50" fmla="*/ 155 w 1377"/>
                <a:gd name="T51" fmla="*/ 153 h 693"/>
                <a:gd name="T52" fmla="*/ 153 w 1377"/>
                <a:gd name="T53" fmla="*/ 146 h 693"/>
                <a:gd name="T54" fmla="*/ 153 w 1377"/>
                <a:gd name="T55" fmla="*/ 137 h 693"/>
                <a:gd name="T56" fmla="*/ 154 w 1377"/>
                <a:gd name="T57" fmla="*/ 129 h 693"/>
                <a:gd name="T58" fmla="*/ 157 w 1377"/>
                <a:gd name="T59" fmla="*/ 122 h 693"/>
                <a:gd name="T60" fmla="*/ 163 w 1377"/>
                <a:gd name="T61" fmla="*/ 116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3" y="467"/>
                  </a:moveTo>
                  <a:lnTo>
                    <a:pt x="1377" y="288"/>
                  </a:lnTo>
                  <a:lnTo>
                    <a:pt x="759" y="0"/>
                  </a:lnTo>
                  <a:lnTo>
                    <a:pt x="28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50"/>
                  </a:lnTo>
                  <a:lnTo>
                    <a:pt x="0" y="181"/>
                  </a:lnTo>
                  <a:lnTo>
                    <a:pt x="3" y="215"/>
                  </a:lnTo>
                  <a:lnTo>
                    <a:pt x="17" y="255"/>
                  </a:lnTo>
                  <a:lnTo>
                    <a:pt x="42" y="296"/>
                  </a:lnTo>
                  <a:lnTo>
                    <a:pt x="44" y="296"/>
                  </a:lnTo>
                  <a:lnTo>
                    <a:pt x="44" y="297"/>
                  </a:lnTo>
                  <a:lnTo>
                    <a:pt x="45" y="297"/>
                  </a:lnTo>
                  <a:lnTo>
                    <a:pt x="645" y="693"/>
                  </a:lnTo>
                  <a:lnTo>
                    <a:pt x="646" y="685"/>
                  </a:lnTo>
                  <a:lnTo>
                    <a:pt x="639" y="663"/>
                  </a:lnTo>
                  <a:lnTo>
                    <a:pt x="636" y="656"/>
                  </a:lnTo>
                  <a:lnTo>
                    <a:pt x="629" y="639"/>
                  </a:lnTo>
                  <a:lnTo>
                    <a:pt x="622" y="615"/>
                  </a:lnTo>
                  <a:lnTo>
                    <a:pt x="615" y="584"/>
                  </a:lnTo>
                  <a:lnTo>
                    <a:pt x="613" y="551"/>
                  </a:lnTo>
                  <a:lnTo>
                    <a:pt x="616" y="519"/>
                  </a:lnTo>
                  <a:lnTo>
                    <a:pt x="629" y="490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1" name="Freeform 1423"/>
            <p:cNvSpPr>
              <a:spLocks/>
            </p:cNvSpPr>
            <p:nvPr/>
          </p:nvSpPr>
          <p:spPr bwMode="auto">
            <a:xfrm>
              <a:off x="171" y="2894"/>
              <a:ext cx="615" cy="209"/>
            </a:xfrm>
            <a:custGeom>
              <a:avLst/>
              <a:gdLst>
                <a:gd name="T0" fmla="*/ 308 w 1229"/>
                <a:gd name="T1" fmla="*/ 64 h 417"/>
                <a:gd name="T2" fmla="*/ 146 w 1229"/>
                <a:gd name="T3" fmla="*/ 105 h 417"/>
                <a:gd name="T4" fmla="*/ 0 w 1229"/>
                <a:gd name="T5" fmla="*/ 21 h 417"/>
                <a:gd name="T6" fmla="*/ 171 w 1229"/>
                <a:gd name="T7" fmla="*/ 0 h 417"/>
                <a:gd name="T8" fmla="*/ 308 w 1229"/>
                <a:gd name="T9" fmla="*/ 64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7"/>
                <a:gd name="T17" fmla="*/ 1229 w 1229"/>
                <a:gd name="T18" fmla="*/ 417 h 4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7">
                  <a:moveTo>
                    <a:pt x="1229" y="255"/>
                  </a:moveTo>
                  <a:lnTo>
                    <a:pt x="581" y="417"/>
                  </a:lnTo>
                  <a:lnTo>
                    <a:pt x="0" y="81"/>
                  </a:lnTo>
                  <a:lnTo>
                    <a:pt x="681" y="0"/>
                  </a:lnTo>
                  <a:lnTo>
                    <a:pt x="1229" y="25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2" name="Freeform 1424"/>
            <p:cNvSpPr>
              <a:spLocks/>
            </p:cNvSpPr>
            <p:nvPr/>
          </p:nvSpPr>
          <p:spPr bwMode="auto">
            <a:xfrm>
              <a:off x="145" y="2938"/>
              <a:ext cx="304" cy="264"/>
            </a:xfrm>
            <a:custGeom>
              <a:avLst/>
              <a:gdLst>
                <a:gd name="T0" fmla="*/ 146 w 607"/>
                <a:gd name="T1" fmla="*/ 132 h 528"/>
                <a:gd name="T2" fmla="*/ 10 w 607"/>
                <a:gd name="T3" fmla="*/ 41 h 528"/>
                <a:gd name="T4" fmla="*/ 5 w 607"/>
                <a:gd name="T5" fmla="*/ 33 h 528"/>
                <a:gd name="T6" fmla="*/ 2 w 607"/>
                <a:gd name="T7" fmla="*/ 27 h 528"/>
                <a:gd name="T8" fmla="*/ 1 w 607"/>
                <a:gd name="T9" fmla="*/ 20 h 528"/>
                <a:gd name="T10" fmla="*/ 0 w 607"/>
                <a:gd name="T11" fmla="*/ 15 h 528"/>
                <a:gd name="T12" fmla="*/ 1 w 607"/>
                <a:gd name="T13" fmla="*/ 9 h 528"/>
                <a:gd name="T14" fmla="*/ 2 w 607"/>
                <a:gd name="T15" fmla="*/ 5 h 528"/>
                <a:gd name="T16" fmla="*/ 3 w 607"/>
                <a:gd name="T17" fmla="*/ 2 h 528"/>
                <a:gd name="T18" fmla="*/ 5 w 607"/>
                <a:gd name="T19" fmla="*/ 0 h 528"/>
                <a:gd name="T20" fmla="*/ 152 w 607"/>
                <a:gd name="T21" fmla="*/ 85 h 528"/>
                <a:gd name="T22" fmla="*/ 148 w 607"/>
                <a:gd name="T23" fmla="*/ 89 h 528"/>
                <a:gd name="T24" fmla="*/ 145 w 607"/>
                <a:gd name="T25" fmla="*/ 95 h 528"/>
                <a:gd name="T26" fmla="*/ 143 w 607"/>
                <a:gd name="T27" fmla="*/ 101 h 528"/>
                <a:gd name="T28" fmla="*/ 142 w 607"/>
                <a:gd name="T29" fmla="*/ 107 h 528"/>
                <a:gd name="T30" fmla="*/ 142 w 607"/>
                <a:gd name="T31" fmla="*/ 114 h 528"/>
                <a:gd name="T32" fmla="*/ 143 w 607"/>
                <a:gd name="T33" fmla="*/ 120 h 528"/>
                <a:gd name="T34" fmla="*/ 145 w 607"/>
                <a:gd name="T35" fmla="*/ 126 h 528"/>
                <a:gd name="T36" fmla="*/ 146 w 607"/>
                <a:gd name="T37" fmla="*/ 132 h 52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8"/>
                <a:gd name="T59" fmla="*/ 607 w 607"/>
                <a:gd name="T60" fmla="*/ 528 h 52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8">
                  <a:moveTo>
                    <a:pt x="584" y="528"/>
                  </a:moveTo>
                  <a:lnTo>
                    <a:pt x="37" y="165"/>
                  </a:lnTo>
                  <a:lnTo>
                    <a:pt x="18" y="135"/>
                  </a:lnTo>
                  <a:lnTo>
                    <a:pt x="7" y="108"/>
                  </a:lnTo>
                  <a:lnTo>
                    <a:pt x="1" y="82"/>
                  </a:lnTo>
                  <a:lnTo>
                    <a:pt x="0" y="60"/>
                  </a:lnTo>
                  <a:lnTo>
                    <a:pt x="2" y="39"/>
                  </a:lnTo>
                  <a:lnTo>
                    <a:pt x="7" y="23"/>
                  </a:lnTo>
                  <a:lnTo>
                    <a:pt x="12" y="9"/>
                  </a:lnTo>
                  <a:lnTo>
                    <a:pt x="17" y="0"/>
                  </a:lnTo>
                  <a:lnTo>
                    <a:pt x="607" y="341"/>
                  </a:lnTo>
                  <a:lnTo>
                    <a:pt x="590" y="359"/>
                  </a:lnTo>
                  <a:lnTo>
                    <a:pt x="578" y="381"/>
                  </a:lnTo>
                  <a:lnTo>
                    <a:pt x="571" y="405"/>
                  </a:lnTo>
                  <a:lnTo>
                    <a:pt x="568" y="431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5"/>
                  </a:lnTo>
                  <a:lnTo>
                    <a:pt x="584" y="52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3" name="Freeform 1425"/>
            <p:cNvSpPr>
              <a:spLocks/>
            </p:cNvSpPr>
            <p:nvPr/>
          </p:nvSpPr>
          <p:spPr bwMode="auto">
            <a:xfrm>
              <a:off x="439" y="3031"/>
              <a:ext cx="377" cy="196"/>
            </a:xfrm>
            <a:custGeom>
              <a:avLst/>
              <a:gdLst>
                <a:gd name="T0" fmla="*/ 168 w 753"/>
                <a:gd name="T1" fmla="*/ 34 h 394"/>
                <a:gd name="T2" fmla="*/ 0 w 753"/>
                <a:gd name="T3" fmla="*/ 77 h 394"/>
                <a:gd name="T4" fmla="*/ 1 w 753"/>
                <a:gd name="T5" fmla="*/ 82 h 394"/>
                <a:gd name="T6" fmla="*/ 170 w 753"/>
                <a:gd name="T7" fmla="*/ 39 h 394"/>
                <a:gd name="T8" fmla="*/ 179 w 753"/>
                <a:gd name="T9" fmla="*/ 48 h 394"/>
                <a:gd name="T10" fmla="*/ 7 w 753"/>
                <a:gd name="T11" fmla="*/ 93 h 394"/>
                <a:gd name="T12" fmla="*/ 9 w 753"/>
                <a:gd name="T13" fmla="*/ 98 h 394"/>
                <a:gd name="T14" fmla="*/ 189 w 753"/>
                <a:gd name="T15" fmla="*/ 50 h 394"/>
                <a:gd name="T16" fmla="*/ 173 w 753"/>
                <a:gd name="T17" fmla="*/ 35 h 394"/>
                <a:gd name="T18" fmla="*/ 175 w 753"/>
                <a:gd name="T19" fmla="*/ 0 h 394"/>
                <a:gd name="T20" fmla="*/ 171 w 753"/>
                <a:gd name="T21" fmla="*/ 0 h 394"/>
                <a:gd name="T22" fmla="*/ 170 w 753"/>
                <a:gd name="T23" fmla="*/ 10 h 394"/>
                <a:gd name="T24" fmla="*/ 168 w 753"/>
                <a:gd name="T25" fmla="*/ 34 h 3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4"/>
                <a:gd name="T41" fmla="*/ 753 w 753"/>
                <a:gd name="T42" fmla="*/ 394 h 3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4">
                  <a:moveTo>
                    <a:pt x="670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6"/>
                  </a:lnTo>
                  <a:lnTo>
                    <a:pt x="713" y="193"/>
                  </a:lnTo>
                  <a:lnTo>
                    <a:pt x="28" y="374"/>
                  </a:lnTo>
                  <a:lnTo>
                    <a:pt x="34" y="394"/>
                  </a:lnTo>
                  <a:lnTo>
                    <a:pt x="753" y="204"/>
                  </a:lnTo>
                  <a:lnTo>
                    <a:pt x="690" y="141"/>
                  </a:lnTo>
                  <a:lnTo>
                    <a:pt x="700" y="2"/>
                  </a:lnTo>
                  <a:lnTo>
                    <a:pt x="681" y="0"/>
                  </a:lnTo>
                  <a:lnTo>
                    <a:pt x="677" y="43"/>
                  </a:lnTo>
                  <a:lnTo>
                    <a:pt x="670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4" name="Freeform 1426"/>
            <p:cNvSpPr>
              <a:spLocks/>
            </p:cNvSpPr>
            <p:nvPr/>
          </p:nvSpPr>
          <p:spPr bwMode="auto">
            <a:xfrm>
              <a:off x="442" y="2844"/>
              <a:ext cx="348" cy="159"/>
            </a:xfrm>
            <a:custGeom>
              <a:avLst/>
              <a:gdLst>
                <a:gd name="T0" fmla="*/ 11 w 695"/>
                <a:gd name="T1" fmla="*/ 40 h 317"/>
                <a:gd name="T2" fmla="*/ 2 w 695"/>
                <a:gd name="T3" fmla="*/ 50 h 317"/>
                <a:gd name="T4" fmla="*/ 0 w 695"/>
                <a:gd name="T5" fmla="*/ 64 h 317"/>
                <a:gd name="T6" fmla="*/ 2 w 695"/>
                <a:gd name="T7" fmla="*/ 74 h 317"/>
                <a:gd name="T8" fmla="*/ 3 w 695"/>
                <a:gd name="T9" fmla="*/ 80 h 317"/>
                <a:gd name="T10" fmla="*/ 173 w 695"/>
                <a:gd name="T11" fmla="*/ 35 h 317"/>
                <a:gd name="T12" fmla="*/ 174 w 695"/>
                <a:gd name="T13" fmla="*/ 0 h 317"/>
                <a:gd name="T14" fmla="*/ 11 w 695"/>
                <a:gd name="T15" fmla="*/ 40 h 3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7"/>
                <a:gd name="T26" fmla="*/ 695 w 695"/>
                <a:gd name="T27" fmla="*/ 317 h 3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7">
                  <a:moveTo>
                    <a:pt x="41" y="158"/>
                  </a:moveTo>
                  <a:lnTo>
                    <a:pt x="5" y="199"/>
                  </a:lnTo>
                  <a:lnTo>
                    <a:pt x="0" y="255"/>
                  </a:lnTo>
                  <a:lnTo>
                    <a:pt x="7" y="294"/>
                  </a:lnTo>
                  <a:lnTo>
                    <a:pt x="9" y="317"/>
                  </a:lnTo>
                  <a:lnTo>
                    <a:pt x="691" y="140"/>
                  </a:lnTo>
                  <a:lnTo>
                    <a:pt x="695" y="0"/>
                  </a:lnTo>
                  <a:lnTo>
                    <a:pt x="41" y="1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5" name="Freeform 1427"/>
            <p:cNvSpPr>
              <a:spLocks/>
            </p:cNvSpPr>
            <p:nvPr/>
          </p:nvSpPr>
          <p:spPr bwMode="auto">
            <a:xfrm>
              <a:off x="446" y="2916"/>
              <a:ext cx="368" cy="119"/>
            </a:xfrm>
            <a:custGeom>
              <a:avLst/>
              <a:gdLst>
                <a:gd name="T0" fmla="*/ 0 w 735"/>
                <a:gd name="T1" fmla="*/ 46 h 238"/>
                <a:gd name="T2" fmla="*/ 8 w 735"/>
                <a:gd name="T3" fmla="*/ 60 h 238"/>
                <a:gd name="T4" fmla="*/ 184 w 735"/>
                <a:gd name="T5" fmla="*/ 14 h 238"/>
                <a:gd name="T6" fmla="*/ 170 w 735"/>
                <a:gd name="T7" fmla="*/ 0 h 238"/>
                <a:gd name="T8" fmla="*/ 0 w 735"/>
                <a:gd name="T9" fmla="*/ 46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8"/>
                <a:gd name="T17" fmla="*/ 735 w 735"/>
                <a:gd name="T18" fmla="*/ 238 h 2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8">
                  <a:moveTo>
                    <a:pt x="0" y="181"/>
                  </a:moveTo>
                  <a:lnTo>
                    <a:pt x="29" y="238"/>
                  </a:lnTo>
                  <a:lnTo>
                    <a:pt x="735" y="54"/>
                  </a:lnTo>
                  <a:lnTo>
                    <a:pt x="677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6" name="Freeform 1428"/>
            <p:cNvSpPr>
              <a:spLocks/>
            </p:cNvSpPr>
            <p:nvPr/>
          </p:nvSpPr>
          <p:spPr bwMode="auto">
            <a:xfrm>
              <a:off x="141" y="2695"/>
              <a:ext cx="688" cy="347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6 w 1377"/>
                <a:gd name="T7" fmla="*/ 22 h 693"/>
                <a:gd name="T8" fmla="*/ 6 w 1377"/>
                <a:gd name="T9" fmla="*/ 23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8 h 693"/>
                <a:gd name="T16" fmla="*/ 0 w 1377"/>
                <a:gd name="T17" fmla="*/ 45 h 693"/>
                <a:gd name="T18" fmla="*/ 0 w 1377"/>
                <a:gd name="T19" fmla="*/ 54 h 693"/>
                <a:gd name="T20" fmla="*/ 4 w 1377"/>
                <a:gd name="T21" fmla="*/ 64 h 693"/>
                <a:gd name="T22" fmla="*/ 10 w 1377"/>
                <a:gd name="T23" fmla="*/ 74 h 693"/>
                <a:gd name="T24" fmla="*/ 10 w 1377"/>
                <a:gd name="T25" fmla="*/ 74 h 693"/>
                <a:gd name="T26" fmla="*/ 10 w 1377"/>
                <a:gd name="T27" fmla="*/ 74 h 693"/>
                <a:gd name="T28" fmla="*/ 10 w 1377"/>
                <a:gd name="T29" fmla="*/ 74 h 693"/>
                <a:gd name="T30" fmla="*/ 10 w 1377"/>
                <a:gd name="T31" fmla="*/ 74 h 693"/>
                <a:gd name="T32" fmla="*/ 10 w 1377"/>
                <a:gd name="T33" fmla="*/ 74 h 693"/>
                <a:gd name="T34" fmla="*/ 11 w 1377"/>
                <a:gd name="T35" fmla="*/ 75 h 693"/>
                <a:gd name="T36" fmla="*/ 161 w 1377"/>
                <a:gd name="T37" fmla="*/ 174 h 693"/>
                <a:gd name="T38" fmla="*/ 161 w 1377"/>
                <a:gd name="T39" fmla="*/ 171 h 693"/>
                <a:gd name="T40" fmla="*/ 159 w 1377"/>
                <a:gd name="T41" fmla="*/ 166 h 693"/>
                <a:gd name="T42" fmla="*/ 159 w 1377"/>
                <a:gd name="T43" fmla="*/ 166 h 693"/>
                <a:gd name="T44" fmla="*/ 159 w 1377"/>
                <a:gd name="T45" fmla="*/ 166 h 693"/>
                <a:gd name="T46" fmla="*/ 159 w 1377"/>
                <a:gd name="T47" fmla="*/ 164 h 693"/>
                <a:gd name="T48" fmla="*/ 157 w 1377"/>
                <a:gd name="T49" fmla="*/ 160 h 693"/>
                <a:gd name="T50" fmla="*/ 155 w 1377"/>
                <a:gd name="T51" fmla="*/ 154 h 693"/>
                <a:gd name="T52" fmla="*/ 153 w 1377"/>
                <a:gd name="T53" fmla="*/ 146 h 693"/>
                <a:gd name="T54" fmla="*/ 153 w 1377"/>
                <a:gd name="T55" fmla="*/ 138 h 693"/>
                <a:gd name="T56" fmla="*/ 154 w 1377"/>
                <a:gd name="T57" fmla="*/ 130 h 693"/>
                <a:gd name="T58" fmla="*/ 157 w 1377"/>
                <a:gd name="T59" fmla="*/ 123 h 693"/>
                <a:gd name="T60" fmla="*/ 163 w 1377"/>
                <a:gd name="T61" fmla="*/ 117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3" y="467"/>
                  </a:moveTo>
                  <a:lnTo>
                    <a:pt x="1377" y="287"/>
                  </a:lnTo>
                  <a:lnTo>
                    <a:pt x="759" y="0"/>
                  </a:lnTo>
                  <a:lnTo>
                    <a:pt x="27" y="86"/>
                  </a:lnTo>
                  <a:lnTo>
                    <a:pt x="24" y="90"/>
                  </a:lnTo>
                  <a:lnTo>
                    <a:pt x="17" y="103"/>
                  </a:lnTo>
                  <a:lnTo>
                    <a:pt x="9" y="123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5"/>
                  </a:lnTo>
                  <a:lnTo>
                    <a:pt x="17" y="254"/>
                  </a:lnTo>
                  <a:lnTo>
                    <a:pt x="42" y="295"/>
                  </a:lnTo>
                  <a:lnTo>
                    <a:pt x="43" y="295"/>
                  </a:lnTo>
                  <a:lnTo>
                    <a:pt x="43" y="296"/>
                  </a:lnTo>
                  <a:lnTo>
                    <a:pt x="45" y="298"/>
                  </a:lnTo>
                  <a:lnTo>
                    <a:pt x="645" y="693"/>
                  </a:lnTo>
                  <a:lnTo>
                    <a:pt x="646" y="684"/>
                  </a:lnTo>
                  <a:lnTo>
                    <a:pt x="639" y="662"/>
                  </a:lnTo>
                  <a:lnTo>
                    <a:pt x="638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1" y="614"/>
                  </a:lnTo>
                  <a:lnTo>
                    <a:pt x="615" y="583"/>
                  </a:lnTo>
                  <a:lnTo>
                    <a:pt x="612" y="551"/>
                  </a:lnTo>
                  <a:lnTo>
                    <a:pt x="616" y="518"/>
                  </a:lnTo>
                  <a:lnTo>
                    <a:pt x="629" y="490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7" name="Freeform 1429"/>
            <p:cNvSpPr>
              <a:spLocks/>
            </p:cNvSpPr>
            <p:nvPr/>
          </p:nvSpPr>
          <p:spPr bwMode="auto">
            <a:xfrm>
              <a:off x="178" y="2707"/>
              <a:ext cx="615" cy="209"/>
            </a:xfrm>
            <a:custGeom>
              <a:avLst/>
              <a:gdLst>
                <a:gd name="T0" fmla="*/ 308 w 1230"/>
                <a:gd name="T1" fmla="*/ 63 h 418"/>
                <a:gd name="T2" fmla="*/ 146 w 1230"/>
                <a:gd name="T3" fmla="*/ 105 h 418"/>
                <a:gd name="T4" fmla="*/ 0 w 1230"/>
                <a:gd name="T5" fmla="*/ 21 h 418"/>
                <a:gd name="T6" fmla="*/ 170 w 1230"/>
                <a:gd name="T7" fmla="*/ 0 h 418"/>
                <a:gd name="T8" fmla="*/ 308 w 1230"/>
                <a:gd name="T9" fmla="*/ 63 h 4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0"/>
                <a:gd name="T16" fmla="*/ 0 h 418"/>
                <a:gd name="T17" fmla="*/ 1230 w 1230"/>
                <a:gd name="T18" fmla="*/ 418 h 4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0" h="418">
                  <a:moveTo>
                    <a:pt x="1230" y="255"/>
                  </a:moveTo>
                  <a:lnTo>
                    <a:pt x="581" y="418"/>
                  </a:lnTo>
                  <a:lnTo>
                    <a:pt x="0" y="82"/>
                  </a:lnTo>
                  <a:lnTo>
                    <a:pt x="681" y="0"/>
                  </a:lnTo>
                  <a:lnTo>
                    <a:pt x="1230" y="255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8" name="Freeform 1430"/>
            <p:cNvSpPr>
              <a:spLocks/>
            </p:cNvSpPr>
            <p:nvPr/>
          </p:nvSpPr>
          <p:spPr bwMode="auto">
            <a:xfrm>
              <a:off x="152" y="2752"/>
              <a:ext cx="303" cy="264"/>
            </a:xfrm>
            <a:custGeom>
              <a:avLst/>
              <a:gdLst>
                <a:gd name="T0" fmla="*/ 146 w 607"/>
                <a:gd name="T1" fmla="*/ 132 h 529"/>
                <a:gd name="T2" fmla="*/ 9 w 607"/>
                <a:gd name="T3" fmla="*/ 41 h 529"/>
                <a:gd name="T4" fmla="*/ 4 w 607"/>
                <a:gd name="T5" fmla="*/ 33 h 529"/>
                <a:gd name="T6" fmla="*/ 1 w 607"/>
                <a:gd name="T7" fmla="*/ 27 h 529"/>
                <a:gd name="T8" fmla="*/ 0 w 607"/>
                <a:gd name="T9" fmla="*/ 20 h 529"/>
                <a:gd name="T10" fmla="*/ 0 w 607"/>
                <a:gd name="T11" fmla="*/ 15 h 529"/>
                <a:gd name="T12" fmla="*/ 0 w 607"/>
                <a:gd name="T13" fmla="*/ 10 h 529"/>
                <a:gd name="T14" fmla="*/ 1 w 607"/>
                <a:gd name="T15" fmla="*/ 5 h 529"/>
                <a:gd name="T16" fmla="*/ 2 w 607"/>
                <a:gd name="T17" fmla="*/ 2 h 529"/>
                <a:gd name="T18" fmla="*/ 4 w 607"/>
                <a:gd name="T19" fmla="*/ 0 h 529"/>
                <a:gd name="T20" fmla="*/ 151 w 607"/>
                <a:gd name="T21" fmla="*/ 85 h 529"/>
                <a:gd name="T22" fmla="*/ 147 w 607"/>
                <a:gd name="T23" fmla="*/ 89 h 529"/>
                <a:gd name="T24" fmla="*/ 144 w 607"/>
                <a:gd name="T25" fmla="*/ 95 h 529"/>
                <a:gd name="T26" fmla="*/ 142 w 607"/>
                <a:gd name="T27" fmla="*/ 101 h 529"/>
                <a:gd name="T28" fmla="*/ 142 w 607"/>
                <a:gd name="T29" fmla="*/ 107 h 529"/>
                <a:gd name="T30" fmla="*/ 142 w 607"/>
                <a:gd name="T31" fmla="*/ 114 h 529"/>
                <a:gd name="T32" fmla="*/ 142 w 607"/>
                <a:gd name="T33" fmla="*/ 120 h 529"/>
                <a:gd name="T34" fmla="*/ 144 w 607"/>
                <a:gd name="T35" fmla="*/ 126 h 529"/>
                <a:gd name="T36" fmla="*/ 146 w 607"/>
                <a:gd name="T37" fmla="*/ 132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6" y="165"/>
                  </a:lnTo>
                  <a:lnTo>
                    <a:pt x="18" y="135"/>
                  </a:lnTo>
                  <a:lnTo>
                    <a:pt x="6" y="109"/>
                  </a:lnTo>
                  <a:lnTo>
                    <a:pt x="1" y="82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6" y="23"/>
                  </a:lnTo>
                  <a:lnTo>
                    <a:pt x="11" y="10"/>
                  </a:lnTo>
                  <a:lnTo>
                    <a:pt x="17" y="0"/>
                  </a:lnTo>
                  <a:lnTo>
                    <a:pt x="607" y="341"/>
                  </a:lnTo>
                  <a:lnTo>
                    <a:pt x="590" y="359"/>
                  </a:lnTo>
                  <a:lnTo>
                    <a:pt x="578" y="381"/>
                  </a:lnTo>
                  <a:lnTo>
                    <a:pt x="571" y="405"/>
                  </a:lnTo>
                  <a:lnTo>
                    <a:pt x="568" y="431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9" name="Freeform 1431"/>
            <p:cNvSpPr>
              <a:spLocks/>
            </p:cNvSpPr>
            <p:nvPr/>
          </p:nvSpPr>
          <p:spPr bwMode="auto">
            <a:xfrm>
              <a:off x="446" y="2844"/>
              <a:ext cx="376" cy="198"/>
            </a:xfrm>
            <a:custGeom>
              <a:avLst/>
              <a:gdLst>
                <a:gd name="T0" fmla="*/ 168 w 752"/>
                <a:gd name="T1" fmla="*/ 34 h 394"/>
                <a:gd name="T2" fmla="*/ 0 w 752"/>
                <a:gd name="T3" fmla="*/ 78 h 394"/>
                <a:gd name="T4" fmla="*/ 1 w 752"/>
                <a:gd name="T5" fmla="*/ 83 h 394"/>
                <a:gd name="T6" fmla="*/ 169 w 752"/>
                <a:gd name="T7" fmla="*/ 39 h 394"/>
                <a:gd name="T8" fmla="*/ 179 w 752"/>
                <a:gd name="T9" fmla="*/ 49 h 394"/>
                <a:gd name="T10" fmla="*/ 7 w 752"/>
                <a:gd name="T11" fmla="*/ 94 h 394"/>
                <a:gd name="T12" fmla="*/ 9 w 752"/>
                <a:gd name="T13" fmla="*/ 100 h 394"/>
                <a:gd name="T14" fmla="*/ 188 w 752"/>
                <a:gd name="T15" fmla="*/ 51 h 394"/>
                <a:gd name="T16" fmla="*/ 173 w 752"/>
                <a:gd name="T17" fmla="*/ 35 h 394"/>
                <a:gd name="T18" fmla="*/ 175 w 752"/>
                <a:gd name="T19" fmla="*/ 1 h 394"/>
                <a:gd name="T20" fmla="*/ 170 w 752"/>
                <a:gd name="T21" fmla="*/ 0 h 394"/>
                <a:gd name="T22" fmla="*/ 170 w 752"/>
                <a:gd name="T23" fmla="*/ 10 h 394"/>
                <a:gd name="T24" fmla="*/ 168 w 752"/>
                <a:gd name="T25" fmla="*/ 34 h 3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2"/>
                <a:gd name="T40" fmla="*/ 0 h 394"/>
                <a:gd name="T41" fmla="*/ 752 w 752"/>
                <a:gd name="T42" fmla="*/ 394 h 3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2" h="394">
                  <a:moveTo>
                    <a:pt x="670" y="135"/>
                  </a:moveTo>
                  <a:lnTo>
                    <a:pt x="0" y="310"/>
                  </a:lnTo>
                  <a:lnTo>
                    <a:pt x="4" y="331"/>
                  </a:lnTo>
                  <a:lnTo>
                    <a:pt x="676" y="155"/>
                  </a:lnTo>
                  <a:lnTo>
                    <a:pt x="713" y="193"/>
                  </a:lnTo>
                  <a:lnTo>
                    <a:pt x="28" y="374"/>
                  </a:lnTo>
                  <a:lnTo>
                    <a:pt x="34" y="394"/>
                  </a:lnTo>
                  <a:lnTo>
                    <a:pt x="752" y="203"/>
                  </a:lnTo>
                  <a:lnTo>
                    <a:pt x="690" y="140"/>
                  </a:lnTo>
                  <a:lnTo>
                    <a:pt x="699" y="1"/>
                  </a:lnTo>
                  <a:lnTo>
                    <a:pt x="680" y="0"/>
                  </a:lnTo>
                  <a:lnTo>
                    <a:pt x="677" y="39"/>
                  </a:lnTo>
                  <a:lnTo>
                    <a:pt x="670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0" name="Freeform 1432"/>
            <p:cNvSpPr>
              <a:spLocks/>
            </p:cNvSpPr>
            <p:nvPr/>
          </p:nvSpPr>
          <p:spPr bwMode="auto">
            <a:xfrm>
              <a:off x="461" y="2642"/>
              <a:ext cx="335" cy="209"/>
            </a:xfrm>
            <a:custGeom>
              <a:avLst/>
              <a:gdLst>
                <a:gd name="T0" fmla="*/ 7 w 670"/>
                <a:gd name="T1" fmla="*/ 60 h 417"/>
                <a:gd name="T2" fmla="*/ 0 w 670"/>
                <a:gd name="T3" fmla="*/ 72 h 417"/>
                <a:gd name="T4" fmla="*/ 1 w 670"/>
                <a:gd name="T5" fmla="*/ 88 h 417"/>
                <a:gd name="T6" fmla="*/ 3 w 670"/>
                <a:gd name="T7" fmla="*/ 98 h 417"/>
                <a:gd name="T8" fmla="*/ 3 w 670"/>
                <a:gd name="T9" fmla="*/ 105 h 417"/>
                <a:gd name="T10" fmla="*/ 168 w 670"/>
                <a:gd name="T11" fmla="*/ 39 h 417"/>
                <a:gd name="T12" fmla="*/ 166 w 670"/>
                <a:gd name="T13" fmla="*/ 0 h 417"/>
                <a:gd name="T14" fmla="*/ 7 w 670"/>
                <a:gd name="T15" fmla="*/ 60 h 4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70"/>
                <a:gd name="T25" fmla="*/ 0 h 417"/>
                <a:gd name="T26" fmla="*/ 670 w 670"/>
                <a:gd name="T27" fmla="*/ 417 h 4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70" h="417">
                  <a:moveTo>
                    <a:pt x="30" y="237"/>
                  </a:moveTo>
                  <a:lnTo>
                    <a:pt x="0" y="285"/>
                  </a:lnTo>
                  <a:lnTo>
                    <a:pt x="2" y="349"/>
                  </a:lnTo>
                  <a:lnTo>
                    <a:pt x="12" y="392"/>
                  </a:lnTo>
                  <a:lnTo>
                    <a:pt x="15" y="417"/>
                  </a:lnTo>
                  <a:lnTo>
                    <a:pt x="670" y="155"/>
                  </a:lnTo>
                  <a:lnTo>
                    <a:pt x="662" y="0"/>
                  </a:lnTo>
                  <a:lnTo>
                    <a:pt x="30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1" name="Freeform 1433"/>
            <p:cNvSpPr>
              <a:spLocks/>
            </p:cNvSpPr>
            <p:nvPr/>
          </p:nvSpPr>
          <p:spPr bwMode="auto">
            <a:xfrm>
              <a:off x="469" y="2721"/>
              <a:ext cx="356" cy="164"/>
            </a:xfrm>
            <a:custGeom>
              <a:avLst/>
              <a:gdLst>
                <a:gd name="T0" fmla="*/ 0 w 710"/>
                <a:gd name="T1" fmla="*/ 68 h 328"/>
                <a:gd name="T2" fmla="*/ 9 w 710"/>
                <a:gd name="T3" fmla="*/ 82 h 328"/>
                <a:gd name="T4" fmla="*/ 179 w 710"/>
                <a:gd name="T5" fmla="*/ 13 h 328"/>
                <a:gd name="T6" fmla="*/ 163 w 710"/>
                <a:gd name="T7" fmla="*/ 0 h 328"/>
                <a:gd name="T8" fmla="*/ 0 w 710"/>
                <a:gd name="T9" fmla="*/ 68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0"/>
                <a:gd name="T16" fmla="*/ 0 h 328"/>
                <a:gd name="T17" fmla="*/ 710 w 710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0" h="328">
                  <a:moveTo>
                    <a:pt x="0" y="269"/>
                  </a:moveTo>
                  <a:lnTo>
                    <a:pt x="34" y="328"/>
                  </a:lnTo>
                  <a:lnTo>
                    <a:pt x="710" y="55"/>
                  </a:lnTo>
                  <a:lnTo>
                    <a:pt x="648" y="0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2" name="Freeform 1434"/>
            <p:cNvSpPr>
              <a:spLocks/>
            </p:cNvSpPr>
            <p:nvPr/>
          </p:nvSpPr>
          <p:spPr bwMode="auto">
            <a:xfrm>
              <a:off x="143" y="2499"/>
              <a:ext cx="687" cy="393"/>
            </a:xfrm>
            <a:custGeom>
              <a:avLst/>
              <a:gdLst>
                <a:gd name="T0" fmla="*/ 169 w 1375"/>
                <a:gd name="T1" fmla="*/ 133 h 786"/>
                <a:gd name="T2" fmla="*/ 343 w 1375"/>
                <a:gd name="T3" fmla="*/ 67 h 786"/>
                <a:gd name="T4" fmla="*/ 183 w 1375"/>
                <a:gd name="T5" fmla="*/ 0 h 786"/>
                <a:gd name="T6" fmla="*/ 4 w 1375"/>
                <a:gd name="T7" fmla="*/ 41 h 786"/>
                <a:gd name="T8" fmla="*/ 3 w 1375"/>
                <a:gd name="T9" fmla="*/ 42 h 786"/>
                <a:gd name="T10" fmla="*/ 2 w 1375"/>
                <a:gd name="T11" fmla="*/ 46 h 786"/>
                <a:gd name="T12" fmla="*/ 1 w 1375"/>
                <a:gd name="T13" fmla="*/ 51 h 786"/>
                <a:gd name="T14" fmla="*/ 0 w 1375"/>
                <a:gd name="T15" fmla="*/ 58 h 786"/>
                <a:gd name="T16" fmla="*/ 0 w 1375"/>
                <a:gd name="T17" fmla="*/ 68 h 786"/>
                <a:gd name="T18" fmla="*/ 2 w 1375"/>
                <a:gd name="T19" fmla="*/ 78 h 786"/>
                <a:gd name="T20" fmla="*/ 7 w 1375"/>
                <a:gd name="T21" fmla="*/ 89 h 786"/>
                <a:gd name="T22" fmla="*/ 14 w 1375"/>
                <a:gd name="T23" fmla="*/ 99 h 786"/>
                <a:gd name="T24" fmla="*/ 14 w 1375"/>
                <a:gd name="T25" fmla="*/ 100 h 786"/>
                <a:gd name="T26" fmla="*/ 14 w 1375"/>
                <a:gd name="T27" fmla="*/ 100 h 786"/>
                <a:gd name="T28" fmla="*/ 14 w 1375"/>
                <a:gd name="T29" fmla="*/ 100 h 786"/>
                <a:gd name="T30" fmla="*/ 173 w 1375"/>
                <a:gd name="T31" fmla="*/ 197 h 786"/>
                <a:gd name="T32" fmla="*/ 173 w 1375"/>
                <a:gd name="T33" fmla="*/ 194 h 786"/>
                <a:gd name="T34" fmla="*/ 171 w 1375"/>
                <a:gd name="T35" fmla="*/ 189 h 786"/>
                <a:gd name="T36" fmla="*/ 171 w 1375"/>
                <a:gd name="T37" fmla="*/ 189 h 786"/>
                <a:gd name="T38" fmla="*/ 171 w 1375"/>
                <a:gd name="T39" fmla="*/ 188 h 786"/>
                <a:gd name="T40" fmla="*/ 170 w 1375"/>
                <a:gd name="T41" fmla="*/ 187 h 786"/>
                <a:gd name="T42" fmla="*/ 168 w 1375"/>
                <a:gd name="T43" fmla="*/ 182 h 786"/>
                <a:gd name="T44" fmla="*/ 165 w 1375"/>
                <a:gd name="T45" fmla="*/ 175 h 786"/>
                <a:gd name="T46" fmla="*/ 163 w 1375"/>
                <a:gd name="T47" fmla="*/ 167 h 786"/>
                <a:gd name="T48" fmla="*/ 161 w 1375"/>
                <a:gd name="T49" fmla="*/ 158 h 786"/>
                <a:gd name="T50" fmla="*/ 161 w 1375"/>
                <a:gd name="T51" fmla="*/ 149 h 786"/>
                <a:gd name="T52" fmla="*/ 164 w 1375"/>
                <a:gd name="T53" fmla="*/ 141 h 786"/>
                <a:gd name="T54" fmla="*/ 169 w 1375"/>
                <a:gd name="T55" fmla="*/ 133 h 78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5"/>
                <a:gd name="T85" fmla="*/ 0 h 786"/>
                <a:gd name="T86" fmla="*/ 1375 w 1375"/>
                <a:gd name="T87" fmla="*/ 786 h 78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5" h="786">
                  <a:moveTo>
                    <a:pt x="678" y="532"/>
                  </a:moveTo>
                  <a:lnTo>
                    <a:pt x="1375" y="266"/>
                  </a:lnTo>
                  <a:lnTo>
                    <a:pt x="733" y="0"/>
                  </a:lnTo>
                  <a:lnTo>
                    <a:pt x="18" y="161"/>
                  </a:lnTo>
                  <a:lnTo>
                    <a:pt x="15" y="167"/>
                  </a:lnTo>
                  <a:lnTo>
                    <a:pt x="10" y="182"/>
                  </a:lnTo>
                  <a:lnTo>
                    <a:pt x="4" y="205"/>
                  </a:lnTo>
                  <a:lnTo>
                    <a:pt x="0" y="235"/>
                  </a:lnTo>
                  <a:lnTo>
                    <a:pt x="1" y="271"/>
                  </a:lnTo>
                  <a:lnTo>
                    <a:pt x="10" y="311"/>
                  </a:lnTo>
                  <a:lnTo>
                    <a:pt x="28" y="354"/>
                  </a:lnTo>
                  <a:lnTo>
                    <a:pt x="58" y="398"/>
                  </a:lnTo>
                  <a:lnTo>
                    <a:pt x="59" y="400"/>
                  </a:lnTo>
                  <a:lnTo>
                    <a:pt x="59" y="401"/>
                  </a:lnTo>
                  <a:lnTo>
                    <a:pt x="693" y="786"/>
                  </a:lnTo>
                  <a:lnTo>
                    <a:pt x="694" y="776"/>
                  </a:lnTo>
                  <a:lnTo>
                    <a:pt x="685" y="753"/>
                  </a:lnTo>
                  <a:lnTo>
                    <a:pt x="684" y="752"/>
                  </a:lnTo>
                  <a:lnTo>
                    <a:pt x="680" y="745"/>
                  </a:lnTo>
                  <a:lnTo>
                    <a:pt x="672" y="726"/>
                  </a:lnTo>
                  <a:lnTo>
                    <a:pt x="662" y="699"/>
                  </a:lnTo>
                  <a:lnTo>
                    <a:pt x="653" y="667"/>
                  </a:lnTo>
                  <a:lnTo>
                    <a:pt x="647" y="631"/>
                  </a:lnTo>
                  <a:lnTo>
                    <a:pt x="647" y="594"/>
                  </a:lnTo>
                  <a:lnTo>
                    <a:pt x="656" y="561"/>
                  </a:lnTo>
                  <a:lnTo>
                    <a:pt x="678" y="5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3" name="Freeform 1435"/>
            <p:cNvSpPr>
              <a:spLocks/>
            </p:cNvSpPr>
            <p:nvPr/>
          </p:nvSpPr>
          <p:spPr bwMode="auto">
            <a:xfrm>
              <a:off x="177" y="2514"/>
              <a:ext cx="617" cy="237"/>
            </a:xfrm>
            <a:custGeom>
              <a:avLst/>
              <a:gdLst>
                <a:gd name="T0" fmla="*/ 308 w 1235"/>
                <a:gd name="T1" fmla="*/ 59 h 475"/>
                <a:gd name="T2" fmla="*/ 152 w 1235"/>
                <a:gd name="T3" fmla="*/ 118 h 475"/>
                <a:gd name="T4" fmla="*/ 0 w 1235"/>
                <a:gd name="T5" fmla="*/ 37 h 475"/>
                <a:gd name="T6" fmla="*/ 166 w 1235"/>
                <a:gd name="T7" fmla="*/ 0 h 475"/>
                <a:gd name="T8" fmla="*/ 308 w 1235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5"/>
                <a:gd name="T16" fmla="*/ 0 h 475"/>
                <a:gd name="T17" fmla="*/ 1235 w 1235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5" h="475">
                  <a:moveTo>
                    <a:pt x="1235" y="236"/>
                  </a:moveTo>
                  <a:lnTo>
                    <a:pt x="611" y="475"/>
                  </a:lnTo>
                  <a:lnTo>
                    <a:pt x="0" y="151"/>
                  </a:lnTo>
                  <a:lnTo>
                    <a:pt x="666" y="0"/>
                  </a:lnTo>
                  <a:lnTo>
                    <a:pt x="1235" y="23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4" name="Freeform 1436"/>
            <p:cNvSpPr>
              <a:spLocks/>
            </p:cNvSpPr>
            <p:nvPr/>
          </p:nvSpPr>
          <p:spPr bwMode="auto">
            <a:xfrm>
              <a:off x="154" y="2595"/>
              <a:ext cx="315" cy="271"/>
            </a:xfrm>
            <a:custGeom>
              <a:avLst/>
              <a:gdLst>
                <a:gd name="T0" fmla="*/ 157 w 631"/>
                <a:gd name="T1" fmla="*/ 136 h 542"/>
                <a:gd name="T2" fmla="*/ 12 w 631"/>
                <a:gd name="T3" fmla="*/ 46 h 542"/>
                <a:gd name="T4" fmla="*/ 7 w 631"/>
                <a:gd name="T5" fmla="*/ 38 h 542"/>
                <a:gd name="T6" fmla="*/ 3 w 631"/>
                <a:gd name="T7" fmla="*/ 31 h 542"/>
                <a:gd name="T8" fmla="*/ 1 w 631"/>
                <a:gd name="T9" fmla="*/ 24 h 542"/>
                <a:gd name="T10" fmla="*/ 0 w 631"/>
                <a:gd name="T11" fmla="*/ 17 h 542"/>
                <a:gd name="T12" fmla="*/ 0 w 631"/>
                <a:gd name="T13" fmla="*/ 12 h 542"/>
                <a:gd name="T14" fmla="*/ 0 w 631"/>
                <a:gd name="T15" fmla="*/ 7 h 542"/>
                <a:gd name="T16" fmla="*/ 1 w 631"/>
                <a:gd name="T17" fmla="*/ 3 h 542"/>
                <a:gd name="T18" fmla="*/ 2 w 631"/>
                <a:gd name="T19" fmla="*/ 0 h 542"/>
                <a:gd name="T20" fmla="*/ 157 w 631"/>
                <a:gd name="T21" fmla="*/ 82 h 542"/>
                <a:gd name="T22" fmla="*/ 154 w 631"/>
                <a:gd name="T23" fmla="*/ 88 h 542"/>
                <a:gd name="T24" fmla="*/ 151 w 631"/>
                <a:gd name="T25" fmla="*/ 94 h 542"/>
                <a:gd name="T26" fmla="*/ 150 w 631"/>
                <a:gd name="T27" fmla="*/ 101 h 542"/>
                <a:gd name="T28" fmla="*/ 150 w 631"/>
                <a:gd name="T29" fmla="*/ 108 h 542"/>
                <a:gd name="T30" fmla="*/ 151 w 631"/>
                <a:gd name="T31" fmla="*/ 115 h 542"/>
                <a:gd name="T32" fmla="*/ 152 w 631"/>
                <a:gd name="T33" fmla="*/ 122 h 542"/>
                <a:gd name="T34" fmla="*/ 154 w 631"/>
                <a:gd name="T35" fmla="*/ 130 h 542"/>
                <a:gd name="T36" fmla="*/ 157 w 631"/>
                <a:gd name="T37" fmla="*/ 136 h 5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1"/>
                <a:gd name="T58" fmla="*/ 0 h 542"/>
                <a:gd name="T59" fmla="*/ 631 w 631"/>
                <a:gd name="T60" fmla="*/ 542 h 5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1" h="542">
                  <a:moveTo>
                    <a:pt x="628" y="542"/>
                  </a:moveTo>
                  <a:lnTo>
                    <a:pt x="50" y="187"/>
                  </a:lnTo>
                  <a:lnTo>
                    <a:pt x="28" y="155"/>
                  </a:lnTo>
                  <a:lnTo>
                    <a:pt x="13" y="125"/>
                  </a:lnTo>
                  <a:lnTo>
                    <a:pt x="4" y="96"/>
                  </a:lnTo>
                  <a:lnTo>
                    <a:pt x="0" y="71"/>
                  </a:lnTo>
                  <a:lnTo>
                    <a:pt x="0" y="48"/>
                  </a:lnTo>
                  <a:lnTo>
                    <a:pt x="2" y="28"/>
                  </a:lnTo>
                  <a:lnTo>
                    <a:pt x="6" y="12"/>
                  </a:lnTo>
                  <a:lnTo>
                    <a:pt x="11" y="0"/>
                  </a:lnTo>
                  <a:lnTo>
                    <a:pt x="631" y="331"/>
                  </a:lnTo>
                  <a:lnTo>
                    <a:pt x="616" y="354"/>
                  </a:lnTo>
                  <a:lnTo>
                    <a:pt x="606" y="379"/>
                  </a:lnTo>
                  <a:lnTo>
                    <a:pt x="602" y="407"/>
                  </a:lnTo>
                  <a:lnTo>
                    <a:pt x="602" y="434"/>
                  </a:lnTo>
                  <a:lnTo>
                    <a:pt x="604" y="463"/>
                  </a:lnTo>
                  <a:lnTo>
                    <a:pt x="611" y="491"/>
                  </a:lnTo>
                  <a:lnTo>
                    <a:pt x="619" y="518"/>
                  </a:lnTo>
                  <a:lnTo>
                    <a:pt x="628" y="54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5" name="Freeform 1437"/>
            <p:cNvSpPr>
              <a:spLocks/>
            </p:cNvSpPr>
            <p:nvPr/>
          </p:nvSpPr>
          <p:spPr bwMode="auto">
            <a:xfrm>
              <a:off x="468" y="2642"/>
              <a:ext cx="366" cy="250"/>
            </a:xfrm>
            <a:custGeom>
              <a:avLst/>
              <a:gdLst>
                <a:gd name="T0" fmla="*/ 161 w 732"/>
                <a:gd name="T1" fmla="*/ 38 h 499"/>
                <a:gd name="T2" fmla="*/ 0 w 732"/>
                <a:gd name="T3" fmla="*/ 103 h 499"/>
                <a:gd name="T4" fmla="*/ 1 w 732"/>
                <a:gd name="T5" fmla="*/ 108 h 499"/>
                <a:gd name="T6" fmla="*/ 163 w 732"/>
                <a:gd name="T7" fmla="*/ 43 h 499"/>
                <a:gd name="T8" fmla="*/ 173 w 732"/>
                <a:gd name="T9" fmla="*/ 52 h 499"/>
                <a:gd name="T10" fmla="*/ 9 w 732"/>
                <a:gd name="T11" fmla="*/ 120 h 499"/>
                <a:gd name="T12" fmla="*/ 11 w 732"/>
                <a:gd name="T13" fmla="*/ 125 h 499"/>
                <a:gd name="T14" fmla="*/ 183 w 732"/>
                <a:gd name="T15" fmla="*/ 54 h 499"/>
                <a:gd name="T16" fmla="*/ 166 w 732"/>
                <a:gd name="T17" fmla="*/ 38 h 499"/>
                <a:gd name="T18" fmla="*/ 165 w 732"/>
                <a:gd name="T19" fmla="*/ 0 h 499"/>
                <a:gd name="T20" fmla="*/ 161 w 732"/>
                <a:gd name="T21" fmla="*/ 0 h 499"/>
                <a:gd name="T22" fmla="*/ 161 w 732"/>
                <a:gd name="T23" fmla="*/ 12 h 499"/>
                <a:gd name="T24" fmla="*/ 161 w 732"/>
                <a:gd name="T25" fmla="*/ 38 h 49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2"/>
                <a:gd name="T40" fmla="*/ 0 h 499"/>
                <a:gd name="T41" fmla="*/ 732 w 732"/>
                <a:gd name="T42" fmla="*/ 499 h 49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2" h="499">
                  <a:moveTo>
                    <a:pt x="644" y="149"/>
                  </a:moveTo>
                  <a:lnTo>
                    <a:pt x="0" y="409"/>
                  </a:lnTo>
                  <a:lnTo>
                    <a:pt x="7" y="431"/>
                  </a:lnTo>
                  <a:lnTo>
                    <a:pt x="652" y="170"/>
                  </a:lnTo>
                  <a:lnTo>
                    <a:pt x="692" y="208"/>
                  </a:lnTo>
                  <a:lnTo>
                    <a:pt x="36" y="477"/>
                  </a:lnTo>
                  <a:lnTo>
                    <a:pt x="43" y="499"/>
                  </a:lnTo>
                  <a:lnTo>
                    <a:pt x="732" y="216"/>
                  </a:lnTo>
                  <a:lnTo>
                    <a:pt x="663" y="152"/>
                  </a:lnTo>
                  <a:lnTo>
                    <a:pt x="660" y="0"/>
                  </a:lnTo>
                  <a:lnTo>
                    <a:pt x="642" y="0"/>
                  </a:lnTo>
                  <a:lnTo>
                    <a:pt x="642" y="47"/>
                  </a:lnTo>
                  <a:lnTo>
                    <a:pt x="644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6" name="Freeform 1438"/>
            <p:cNvSpPr>
              <a:spLocks/>
            </p:cNvSpPr>
            <p:nvPr/>
          </p:nvSpPr>
          <p:spPr bwMode="auto">
            <a:xfrm>
              <a:off x="419" y="2492"/>
              <a:ext cx="347" cy="158"/>
            </a:xfrm>
            <a:custGeom>
              <a:avLst/>
              <a:gdLst>
                <a:gd name="T0" fmla="*/ 11 w 694"/>
                <a:gd name="T1" fmla="*/ 39 h 318"/>
                <a:gd name="T2" fmla="*/ 1 w 694"/>
                <a:gd name="T3" fmla="*/ 50 h 318"/>
                <a:gd name="T4" fmla="*/ 0 w 694"/>
                <a:gd name="T5" fmla="*/ 64 h 318"/>
                <a:gd name="T6" fmla="*/ 1 w 694"/>
                <a:gd name="T7" fmla="*/ 73 h 318"/>
                <a:gd name="T8" fmla="*/ 3 w 694"/>
                <a:gd name="T9" fmla="*/ 79 h 318"/>
                <a:gd name="T10" fmla="*/ 173 w 694"/>
                <a:gd name="T11" fmla="*/ 35 h 318"/>
                <a:gd name="T12" fmla="*/ 174 w 694"/>
                <a:gd name="T13" fmla="*/ 0 h 318"/>
                <a:gd name="T14" fmla="*/ 11 w 694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4"/>
                <a:gd name="T25" fmla="*/ 0 h 318"/>
                <a:gd name="T26" fmla="*/ 694 w 694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4" h="318">
                  <a:moveTo>
                    <a:pt x="41" y="159"/>
                  </a:moveTo>
                  <a:lnTo>
                    <a:pt x="5" y="201"/>
                  </a:lnTo>
                  <a:lnTo>
                    <a:pt x="0" y="257"/>
                  </a:lnTo>
                  <a:lnTo>
                    <a:pt x="6" y="295"/>
                  </a:lnTo>
                  <a:lnTo>
                    <a:pt x="9" y="318"/>
                  </a:lnTo>
                  <a:lnTo>
                    <a:pt x="689" y="142"/>
                  </a:lnTo>
                  <a:lnTo>
                    <a:pt x="694" y="0"/>
                  </a:lnTo>
                  <a:lnTo>
                    <a:pt x="41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7" name="Freeform 1439"/>
            <p:cNvSpPr>
              <a:spLocks/>
            </p:cNvSpPr>
            <p:nvPr/>
          </p:nvSpPr>
          <p:spPr bwMode="auto">
            <a:xfrm>
              <a:off x="423" y="2564"/>
              <a:ext cx="368" cy="119"/>
            </a:xfrm>
            <a:custGeom>
              <a:avLst/>
              <a:gdLst>
                <a:gd name="T0" fmla="*/ 0 w 737"/>
                <a:gd name="T1" fmla="*/ 46 h 237"/>
                <a:gd name="T2" fmla="*/ 7 w 737"/>
                <a:gd name="T3" fmla="*/ 60 h 237"/>
                <a:gd name="T4" fmla="*/ 184 w 737"/>
                <a:gd name="T5" fmla="*/ 14 h 237"/>
                <a:gd name="T6" fmla="*/ 169 w 737"/>
                <a:gd name="T7" fmla="*/ 0 h 237"/>
                <a:gd name="T8" fmla="*/ 0 w 737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7"/>
                <a:gd name="T16" fmla="*/ 0 h 237"/>
                <a:gd name="T17" fmla="*/ 737 w 737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7" h="237">
                  <a:moveTo>
                    <a:pt x="0" y="181"/>
                  </a:moveTo>
                  <a:lnTo>
                    <a:pt x="30" y="237"/>
                  </a:lnTo>
                  <a:lnTo>
                    <a:pt x="737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8" name="Freeform 1440"/>
            <p:cNvSpPr>
              <a:spLocks/>
            </p:cNvSpPr>
            <p:nvPr/>
          </p:nvSpPr>
          <p:spPr bwMode="auto">
            <a:xfrm>
              <a:off x="118" y="2343"/>
              <a:ext cx="688" cy="346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6 w 1377"/>
                <a:gd name="T7" fmla="*/ 21 h 693"/>
                <a:gd name="T8" fmla="*/ 6 w 1377"/>
                <a:gd name="T9" fmla="*/ 22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7 h 693"/>
                <a:gd name="T16" fmla="*/ 0 w 1377"/>
                <a:gd name="T17" fmla="*/ 45 h 693"/>
                <a:gd name="T18" fmla="*/ 0 w 1377"/>
                <a:gd name="T19" fmla="*/ 54 h 693"/>
                <a:gd name="T20" fmla="*/ 4 w 1377"/>
                <a:gd name="T21" fmla="*/ 63 h 693"/>
                <a:gd name="T22" fmla="*/ 10 w 1377"/>
                <a:gd name="T23" fmla="*/ 73 h 693"/>
                <a:gd name="T24" fmla="*/ 10 w 1377"/>
                <a:gd name="T25" fmla="*/ 73 h 693"/>
                <a:gd name="T26" fmla="*/ 10 w 1377"/>
                <a:gd name="T27" fmla="*/ 74 h 693"/>
                <a:gd name="T28" fmla="*/ 10 w 1377"/>
                <a:gd name="T29" fmla="*/ 74 h 693"/>
                <a:gd name="T30" fmla="*/ 10 w 1377"/>
                <a:gd name="T31" fmla="*/ 74 h 693"/>
                <a:gd name="T32" fmla="*/ 10 w 1377"/>
                <a:gd name="T33" fmla="*/ 74 h 693"/>
                <a:gd name="T34" fmla="*/ 10 w 1377"/>
                <a:gd name="T35" fmla="*/ 74 h 693"/>
                <a:gd name="T36" fmla="*/ 161 w 1377"/>
                <a:gd name="T37" fmla="*/ 173 h 693"/>
                <a:gd name="T38" fmla="*/ 161 w 1377"/>
                <a:gd name="T39" fmla="*/ 171 h 693"/>
                <a:gd name="T40" fmla="*/ 159 w 1377"/>
                <a:gd name="T41" fmla="*/ 165 h 693"/>
                <a:gd name="T42" fmla="*/ 159 w 1377"/>
                <a:gd name="T43" fmla="*/ 165 h 693"/>
                <a:gd name="T44" fmla="*/ 159 w 1377"/>
                <a:gd name="T45" fmla="*/ 165 h 693"/>
                <a:gd name="T46" fmla="*/ 158 w 1377"/>
                <a:gd name="T47" fmla="*/ 163 h 693"/>
                <a:gd name="T48" fmla="*/ 157 w 1377"/>
                <a:gd name="T49" fmla="*/ 159 h 693"/>
                <a:gd name="T50" fmla="*/ 155 w 1377"/>
                <a:gd name="T51" fmla="*/ 153 h 693"/>
                <a:gd name="T52" fmla="*/ 153 w 1377"/>
                <a:gd name="T53" fmla="*/ 146 h 693"/>
                <a:gd name="T54" fmla="*/ 153 w 1377"/>
                <a:gd name="T55" fmla="*/ 138 h 693"/>
                <a:gd name="T56" fmla="*/ 153 w 1377"/>
                <a:gd name="T57" fmla="*/ 129 h 693"/>
                <a:gd name="T58" fmla="*/ 157 w 1377"/>
                <a:gd name="T59" fmla="*/ 122 h 693"/>
                <a:gd name="T60" fmla="*/ 163 w 1377"/>
                <a:gd name="T61" fmla="*/ 117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2" y="468"/>
                  </a:moveTo>
                  <a:lnTo>
                    <a:pt x="1377" y="288"/>
                  </a:lnTo>
                  <a:lnTo>
                    <a:pt x="758" y="0"/>
                  </a:lnTo>
                  <a:lnTo>
                    <a:pt x="26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4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6"/>
                  </a:lnTo>
                  <a:lnTo>
                    <a:pt x="17" y="254"/>
                  </a:lnTo>
                  <a:lnTo>
                    <a:pt x="42" y="295"/>
                  </a:lnTo>
                  <a:lnTo>
                    <a:pt x="42" y="296"/>
                  </a:lnTo>
                  <a:lnTo>
                    <a:pt x="42" y="297"/>
                  </a:lnTo>
                  <a:lnTo>
                    <a:pt x="43" y="297"/>
                  </a:lnTo>
                  <a:lnTo>
                    <a:pt x="644" y="693"/>
                  </a:lnTo>
                  <a:lnTo>
                    <a:pt x="646" y="684"/>
                  </a:lnTo>
                  <a:lnTo>
                    <a:pt x="638" y="663"/>
                  </a:lnTo>
                  <a:lnTo>
                    <a:pt x="638" y="662"/>
                  </a:lnTo>
                  <a:lnTo>
                    <a:pt x="635" y="655"/>
                  </a:lnTo>
                  <a:lnTo>
                    <a:pt x="628" y="638"/>
                  </a:lnTo>
                  <a:lnTo>
                    <a:pt x="621" y="614"/>
                  </a:lnTo>
                  <a:lnTo>
                    <a:pt x="614" y="584"/>
                  </a:lnTo>
                  <a:lnTo>
                    <a:pt x="612" y="552"/>
                  </a:lnTo>
                  <a:lnTo>
                    <a:pt x="615" y="519"/>
                  </a:lnTo>
                  <a:lnTo>
                    <a:pt x="628" y="491"/>
                  </a:lnTo>
                  <a:lnTo>
                    <a:pt x="652" y="4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9" name="Freeform 1441"/>
            <p:cNvSpPr>
              <a:spLocks/>
            </p:cNvSpPr>
            <p:nvPr/>
          </p:nvSpPr>
          <p:spPr bwMode="auto">
            <a:xfrm>
              <a:off x="155" y="2355"/>
              <a:ext cx="614" cy="209"/>
            </a:xfrm>
            <a:custGeom>
              <a:avLst/>
              <a:gdLst>
                <a:gd name="T0" fmla="*/ 307 w 1229"/>
                <a:gd name="T1" fmla="*/ 64 h 416"/>
                <a:gd name="T2" fmla="*/ 145 w 1229"/>
                <a:gd name="T3" fmla="*/ 105 h 416"/>
                <a:gd name="T4" fmla="*/ 0 w 1229"/>
                <a:gd name="T5" fmla="*/ 20 h 416"/>
                <a:gd name="T6" fmla="*/ 170 w 1229"/>
                <a:gd name="T7" fmla="*/ 0 h 416"/>
                <a:gd name="T8" fmla="*/ 307 w 1229"/>
                <a:gd name="T9" fmla="*/ 64 h 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6"/>
                <a:gd name="T17" fmla="*/ 1229 w 1229"/>
                <a:gd name="T18" fmla="*/ 416 h 4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6">
                  <a:moveTo>
                    <a:pt x="1229" y="254"/>
                  </a:moveTo>
                  <a:lnTo>
                    <a:pt x="581" y="416"/>
                  </a:lnTo>
                  <a:lnTo>
                    <a:pt x="0" y="80"/>
                  </a:lnTo>
                  <a:lnTo>
                    <a:pt x="680" y="0"/>
                  </a:lnTo>
                  <a:lnTo>
                    <a:pt x="1229" y="254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0" name="Freeform 1442"/>
            <p:cNvSpPr>
              <a:spLocks/>
            </p:cNvSpPr>
            <p:nvPr/>
          </p:nvSpPr>
          <p:spPr bwMode="auto">
            <a:xfrm>
              <a:off x="128" y="2399"/>
              <a:ext cx="304" cy="265"/>
            </a:xfrm>
            <a:custGeom>
              <a:avLst/>
              <a:gdLst>
                <a:gd name="T0" fmla="*/ 147 w 608"/>
                <a:gd name="T1" fmla="*/ 133 h 529"/>
                <a:gd name="T2" fmla="*/ 10 w 608"/>
                <a:gd name="T3" fmla="*/ 42 h 529"/>
                <a:gd name="T4" fmla="*/ 5 w 608"/>
                <a:gd name="T5" fmla="*/ 34 h 529"/>
                <a:gd name="T6" fmla="*/ 1 w 608"/>
                <a:gd name="T7" fmla="*/ 27 h 529"/>
                <a:gd name="T8" fmla="*/ 1 w 608"/>
                <a:gd name="T9" fmla="*/ 21 h 529"/>
                <a:gd name="T10" fmla="*/ 0 w 608"/>
                <a:gd name="T11" fmla="*/ 15 h 529"/>
                <a:gd name="T12" fmla="*/ 1 w 608"/>
                <a:gd name="T13" fmla="*/ 10 h 529"/>
                <a:gd name="T14" fmla="*/ 1 w 608"/>
                <a:gd name="T15" fmla="*/ 6 h 529"/>
                <a:gd name="T16" fmla="*/ 3 w 608"/>
                <a:gd name="T17" fmla="*/ 3 h 529"/>
                <a:gd name="T18" fmla="*/ 5 w 608"/>
                <a:gd name="T19" fmla="*/ 0 h 529"/>
                <a:gd name="T20" fmla="*/ 152 w 608"/>
                <a:gd name="T21" fmla="*/ 86 h 529"/>
                <a:gd name="T22" fmla="*/ 148 w 608"/>
                <a:gd name="T23" fmla="*/ 90 h 529"/>
                <a:gd name="T24" fmla="*/ 145 w 608"/>
                <a:gd name="T25" fmla="*/ 96 h 529"/>
                <a:gd name="T26" fmla="*/ 143 w 608"/>
                <a:gd name="T27" fmla="*/ 102 h 529"/>
                <a:gd name="T28" fmla="*/ 143 w 608"/>
                <a:gd name="T29" fmla="*/ 108 h 529"/>
                <a:gd name="T30" fmla="*/ 143 w 608"/>
                <a:gd name="T31" fmla="*/ 115 h 529"/>
                <a:gd name="T32" fmla="*/ 143 w 608"/>
                <a:gd name="T33" fmla="*/ 121 h 529"/>
                <a:gd name="T34" fmla="*/ 145 w 608"/>
                <a:gd name="T35" fmla="*/ 127 h 529"/>
                <a:gd name="T36" fmla="*/ 147 w 608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8"/>
                <a:gd name="T58" fmla="*/ 0 h 529"/>
                <a:gd name="T59" fmla="*/ 608 w 608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8" h="529">
                  <a:moveTo>
                    <a:pt x="585" y="529"/>
                  </a:moveTo>
                  <a:lnTo>
                    <a:pt x="38" y="165"/>
                  </a:lnTo>
                  <a:lnTo>
                    <a:pt x="20" y="136"/>
                  </a:lnTo>
                  <a:lnTo>
                    <a:pt x="7" y="108"/>
                  </a:lnTo>
                  <a:lnTo>
                    <a:pt x="2" y="83"/>
                  </a:lnTo>
                  <a:lnTo>
                    <a:pt x="0" y="60"/>
                  </a:lnTo>
                  <a:lnTo>
                    <a:pt x="3" y="40"/>
                  </a:lnTo>
                  <a:lnTo>
                    <a:pt x="7" y="23"/>
                  </a:lnTo>
                  <a:lnTo>
                    <a:pt x="13" y="9"/>
                  </a:lnTo>
                  <a:lnTo>
                    <a:pt x="18" y="0"/>
                  </a:lnTo>
                  <a:lnTo>
                    <a:pt x="608" y="342"/>
                  </a:lnTo>
                  <a:lnTo>
                    <a:pt x="591" y="360"/>
                  </a:lnTo>
                  <a:lnTo>
                    <a:pt x="579" y="382"/>
                  </a:lnTo>
                  <a:lnTo>
                    <a:pt x="572" y="406"/>
                  </a:lnTo>
                  <a:lnTo>
                    <a:pt x="569" y="432"/>
                  </a:lnTo>
                  <a:lnTo>
                    <a:pt x="570" y="457"/>
                  </a:lnTo>
                  <a:lnTo>
                    <a:pt x="572" y="482"/>
                  </a:lnTo>
                  <a:lnTo>
                    <a:pt x="578" y="506"/>
                  </a:lnTo>
                  <a:lnTo>
                    <a:pt x="585" y="52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1" name="Freeform 1443"/>
            <p:cNvSpPr>
              <a:spLocks/>
            </p:cNvSpPr>
            <p:nvPr/>
          </p:nvSpPr>
          <p:spPr bwMode="auto">
            <a:xfrm>
              <a:off x="423" y="2492"/>
              <a:ext cx="376" cy="197"/>
            </a:xfrm>
            <a:custGeom>
              <a:avLst/>
              <a:gdLst>
                <a:gd name="T0" fmla="*/ 167 w 754"/>
                <a:gd name="T1" fmla="*/ 34 h 393"/>
                <a:gd name="T2" fmla="*/ 0 w 754"/>
                <a:gd name="T3" fmla="*/ 78 h 393"/>
                <a:gd name="T4" fmla="*/ 1 w 754"/>
                <a:gd name="T5" fmla="*/ 83 h 393"/>
                <a:gd name="T6" fmla="*/ 169 w 754"/>
                <a:gd name="T7" fmla="*/ 39 h 393"/>
                <a:gd name="T8" fmla="*/ 178 w 754"/>
                <a:gd name="T9" fmla="*/ 48 h 393"/>
                <a:gd name="T10" fmla="*/ 7 w 754"/>
                <a:gd name="T11" fmla="*/ 94 h 393"/>
                <a:gd name="T12" fmla="*/ 8 w 754"/>
                <a:gd name="T13" fmla="*/ 99 h 393"/>
                <a:gd name="T14" fmla="*/ 188 w 754"/>
                <a:gd name="T15" fmla="*/ 51 h 393"/>
                <a:gd name="T16" fmla="*/ 172 w 754"/>
                <a:gd name="T17" fmla="*/ 35 h 393"/>
                <a:gd name="T18" fmla="*/ 175 w 754"/>
                <a:gd name="T19" fmla="*/ 1 h 393"/>
                <a:gd name="T20" fmla="*/ 170 w 754"/>
                <a:gd name="T21" fmla="*/ 0 h 393"/>
                <a:gd name="T22" fmla="*/ 169 w 754"/>
                <a:gd name="T23" fmla="*/ 11 h 393"/>
                <a:gd name="T24" fmla="*/ 167 w 754"/>
                <a:gd name="T25" fmla="*/ 34 h 39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4"/>
                <a:gd name="T40" fmla="*/ 0 h 393"/>
                <a:gd name="T41" fmla="*/ 754 w 754"/>
                <a:gd name="T42" fmla="*/ 393 h 39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4" h="393">
                  <a:moveTo>
                    <a:pt x="671" y="135"/>
                  </a:moveTo>
                  <a:lnTo>
                    <a:pt x="0" y="309"/>
                  </a:lnTo>
                  <a:lnTo>
                    <a:pt x="5" y="330"/>
                  </a:lnTo>
                  <a:lnTo>
                    <a:pt x="678" y="155"/>
                  </a:lnTo>
                  <a:lnTo>
                    <a:pt x="715" y="192"/>
                  </a:lnTo>
                  <a:lnTo>
                    <a:pt x="29" y="374"/>
                  </a:lnTo>
                  <a:lnTo>
                    <a:pt x="35" y="393"/>
                  </a:lnTo>
                  <a:lnTo>
                    <a:pt x="754" y="203"/>
                  </a:lnTo>
                  <a:lnTo>
                    <a:pt x="691" y="139"/>
                  </a:lnTo>
                  <a:lnTo>
                    <a:pt x="701" y="1"/>
                  </a:lnTo>
                  <a:lnTo>
                    <a:pt x="681" y="0"/>
                  </a:lnTo>
                  <a:lnTo>
                    <a:pt x="679" y="42"/>
                  </a:lnTo>
                  <a:lnTo>
                    <a:pt x="671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2" name="Freeform 1444"/>
            <p:cNvSpPr>
              <a:spLocks/>
            </p:cNvSpPr>
            <p:nvPr/>
          </p:nvSpPr>
          <p:spPr bwMode="auto">
            <a:xfrm>
              <a:off x="452" y="2325"/>
              <a:ext cx="340" cy="156"/>
            </a:xfrm>
            <a:custGeom>
              <a:avLst/>
              <a:gdLst>
                <a:gd name="T0" fmla="*/ 9 w 681"/>
                <a:gd name="T1" fmla="*/ 39 h 312"/>
                <a:gd name="T2" fmla="*/ 1 w 681"/>
                <a:gd name="T3" fmla="*/ 48 h 312"/>
                <a:gd name="T4" fmla="*/ 0 w 681"/>
                <a:gd name="T5" fmla="*/ 62 h 312"/>
                <a:gd name="T6" fmla="*/ 1 w 681"/>
                <a:gd name="T7" fmla="*/ 73 h 312"/>
                <a:gd name="T8" fmla="*/ 2 w 681"/>
                <a:gd name="T9" fmla="*/ 78 h 312"/>
                <a:gd name="T10" fmla="*/ 169 w 681"/>
                <a:gd name="T11" fmla="*/ 35 h 312"/>
                <a:gd name="T12" fmla="*/ 170 w 681"/>
                <a:gd name="T13" fmla="*/ 0 h 312"/>
                <a:gd name="T14" fmla="*/ 9 w 681"/>
                <a:gd name="T15" fmla="*/ 39 h 3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81"/>
                <a:gd name="T25" fmla="*/ 0 h 312"/>
                <a:gd name="T26" fmla="*/ 681 w 681"/>
                <a:gd name="T27" fmla="*/ 312 h 3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81" h="312">
                  <a:moveTo>
                    <a:pt x="39" y="155"/>
                  </a:moveTo>
                  <a:lnTo>
                    <a:pt x="5" y="195"/>
                  </a:lnTo>
                  <a:lnTo>
                    <a:pt x="0" y="251"/>
                  </a:lnTo>
                  <a:lnTo>
                    <a:pt x="7" y="289"/>
                  </a:lnTo>
                  <a:lnTo>
                    <a:pt x="8" y="312"/>
                  </a:lnTo>
                  <a:lnTo>
                    <a:pt x="676" y="138"/>
                  </a:lnTo>
                  <a:lnTo>
                    <a:pt x="681" y="0"/>
                  </a:lnTo>
                  <a:lnTo>
                    <a:pt x="39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3" name="Freeform 1445"/>
            <p:cNvSpPr>
              <a:spLocks/>
            </p:cNvSpPr>
            <p:nvPr/>
          </p:nvSpPr>
          <p:spPr bwMode="auto">
            <a:xfrm>
              <a:off x="456" y="2396"/>
              <a:ext cx="360" cy="116"/>
            </a:xfrm>
            <a:custGeom>
              <a:avLst/>
              <a:gdLst>
                <a:gd name="T0" fmla="*/ 0 w 720"/>
                <a:gd name="T1" fmla="*/ 44 h 234"/>
                <a:gd name="T2" fmla="*/ 7 w 720"/>
                <a:gd name="T3" fmla="*/ 58 h 234"/>
                <a:gd name="T4" fmla="*/ 180 w 720"/>
                <a:gd name="T5" fmla="*/ 13 h 234"/>
                <a:gd name="T6" fmla="*/ 166 w 720"/>
                <a:gd name="T7" fmla="*/ 0 h 234"/>
                <a:gd name="T8" fmla="*/ 0 w 720"/>
                <a:gd name="T9" fmla="*/ 44 h 2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0"/>
                <a:gd name="T16" fmla="*/ 0 h 234"/>
                <a:gd name="T17" fmla="*/ 720 w 720"/>
                <a:gd name="T18" fmla="*/ 234 h 2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0" h="234">
                  <a:moveTo>
                    <a:pt x="0" y="179"/>
                  </a:moveTo>
                  <a:lnTo>
                    <a:pt x="29" y="234"/>
                  </a:lnTo>
                  <a:lnTo>
                    <a:pt x="720" y="54"/>
                  </a:lnTo>
                  <a:lnTo>
                    <a:pt x="664" y="0"/>
                  </a:lnTo>
                  <a:lnTo>
                    <a:pt x="0" y="179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4" name="Freeform 1446"/>
            <p:cNvSpPr>
              <a:spLocks/>
            </p:cNvSpPr>
            <p:nvPr/>
          </p:nvSpPr>
          <p:spPr bwMode="auto">
            <a:xfrm>
              <a:off x="156" y="2179"/>
              <a:ext cx="676" cy="340"/>
            </a:xfrm>
            <a:custGeom>
              <a:avLst/>
              <a:gdLst>
                <a:gd name="T0" fmla="*/ 160 w 1350"/>
                <a:gd name="T1" fmla="*/ 114 h 680"/>
                <a:gd name="T2" fmla="*/ 339 w 1350"/>
                <a:gd name="T3" fmla="*/ 71 h 680"/>
                <a:gd name="T4" fmla="*/ 187 w 1350"/>
                <a:gd name="T5" fmla="*/ 0 h 680"/>
                <a:gd name="T6" fmla="*/ 7 w 1350"/>
                <a:gd name="T7" fmla="*/ 21 h 680"/>
                <a:gd name="T8" fmla="*/ 6 w 1350"/>
                <a:gd name="T9" fmla="*/ 22 h 680"/>
                <a:gd name="T10" fmla="*/ 5 w 1350"/>
                <a:gd name="T11" fmla="*/ 25 h 680"/>
                <a:gd name="T12" fmla="*/ 3 w 1350"/>
                <a:gd name="T13" fmla="*/ 30 h 680"/>
                <a:gd name="T14" fmla="*/ 1 w 1350"/>
                <a:gd name="T15" fmla="*/ 37 h 680"/>
                <a:gd name="T16" fmla="*/ 0 w 1350"/>
                <a:gd name="T17" fmla="*/ 44 h 680"/>
                <a:gd name="T18" fmla="*/ 1 w 1350"/>
                <a:gd name="T19" fmla="*/ 52 h 680"/>
                <a:gd name="T20" fmla="*/ 5 w 1350"/>
                <a:gd name="T21" fmla="*/ 62 h 680"/>
                <a:gd name="T22" fmla="*/ 11 w 1350"/>
                <a:gd name="T23" fmla="*/ 72 h 680"/>
                <a:gd name="T24" fmla="*/ 11 w 1350"/>
                <a:gd name="T25" fmla="*/ 73 h 680"/>
                <a:gd name="T26" fmla="*/ 11 w 1350"/>
                <a:gd name="T27" fmla="*/ 73 h 680"/>
                <a:gd name="T28" fmla="*/ 11 w 1350"/>
                <a:gd name="T29" fmla="*/ 73 h 680"/>
                <a:gd name="T30" fmla="*/ 158 w 1350"/>
                <a:gd name="T31" fmla="*/ 170 h 680"/>
                <a:gd name="T32" fmla="*/ 159 w 1350"/>
                <a:gd name="T33" fmla="*/ 168 h 680"/>
                <a:gd name="T34" fmla="*/ 157 w 1350"/>
                <a:gd name="T35" fmla="*/ 163 h 680"/>
                <a:gd name="T36" fmla="*/ 157 w 1350"/>
                <a:gd name="T37" fmla="*/ 162 h 680"/>
                <a:gd name="T38" fmla="*/ 157 w 1350"/>
                <a:gd name="T39" fmla="*/ 162 h 680"/>
                <a:gd name="T40" fmla="*/ 156 w 1350"/>
                <a:gd name="T41" fmla="*/ 161 h 680"/>
                <a:gd name="T42" fmla="*/ 155 w 1350"/>
                <a:gd name="T43" fmla="*/ 157 h 680"/>
                <a:gd name="T44" fmla="*/ 153 w 1350"/>
                <a:gd name="T45" fmla="*/ 151 h 680"/>
                <a:gd name="T46" fmla="*/ 151 w 1350"/>
                <a:gd name="T47" fmla="*/ 143 h 680"/>
                <a:gd name="T48" fmla="*/ 150 w 1350"/>
                <a:gd name="T49" fmla="*/ 135 h 680"/>
                <a:gd name="T50" fmla="*/ 151 w 1350"/>
                <a:gd name="T51" fmla="*/ 127 h 680"/>
                <a:gd name="T52" fmla="*/ 154 w 1350"/>
                <a:gd name="T53" fmla="*/ 120 h 680"/>
                <a:gd name="T54" fmla="*/ 160 w 1350"/>
                <a:gd name="T55" fmla="*/ 114 h 68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50"/>
                <a:gd name="T85" fmla="*/ 0 h 680"/>
                <a:gd name="T86" fmla="*/ 1350 w 1350"/>
                <a:gd name="T87" fmla="*/ 680 h 68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50" h="680">
                  <a:moveTo>
                    <a:pt x="640" y="457"/>
                  </a:moveTo>
                  <a:lnTo>
                    <a:pt x="1350" y="281"/>
                  </a:lnTo>
                  <a:lnTo>
                    <a:pt x="744" y="0"/>
                  </a:lnTo>
                  <a:lnTo>
                    <a:pt x="27" y="85"/>
                  </a:lnTo>
                  <a:lnTo>
                    <a:pt x="24" y="89"/>
                  </a:lnTo>
                  <a:lnTo>
                    <a:pt x="17" y="101"/>
                  </a:lnTo>
                  <a:lnTo>
                    <a:pt x="9" y="120"/>
                  </a:lnTo>
                  <a:lnTo>
                    <a:pt x="2" y="145"/>
                  </a:lnTo>
                  <a:lnTo>
                    <a:pt x="0" y="176"/>
                  </a:lnTo>
                  <a:lnTo>
                    <a:pt x="4" y="210"/>
                  </a:lnTo>
                  <a:lnTo>
                    <a:pt x="17" y="248"/>
                  </a:lnTo>
                  <a:lnTo>
                    <a:pt x="42" y="288"/>
                  </a:lnTo>
                  <a:lnTo>
                    <a:pt x="43" y="291"/>
                  </a:lnTo>
                  <a:lnTo>
                    <a:pt x="632" y="680"/>
                  </a:lnTo>
                  <a:lnTo>
                    <a:pt x="634" y="670"/>
                  </a:lnTo>
                  <a:lnTo>
                    <a:pt x="627" y="650"/>
                  </a:lnTo>
                  <a:lnTo>
                    <a:pt x="627" y="648"/>
                  </a:lnTo>
                  <a:lnTo>
                    <a:pt x="623" y="642"/>
                  </a:lnTo>
                  <a:lnTo>
                    <a:pt x="617" y="625"/>
                  </a:lnTo>
                  <a:lnTo>
                    <a:pt x="609" y="601"/>
                  </a:lnTo>
                  <a:lnTo>
                    <a:pt x="603" y="571"/>
                  </a:lnTo>
                  <a:lnTo>
                    <a:pt x="600" y="540"/>
                  </a:lnTo>
                  <a:lnTo>
                    <a:pt x="604" y="508"/>
                  </a:lnTo>
                  <a:lnTo>
                    <a:pt x="616" y="480"/>
                  </a:lnTo>
                  <a:lnTo>
                    <a:pt x="640" y="4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5" name="Freeform 1447"/>
            <p:cNvSpPr>
              <a:spLocks/>
            </p:cNvSpPr>
            <p:nvPr/>
          </p:nvSpPr>
          <p:spPr bwMode="auto">
            <a:xfrm>
              <a:off x="193" y="2191"/>
              <a:ext cx="602" cy="205"/>
            </a:xfrm>
            <a:custGeom>
              <a:avLst/>
              <a:gdLst>
                <a:gd name="T0" fmla="*/ 301 w 1205"/>
                <a:gd name="T1" fmla="*/ 63 h 408"/>
                <a:gd name="T2" fmla="*/ 142 w 1205"/>
                <a:gd name="T3" fmla="*/ 103 h 408"/>
                <a:gd name="T4" fmla="*/ 0 w 1205"/>
                <a:gd name="T5" fmla="*/ 20 h 408"/>
                <a:gd name="T6" fmla="*/ 167 w 1205"/>
                <a:gd name="T7" fmla="*/ 0 h 408"/>
                <a:gd name="T8" fmla="*/ 301 w 1205"/>
                <a:gd name="T9" fmla="*/ 63 h 4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5"/>
                <a:gd name="T16" fmla="*/ 0 h 408"/>
                <a:gd name="T17" fmla="*/ 1205 w 1205"/>
                <a:gd name="T18" fmla="*/ 408 h 4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5" h="408">
                  <a:moveTo>
                    <a:pt x="1205" y="250"/>
                  </a:moveTo>
                  <a:lnTo>
                    <a:pt x="570" y="408"/>
                  </a:lnTo>
                  <a:lnTo>
                    <a:pt x="0" y="79"/>
                  </a:lnTo>
                  <a:lnTo>
                    <a:pt x="668" y="0"/>
                  </a:lnTo>
                  <a:lnTo>
                    <a:pt x="1205" y="250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6" name="Freeform 1448"/>
            <p:cNvSpPr>
              <a:spLocks/>
            </p:cNvSpPr>
            <p:nvPr/>
          </p:nvSpPr>
          <p:spPr bwMode="auto">
            <a:xfrm>
              <a:off x="167" y="2234"/>
              <a:ext cx="298" cy="259"/>
            </a:xfrm>
            <a:custGeom>
              <a:avLst/>
              <a:gdLst>
                <a:gd name="T0" fmla="*/ 144 w 594"/>
                <a:gd name="T1" fmla="*/ 129 h 519"/>
                <a:gd name="T2" fmla="*/ 9 w 594"/>
                <a:gd name="T3" fmla="*/ 40 h 519"/>
                <a:gd name="T4" fmla="*/ 5 w 594"/>
                <a:gd name="T5" fmla="*/ 33 h 519"/>
                <a:gd name="T6" fmla="*/ 2 w 594"/>
                <a:gd name="T7" fmla="*/ 26 h 519"/>
                <a:gd name="T8" fmla="*/ 1 w 594"/>
                <a:gd name="T9" fmla="*/ 20 h 519"/>
                <a:gd name="T10" fmla="*/ 0 w 594"/>
                <a:gd name="T11" fmla="*/ 14 h 519"/>
                <a:gd name="T12" fmla="*/ 1 w 594"/>
                <a:gd name="T13" fmla="*/ 9 h 519"/>
                <a:gd name="T14" fmla="*/ 2 w 594"/>
                <a:gd name="T15" fmla="*/ 5 h 519"/>
                <a:gd name="T16" fmla="*/ 3 w 594"/>
                <a:gd name="T17" fmla="*/ 2 h 519"/>
                <a:gd name="T18" fmla="*/ 5 w 594"/>
                <a:gd name="T19" fmla="*/ 0 h 519"/>
                <a:gd name="T20" fmla="*/ 150 w 594"/>
                <a:gd name="T21" fmla="*/ 83 h 519"/>
                <a:gd name="T22" fmla="*/ 145 w 594"/>
                <a:gd name="T23" fmla="*/ 88 h 519"/>
                <a:gd name="T24" fmla="*/ 142 w 594"/>
                <a:gd name="T25" fmla="*/ 93 h 519"/>
                <a:gd name="T26" fmla="*/ 141 w 594"/>
                <a:gd name="T27" fmla="*/ 99 h 519"/>
                <a:gd name="T28" fmla="*/ 140 w 594"/>
                <a:gd name="T29" fmla="*/ 105 h 519"/>
                <a:gd name="T30" fmla="*/ 140 w 594"/>
                <a:gd name="T31" fmla="*/ 112 h 519"/>
                <a:gd name="T32" fmla="*/ 141 w 594"/>
                <a:gd name="T33" fmla="*/ 118 h 519"/>
                <a:gd name="T34" fmla="*/ 142 w 594"/>
                <a:gd name="T35" fmla="*/ 124 h 519"/>
                <a:gd name="T36" fmla="*/ 144 w 594"/>
                <a:gd name="T37" fmla="*/ 129 h 51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94"/>
                <a:gd name="T58" fmla="*/ 0 h 519"/>
                <a:gd name="T59" fmla="*/ 594 w 594"/>
                <a:gd name="T60" fmla="*/ 519 h 51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94" h="519">
                  <a:moveTo>
                    <a:pt x="572" y="519"/>
                  </a:moveTo>
                  <a:lnTo>
                    <a:pt x="36" y="162"/>
                  </a:lnTo>
                  <a:lnTo>
                    <a:pt x="18" y="133"/>
                  </a:lnTo>
                  <a:lnTo>
                    <a:pt x="7" y="106"/>
                  </a:lnTo>
                  <a:lnTo>
                    <a:pt x="1" y="82"/>
                  </a:lnTo>
                  <a:lnTo>
                    <a:pt x="0" y="59"/>
                  </a:lnTo>
                  <a:lnTo>
                    <a:pt x="2" y="39"/>
                  </a:lnTo>
                  <a:lnTo>
                    <a:pt x="7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594" y="335"/>
                  </a:lnTo>
                  <a:lnTo>
                    <a:pt x="578" y="353"/>
                  </a:lnTo>
                  <a:lnTo>
                    <a:pt x="567" y="375"/>
                  </a:lnTo>
                  <a:lnTo>
                    <a:pt x="560" y="398"/>
                  </a:lnTo>
                  <a:lnTo>
                    <a:pt x="556" y="422"/>
                  </a:lnTo>
                  <a:lnTo>
                    <a:pt x="558" y="448"/>
                  </a:lnTo>
                  <a:lnTo>
                    <a:pt x="560" y="473"/>
                  </a:lnTo>
                  <a:lnTo>
                    <a:pt x="566" y="497"/>
                  </a:lnTo>
                  <a:lnTo>
                    <a:pt x="572" y="519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7" name="Freeform 1449"/>
            <p:cNvSpPr>
              <a:spLocks/>
            </p:cNvSpPr>
            <p:nvPr/>
          </p:nvSpPr>
          <p:spPr bwMode="auto">
            <a:xfrm>
              <a:off x="455" y="2325"/>
              <a:ext cx="370" cy="194"/>
            </a:xfrm>
            <a:custGeom>
              <a:avLst/>
              <a:gdLst>
                <a:gd name="T0" fmla="*/ 165 w 738"/>
                <a:gd name="T1" fmla="*/ 33 h 387"/>
                <a:gd name="T2" fmla="*/ 0 w 738"/>
                <a:gd name="T3" fmla="*/ 76 h 387"/>
                <a:gd name="T4" fmla="*/ 2 w 738"/>
                <a:gd name="T5" fmla="*/ 81 h 387"/>
                <a:gd name="T6" fmla="*/ 167 w 738"/>
                <a:gd name="T7" fmla="*/ 38 h 387"/>
                <a:gd name="T8" fmla="*/ 175 w 738"/>
                <a:gd name="T9" fmla="*/ 48 h 387"/>
                <a:gd name="T10" fmla="*/ 8 w 738"/>
                <a:gd name="T11" fmla="*/ 92 h 387"/>
                <a:gd name="T12" fmla="*/ 9 w 738"/>
                <a:gd name="T13" fmla="*/ 97 h 387"/>
                <a:gd name="T14" fmla="*/ 186 w 738"/>
                <a:gd name="T15" fmla="*/ 50 h 387"/>
                <a:gd name="T16" fmla="*/ 170 w 738"/>
                <a:gd name="T17" fmla="*/ 35 h 387"/>
                <a:gd name="T18" fmla="*/ 172 w 738"/>
                <a:gd name="T19" fmla="*/ 1 h 387"/>
                <a:gd name="T20" fmla="*/ 168 w 738"/>
                <a:gd name="T21" fmla="*/ 0 h 387"/>
                <a:gd name="T22" fmla="*/ 167 w 738"/>
                <a:gd name="T23" fmla="*/ 9 h 387"/>
                <a:gd name="T24" fmla="*/ 165 w 738"/>
                <a:gd name="T25" fmla="*/ 33 h 38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8"/>
                <a:gd name="T40" fmla="*/ 0 h 387"/>
                <a:gd name="T41" fmla="*/ 738 w 738"/>
                <a:gd name="T42" fmla="*/ 387 h 38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8" h="387">
                  <a:moveTo>
                    <a:pt x="658" y="132"/>
                  </a:moveTo>
                  <a:lnTo>
                    <a:pt x="0" y="304"/>
                  </a:lnTo>
                  <a:lnTo>
                    <a:pt x="5" y="324"/>
                  </a:lnTo>
                  <a:lnTo>
                    <a:pt x="664" y="152"/>
                  </a:lnTo>
                  <a:lnTo>
                    <a:pt x="699" y="189"/>
                  </a:lnTo>
                  <a:lnTo>
                    <a:pt x="29" y="366"/>
                  </a:lnTo>
                  <a:lnTo>
                    <a:pt x="34" y="387"/>
                  </a:lnTo>
                  <a:lnTo>
                    <a:pt x="738" y="199"/>
                  </a:lnTo>
                  <a:lnTo>
                    <a:pt x="676" y="137"/>
                  </a:lnTo>
                  <a:lnTo>
                    <a:pt x="687" y="1"/>
                  </a:lnTo>
                  <a:lnTo>
                    <a:pt x="668" y="0"/>
                  </a:lnTo>
                  <a:lnTo>
                    <a:pt x="665" y="36"/>
                  </a:lnTo>
                  <a:lnTo>
                    <a:pt x="658" y="1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8" name="Freeform 1450"/>
            <p:cNvSpPr>
              <a:spLocks/>
            </p:cNvSpPr>
            <p:nvPr/>
          </p:nvSpPr>
          <p:spPr bwMode="auto">
            <a:xfrm>
              <a:off x="471" y="2125"/>
              <a:ext cx="321" cy="200"/>
            </a:xfrm>
            <a:custGeom>
              <a:avLst/>
              <a:gdLst>
                <a:gd name="T0" fmla="*/ 7 w 643"/>
                <a:gd name="T1" fmla="*/ 56 h 401"/>
                <a:gd name="T2" fmla="*/ 0 w 643"/>
                <a:gd name="T3" fmla="*/ 68 h 401"/>
                <a:gd name="T4" fmla="*/ 0 w 643"/>
                <a:gd name="T5" fmla="*/ 83 h 401"/>
                <a:gd name="T6" fmla="*/ 2 w 643"/>
                <a:gd name="T7" fmla="*/ 94 h 401"/>
                <a:gd name="T8" fmla="*/ 3 w 643"/>
                <a:gd name="T9" fmla="*/ 100 h 401"/>
                <a:gd name="T10" fmla="*/ 160 w 643"/>
                <a:gd name="T11" fmla="*/ 37 h 401"/>
                <a:gd name="T12" fmla="*/ 158 w 643"/>
                <a:gd name="T13" fmla="*/ 0 h 401"/>
                <a:gd name="T14" fmla="*/ 7 w 643"/>
                <a:gd name="T15" fmla="*/ 56 h 4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43"/>
                <a:gd name="T25" fmla="*/ 0 h 401"/>
                <a:gd name="T26" fmla="*/ 643 w 643"/>
                <a:gd name="T27" fmla="*/ 401 h 4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43" h="401">
                  <a:moveTo>
                    <a:pt x="30" y="227"/>
                  </a:moveTo>
                  <a:lnTo>
                    <a:pt x="0" y="274"/>
                  </a:lnTo>
                  <a:lnTo>
                    <a:pt x="1" y="335"/>
                  </a:lnTo>
                  <a:lnTo>
                    <a:pt x="11" y="377"/>
                  </a:lnTo>
                  <a:lnTo>
                    <a:pt x="15" y="401"/>
                  </a:lnTo>
                  <a:lnTo>
                    <a:pt x="643" y="149"/>
                  </a:lnTo>
                  <a:lnTo>
                    <a:pt x="635" y="0"/>
                  </a:lnTo>
                  <a:lnTo>
                    <a:pt x="30" y="2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9" name="Freeform 1451"/>
            <p:cNvSpPr>
              <a:spLocks/>
            </p:cNvSpPr>
            <p:nvPr/>
          </p:nvSpPr>
          <p:spPr bwMode="auto">
            <a:xfrm>
              <a:off x="478" y="2201"/>
              <a:ext cx="342" cy="157"/>
            </a:xfrm>
            <a:custGeom>
              <a:avLst/>
              <a:gdLst>
                <a:gd name="T0" fmla="*/ 0 w 683"/>
                <a:gd name="T1" fmla="*/ 64 h 316"/>
                <a:gd name="T2" fmla="*/ 9 w 683"/>
                <a:gd name="T3" fmla="*/ 78 h 316"/>
                <a:gd name="T4" fmla="*/ 171 w 683"/>
                <a:gd name="T5" fmla="*/ 13 h 316"/>
                <a:gd name="T6" fmla="*/ 156 w 683"/>
                <a:gd name="T7" fmla="*/ 0 h 316"/>
                <a:gd name="T8" fmla="*/ 0 w 683"/>
                <a:gd name="T9" fmla="*/ 64 h 3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3"/>
                <a:gd name="T16" fmla="*/ 0 h 316"/>
                <a:gd name="T17" fmla="*/ 683 w 683"/>
                <a:gd name="T18" fmla="*/ 316 h 3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3" h="316">
                  <a:moveTo>
                    <a:pt x="0" y="258"/>
                  </a:moveTo>
                  <a:lnTo>
                    <a:pt x="34" y="316"/>
                  </a:lnTo>
                  <a:lnTo>
                    <a:pt x="683" y="52"/>
                  </a:lnTo>
                  <a:lnTo>
                    <a:pt x="623" y="0"/>
                  </a:lnTo>
                  <a:lnTo>
                    <a:pt x="0" y="25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0" name="Freeform 1452"/>
            <p:cNvSpPr>
              <a:spLocks/>
            </p:cNvSpPr>
            <p:nvPr/>
          </p:nvSpPr>
          <p:spPr bwMode="auto">
            <a:xfrm>
              <a:off x="166" y="1988"/>
              <a:ext cx="660" cy="377"/>
            </a:xfrm>
            <a:custGeom>
              <a:avLst/>
              <a:gdLst>
                <a:gd name="T0" fmla="*/ 162 w 1321"/>
                <a:gd name="T1" fmla="*/ 128 h 753"/>
                <a:gd name="T2" fmla="*/ 330 w 1321"/>
                <a:gd name="T3" fmla="*/ 64 h 753"/>
                <a:gd name="T4" fmla="*/ 176 w 1321"/>
                <a:gd name="T5" fmla="*/ 0 h 753"/>
                <a:gd name="T6" fmla="*/ 4 w 1321"/>
                <a:gd name="T7" fmla="*/ 39 h 753"/>
                <a:gd name="T8" fmla="*/ 3 w 1321"/>
                <a:gd name="T9" fmla="*/ 40 h 753"/>
                <a:gd name="T10" fmla="*/ 2 w 1321"/>
                <a:gd name="T11" fmla="*/ 44 h 753"/>
                <a:gd name="T12" fmla="*/ 1 w 1321"/>
                <a:gd name="T13" fmla="*/ 49 h 753"/>
                <a:gd name="T14" fmla="*/ 0 w 1321"/>
                <a:gd name="T15" fmla="*/ 56 h 753"/>
                <a:gd name="T16" fmla="*/ 0 w 1321"/>
                <a:gd name="T17" fmla="*/ 65 h 753"/>
                <a:gd name="T18" fmla="*/ 2 w 1321"/>
                <a:gd name="T19" fmla="*/ 75 h 753"/>
                <a:gd name="T20" fmla="*/ 6 w 1321"/>
                <a:gd name="T21" fmla="*/ 85 h 753"/>
                <a:gd name="T22" fmla="*/ 13 w 1321"/>
                <a:gd name="T23" fmla="*/ 96 h 753"/>
                <a:gd name="T24" fmla="*/ 13 w 1321"/>
                <a:gd name="T25" fmla="*/ 96 h 753"/>
                <a:gd name="T26" fmla="*/ 14 w 1321"/>
                <a:gd name="T27" fmla="*/ 96 h 753"/>
                <a:gd name="T28" fmla="*/ 14 w 1321"/>
                <a:gd name="T29" fmla="*/ 96 h 753"/>
                <a:gd name="T30" fmla="*/ 14 w 1321"/>
                <a:gd name="T31" fmla="*/ 96 h 753"/>
                <a:gd name="T32" fmla="*/ 14 w 1321"/>
                <a:gd name="T33" fmla="*/ 96 h 753"/>
                <a:gd name="T34" fmla="*/ 14 w 1321"/>
                <a:gd name="T35" fmla="*/ 96 h 753"/>
                <a:gd name="T36" fmla="*/ 166 w 1321"/>
                <a:gd name="T37" fmla="*/ 189 h 753"/>
                <a:gd name="T38" fmla="*/ 166 w 1321"/>
                <a:gd name="T39" fmla="*/ 186 h 753"/>
                <a:gd name="T40" fmla="*/ 164 w 1321"/>
                <a:gd name="T41" fmla="*/ 181 h 753"/>
                <a:gd name="T42" fmla="*/ 164 w 1321"/>
                <a:gd name="T43" fmla="*/ 181 h 753"/>
                <a:gd name="T44" fmla="*/ 164 w 1321"/>
                <a:gd name="T45" fmla="*/ 181 h 753"/>
                <a:gd name="T46" fmla="*/ 163 w 1321"/>
                <a:gd name="T47" fmla="*/ 179 h 753"/>
                <a:gd name="T48" fmla="*/ 161 w 1321"/>
                <a:gd name="T49" fmla="*/ 174 h 753"/>
                <a:gd name="T50" fmla="*/ 158 w 1321"/>
                <a:gd name="T51" fmla="*/ 168 h 753"/>
                <a:gd name="T52" fmla="*/ 156 w 1321"/>
                <a:gd name="T53" fmla="*/ 160 h 753"/>
                <a:gd name="T54" fmla="*/ 155 w 1321"/>
                <a:gd name="T55" fmla="*/ 151 h 753"/>
                <a:gd name="T56" fmla="*/ 155 w 1321"/>
                <a:gd name="T57" fmla="*/ 143 h 753"/>
                <a:gd name="T58" fmla="*/ 157 w 1321"/>
                <a:gd name="T59" fmla="*/ 135 h 753"/>
                <a:gd name="T60" fmla="*/ 162 w 1321"/>
                <a:gd name="T61" fmla="*/ 128 h 75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21"/>
                <a:gd name="T94" fmla="*/ 0 h 753"/>
                <a:gd name="T95" fmla="*/ 1321 w 1321"/>
                <a:gd name="T96" fmla="*/ 753 h 75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21" h="753">
                  <a:moveTo>
                    <a:pt x="650" y="509"/>
                  </a:moveTo>
                  <a:lnTo>
                    <a:pt x="1321" y="255"/>
                  </a:lnTo>
                  <a:lnTo>
                    <a:pt x="704" y="0"/>
                  </a:lnTo>
                  <a:lnTo>
                    <a:pt x="17" y="154"/>
                  </a:lnTo>
                  <a:lnTo>
                    <a:pt x="15" y="159"/>
                  </a:lnTo>
                  <a:lnTo>
                    <a:pt x="9" y="173"/>
                  </a:lnTo>
                  <a:lnTo>
                    <a:pt x="4" y="195"/>
                  </a:lnTo>
                  <a:lnTo>
                    <a:pt x="0" y="224"/>
                  </a:lnTo>
                  <a:lnTo>
                    <a:pt x="1" y="258"/>
                  </a:lnTo>
                  <a:lnTo>
                    <a:pt x="9" y="298"/>
                  </a:lnTo>
                  <a:lnTo>
                    <a:pt x="27" y="339"/>
                  </a:lnTo>
                  <a:lnTo>
                    <a:pt x="55" y="382"/>
                  </a:lnTo>
                  <a:lnTo>
                    <a:pt x="57" y="382"/>
                  </a:lnTo>
                  <a:lnTo>
                    <a:pt x="57" y="383"/>
                  </a:lnTo>
                  <a:lnTo>
                    <a:pt x="58" y="384"/>
                  </a:lnTo>
                  <a:lnTo>
                    <a:pt x="666" y="753"/>
                  </a:lnTo>
                  <a:lnTo>
                    <a:pt x="666" y="743"/>
                  </a:lnTo>
                  <a:lnTo>
                    <a:pt x="657" y="721"/>
                  </a:lnTo>
                  <a:lnTo>
                    <a:pt x="654" y="714"/>
                  </a:lnTo>
                  <a:lnTo>
                    <a:pt x="645" y="696"/>
                  </a:lnTo>
                  <a:lnTo>
                    <a:pt x="635" y="670"/>
                  </a:lnTo>
                  <a:lnTo>
                    <a:pt x="626" y="638"/>
                  </a:lnTo>
                  <a:lnTo>
                    <a:pt x="620" y="604"/>
                  </a:lnTo>
                  <a:lnTo>
                    <a:pt x="621" y="569"/>
                  </a:lnTo>
                  <a:lnTo>
                    <a:pt x="629" y="537"/>
                  </a:lnTo>
                  <a:lnTo>
                    <a:pt x="650" y="5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1" name="Freeform 1453"/>
            <p:cNvSpPr>
              <a:spLocks/>
            </p:cNvSpPr>
            <p:nvPr/>
          </p:nvSpPr>
          <p:spPr bwMode="auto">
            <a:xfrm>
              <a:off x="198" y="2002"/>
              <a:ext cx="593" cy="227"/>
            </a:xfrm>
            <a:custGeom>
              <a:avLst/>
              <a:gdLst>
                <a:gd name="T0" fmla="*/ 297 w 1186"/>
                <a:gd name="T1" fmla="*/ 56 h 456"/>
                <a:gd name="T2" fmla="*/ 147 w 1186"/>
                <a:gd name="T3" fmla="*/ 113 h 456"/>
                <a:gd name="T4" fmla="*/ 0 w 1186"/>
                <a:gd name="T5" fmla="*/ 36 h 456"/>
                <a:gd name="T6" fmla="*/ 159 w 1186"/>
                <a:gd name="T7" fmla="*/ 0 h 456"/>
                <a:gd name="T8" fmla="*/ 297 w 1186"/>
                <a:gd name="T9" fmla="*/ 56 h 4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6"/>
                <a:gd name="T16" fmla="*/ 0 h 456"/>
                <a:gd name="T17" fmla="*/ 1186 w 1186"/>
                <a:gd name="T18" fmla="*/ 456 h 4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6" h="456">
                  <a:moveTo>
                    <a:pt x="1186" y="226"/>
                  </a:moveTo>
                  <a:lnTo>
                    <a:pt x="586" y="456"/>
                  </a:lnTo>
                  <a:lnTo>
                    <a:pt x="0" y="144"/>
                  </a:lnTo>
                  <a:lnTo>
                    <a:pt x="639" y="0"/>
                  </a:lnTo>
                  <a:lnTo>
                    <a:pt x="1186" y="226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2" name="Freeform 1454"/>
            <p:cNvSpPr>
              <a:spLocks/>
            </p:cNvSpPr>
            <p:nvPr/>
          </p:nvSpPr>
          <p:spPr bwMode="auto">
            <a:xfrm>
              <a:off x="177" y="2079"/>
              <a:ext cx="302" cy="260"/>
            </a:xfrm>
            <a:custGeom>
              <a:avLst/>
              <a:gdLst>
                <a:gd name="T0" fmla="*/ 150 w 605"/>
                <a:gd name="T1" fmla="*/ 130 h 522"/>
                <a:gd name="T2" fmla="*/ 11 w 605"/>
                <a:gd name="T3" fmla="*/ 45 h 522"/>
                <a:gd name="T4" fmla="*/ 6 w 605"/>
                <a:gd name="T5" fmla="*/ 37 h 522"/>
                <a:gd name="T6" fmla="*/ 3 w 605"/>
                <a:gd name="T7" fmla="*/ 30 h 522"/>
                <a:gd name="T8" fmla="*/ 0 w 605"/>
                <a:gd name="T9" fmla="*/ 23 h 522"/>
                <a:gd name="T10" fmla="*/ 0 w 605"/>
                <a:gd name="T11" fmla="*/ 17 h 522"/>
                <a:gd name="T12" fmla="*/ 0 w 605"/>
                <a:gd name="T13" fmla="*/ 11 h 522"/>
                <a:gd name="T14" fmla="*/ 0 w 605"/>
                <a:gd name="T15" fmla="*/ 6 h 522"/>
                <a:gd name="T16" fmla="*/ 1 w 605"/>
                <a:gd name="T17" fmla="*/ 3 h 522"/>
                <a:gd name="T18" fmla="*/ 2 w 605"/>
                <a:gd name="T19" fmla="*/ 0 h 522"/>
                <a:gd name="T20" fmla="*/ 151 w 605"/>
                <a:gd name="T21" fmla="*/ 79 h 522"/>
                <a:gd name="T22" fmla="*/ 147 w 605"/>
                <a:gd name="T23" fmla="*/ 84 h 522"/>
                <a:gd name="T24" fmla="*/ 145 w 605"/>
                <a:gd name="T25" fmla="*/ 90 h 522"/>
                <a:gd name="T26" fmla="*/ 144 w 605"/>
                <a:gd name="T27" fmla="*/ 97 h 522"/>
                <a:gd name="T28" fmla="*/ 144 w 605"/>
                <a:gd name="T29" fmla="*/ 104 h 522"/>
                <a:gd name="T30" fmla="*/ 145 w 605"/>
                <a:gd name="T31" fmla="*/ 111 h 522"/>
                <a:gd name="T32" fmla="*/ 146 w 605"/>
                <a:gd name="T33" fmla="*/ 117 h 522"/>
                <a:gd name="T34" fmla="*/ 148 w 605"/>
                <a:gd name="T35" fmla="*/ 124 h 522"/>
                <a:gd name="T36" fmla="*/ 150 w 605"/>
                <a:gd name="T37" fmla="*/ 130 h 5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5"/>
                <a:gd name="T58" fmla="*/ 0 h 522"/>
                <a:gd name="T59" fmla="*/ 605 w 605"/>
                <a:gd name="T60" fmla="*/ 522 h 52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5" h="522">
                  <a:moveTo>
                    <a:pt x="602" y="522"/>
                  </a:moveTo>
                  <a:lnTo>
                    <a:pt x="47" y="180"/>
                  </a:lnTo>
                  <a:lnTo>
                    <a:pt x="26" y="149"/>
                  </a:lnTo>
                  <a:lnTo>
                    <a:pt x="12" y="120"/>
                  </a:lnTo>
                  <a:lnTo>
                    <a:pt x="3" y="94"/>
                  </a:lnTo>
                  <a:lnTo>
                    <a:pt x="0" y="68"/>
                  </a:lnTo>
                  <a:lnTo>
                    <a:pt x="0" y="46"/>
                  </a:lnTo>
                  <a:lnTo>
                    <a:pt x="2" y="27"/>
                  </a:lnTo>
                  <a:lnTo>
                    <a:pt x="6" y="12"/>
                  </a:lnTo>
                  <a:lnTo>
                    <a:pt x="9" y="0"/>
                  </a:lnTo>
                  <a:lnTo>
                    <a:pt x="605" y="318"/>
                  </a:lnTo>
                  <a:lnTo>
                    <a:pt x="591" y="340"/>
                  </a:lnTo>
                  <a:lnTo>
                    <a:pt x="582" y="364"/>
                  </a:lnTo>
                  <a:lnTo>
                    <a:pt x="577" y="390"/>
                  </a:lnTo>
                  <a:lnTo>
                    <a:pt x="577" y="418"/>
                  </a:lnTo>
                  <a:lnTo>
                    <a:pt x="580" y="446"/>
                  </a:lnTo>
                  <a:lnTo>
                    <a:pt x="586" y="472"/>
                  </a:lnTo>
                  <a:lnTo>
                    <a:pt x="592" y="497"/>
                  </a:lnTo>
                  <a:lnTo>
                    <a:pt x="602" y="52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3" name="Freeform 1455"/>
            <p:cNvSpPr>
              <a:spLocks/>
            </p:cNvSpPr>
            <p:nvPr/>
          </p:nvSpPr>
          <p:spPr bwMode="auto">
            <a:xfrm>
              <a:off x="478" y="2125"/>
              <a:ext cx="351" cy="240"/>
            </a:xfrm>
            <a:custGeom>
              <a:avLst/>
              <a:gdLst>
                <a:gd name="T0" fmla="*/ 155 w 701"/>
                <a:gd name="T1" fmla="*/ 36 h 480"/>
                <a:gd name="T2" fmla="*/ 0 w 701"/>
                <a:gd name="T3" fmla="*/ 99 h 480"/>
                <a:gd name="T4" fmla="*/ 2 w 701"/>
                <a:gd name="T5" fmla="*/ 104 h 480"/>
                <a:gd name="T6" fmla="*/ 157 w 701"/>
                <a:gd name="T7" fmla="*/ 42 h 480"/>
                <a:gd name="T8" fmla="*/ 166 w 701"/>
                <a:gd name="T9" fmla="*/ 51 h 480"/>
                <a:gd name="T10" fmla="*/ 9 w 701"/>
                <a:gd name="T11" fmla="*/ 115 h 480"/>
                <a:gd name="T12" fmla="*/ 11 w 701"/>
                <a:gd name="T13" fmla="*/ 120 h 480"/>
                <a:gd name="T14" fmla="*/ 176 w 701"/>
                <a:gd name="T15" fmla="*/ 53 h 480"/>
                <a:gd name="T16" fmla="*/ 159 w 701"/>
                <a:gd name="T17" fmla="*/ 37 h 480"/>
                <a:gd name="T18" fmla="*/ 159 w 701"/>
                <a:gd name="T19" fmla="*/ 0 h 480"/>
                <a:gd name="T20" fmla="*/ 154 w 701"/>
                <a:gd name="T21" fmla="*/ 0 h 480"/>
                <a:gd name="T22" fmla="*/ 154 w 701"/>
                <a:gd name="T23" fmla="*/ 12 h 480"/>
                <a:gd name="T24" fmla="*/ 155 w 701"/>
                <a:gd name="T25" fmla="*/ 36 h 4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01"/>
                <a:gd name="T40" fmla="*/ 0 h 480"/>
                <a:gd name="T41" fmla="*/ 701 w 701"/>
                <a:gd name="T42" fmla="*/ 480 h 4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01" h="480">
                  <a:moveTo>
                    <a:pt x="617" y="144"/>
                  </a:moveTo>
                  <a:lnTo>
                    <a:pt x="0" y="394"/>
                  </a:lnTo>
                  <a:lnTo>
                    <a:pt x="6" y="416"/>
                  </a:lnTo>
                  <a:lnTo>
                    <a:pt x="626" y="165"/>
                  </a:lnTo>
                  <a:lnTo>
                    <a:pt x="663" y="201"/>
                  </a:lnTo>
                  <a:lnTo>
                    <a:pt x="33" y="459"/>
                  </a:lnTo>
                  <a:lnTo>
                    <a:pt x="41" y="480"/>
                  </a:lnTo>
                  <a:lnTo>
                    <a:pt x="701" y="209"/>
                  </a:lnTo>
                  <a:lnTo>
                    <a:pt x="636" y="148"/>
                  </a:lnTo>
                  <a:lnTo>
                    <a:pt x="634" y="0"/>
                  </a:lnTo>
                  <a:lnTo>
                    <a:pt x="615" y="0"/>
                  </a:lnTo>
                  <a:lnTo>
                    <a:pt x="616" y="46"/>
                  </a:lnTo>
                  <a:lnTo>
                    <a:pt x="617" y="1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4" name="Freeform 1456"/>
            <p:cNvSpPr>
              <a:spLocks/>
            </p:cNvSpPr>
            <p:nvPr/>
          </p:nvSpPr>
          <p:spPr bwMode="auto">
            <a:xfrm>
              <a:off x="430" y="1973"/>
              <a:ext cx="330" cy="151"/>
            </a:xfrm>
            <a:custGeom>
              <a:avLst/>
              <a:gdLst>
                <a:gd name="T0" fmla="*/ 10 w 659"/>
                <a:gd name="T1" fmla="*/ 38 h 301"/>
                <a:gd name="T2" fmla="*/ 2 w 659"/>
                <a:gd name="T3" fmla="*/ 48 h 301"/>
                <a:gd name="T4" fmla="*/ 0 w 659"/>
                <a:gd name="T5" fmla="*/ 61 h 301"/>
                <a:gd name="T6" fmla="*/ 2 w 659"/>
                <a:gd name="T7" fmla="*/ 70 h 301"/>
                <a:gd name="T8" fmla="*/ 2 w 659"/>
                <a:gd name="T9" fmla="*/ 76 h 301"/>
                <a:gd name="T10" fmla="*/ 164 w 659"/>
                <a:gd name="T11" fmla="*/ 34 h 301"/>
                <a:gd name="T12" fmla="*/ 165 w 659"/>
                <a:gd name="T13" fmla="*/ 0 h 301"/>
                <a:gd name="T14" fmla="*/ 10 w 659"/>
                <a:gd name="T15" fmla="*/ 38 h 3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59"/>
                <a:gd name="T25" fmla="*/ 0 h 301"/>
                <a:gd name="T26" fmla="*/ 659 w 659"/>
                <a:gd name="T27" fmla="*/ 301 h 3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59" h="301">
                  <a:moveTo>
                    <a:pt x="38" y="151"/>
                  </a:moveTo>
                  <a:lnTo>
                    <a:pt x="5" y="190"/>
                  </a:lnTo>
                  <a:lnTo>
                    <a:pt x="0" y="243"/>
                  </a:lnTo>
                  <a:lnTo>
                    <a:pt x="6" y="279"/>
                  </a:lnTo>
                  <a:lnTo>
                    <a:pt x="8" y="301"/>
                  </a:lnTo>
                  <a:lnTo>
                    <a:pt x="655" y="134"/>
                  </a:lnTo>
                  <a:lnTo>
                    <a:pt x="659" y="0"/>
                  </a:lnTo>
                  <a:lnTo>
                    <a:pt x="38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5" name="Freeform 1457"/>
            <p:cNvSpPr>
              <a:spLocks/>
            </p:cNvSpPr>
            <p:nvPr/>
          </p:nvSpPr>
          <p:spPr bwMode="auto">
            <a:xfrm>
              <a:off x="144" y="1832"/>
              <a:ext cx="654" cy="329"/>
            </a:xfrm>
            <a:custGeom>
              <a:avLst/>
              <a:gdLst>
                <a:gd name="T0" fmla="*/ 155 w 1308"/>
                <a:gd name="T1" fmla="*/ 110 h 658"/>
                <a:gd name="T2" fmla="*/ 327 w 1308"/>
                <a:gd name="T3" fmla="*/ 68 h 658"/>
                <a:gd name="T4" fmla="*/ 180 w 1308"/>
                <a:gd name="T5" fmla="*/ 0 h 658"/>
                <a:gd name="T6" fmla="*/ 6 w 1308"/>
                <a:gd name="T7" fmla="*/ 21 h 658"/>
                <a:gd name="T8" fmla="*/ 5 w 1308"/>
                <a:gd name="T9" fmla="*/ 21 h 658"/>
                <a:gd name="T10" fmla="*/ 5 w 1308"/>
                <a:gd name="T11" fmla="*/ 24 h 658"/>
                <a:gd name="T12" fmla="*/ 3 w 1308"/>
                <a:gd name="T13" fmla="*/ 29 h 658"/>
                <a:gd name="T14" fmla="*/ 1 w 1308"/>
                <a:gd name="T15" fmla="*/ 35 h 658"/>
                <a:gd name="T16" fmla="*/ 0 w 1308"/>
                <a:gd name="T17" fmla="*/ 42 h 658"/>
                <a:gd name="T18" fmla="*/ 1 w 1308"/>
                <a:gd name="T19" fmla="*/ 50 h 658"/>
                <a:gd name="T20" fmla="*/ 5 w 1308"/>
                <a:gd name="T21" fmla="*/ 60 h 658"/>
                <a:gd name="T22" fmla="*/ 10 w 1308"/>
                <a:gd name="T23" fmla="*/ 70 h 658"/>
                <a:gd name="T24" fmla="*/ 10 w 1308"/>
                <a:gd name="T25" fmla="*/ 71 h 658"/>
                <a:gd name="T26" fmla="*/ 10 w 1308"/>
                <a:gd name="T27" fmla="*/ 71 h 658"/>
                <a:gd name="T28" fmla="*/ 10 w 1308"/>
                <a:gd name="T29" fmla="*/ 71 h 658"/>
                <a:gd name="T30" fmla="*/ 153 w 1308"/>
                <a:gd name="T31" fmla="*/ 165 h 658"/>
                <a:gd name="T32" fmla="*/ 154 w 1308"/>
                <a:gd name="T33" fmla="*/ 163 h 658"/>
                <a:gd name="T34" fmla="*/ 152 w 1308"/>
                <a:gd name="T35" fmla="*/ 158 h 658"/>
                <a:gd name="T36" fmla="*/ 152 w 1308"/>
                <a:gd name="T37" fmla="*/ 158 h 658"/>
                <a:gd name="T38" fmla="*/ 152 w 1308"/>
                <a:gd name="T39" fmla="*/ 158 h 658"/>
                <a:gd name="T40" fmla="*/ 151 w 1308"/>
                <a:gd name="T41" fmla="*/ 156 h 658"/>
                <a:gd name="T42" fmla="*/ 150 w 1308"/>
                <a:gd name="T43" fmla="*/ 152 h 658"/>
                <a:gd name="T44" fmla="*/ 148 w 1308"/>
                <a:gd name="T45" fmla="*/ 146 h 658"/>
                <a:gd name="T46" fmla="*/ 147 w 1308"/>
                <a:gd name="T47" fmla="*/ 139 h 658"/>
                <a:gd name="T48" fmla="*/ 146 w 1308"/>
                <a:gd name="T49" fmla="*/ 131 h 658"/>
                <a:gd name="T50" fmla="*/ 147 w 1308"/>
                <a:gd name="T51" fmla="*/ 123 h 658"/>
                <a:gd name="T52" fmla="*/ 150 w 1308"/>
                <a:gd name="T53" fmla="*/ 116 h 658"/>
                <a:gd name="T54" fmla="*/ 155 w 1308"/>
                <a:gd name="T55" fmla="*/ 110 h 65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08"/>
                <a:gd name="T85" fmla="*/ 0 h 658"/>
                <a:gd name="T86" fmla="*/ 1308 w 1308"/>
                <a:gd name="T87" fmla="*/ 658 h 65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08" h="658">
                  <a:moveTo>
                    <a:pt x="620" y="443"/>
                  </a:moveTo>
                  <a:lnTo>
                    <a:pt x="1308" y="272"/>
                  </a:lnTo>
                  <a:lnTo>
                    <a:pt x="722" y="0"/>
                  </a:lnTo>
                  <a:lnTo>
                    <a:pt x="26" y="81"/>
                  </a:lnTo>
                  <a:lnTo>
                    <a:pt x="23" y="86"/>
                  </a:lnTo>
                  <a:lnTo>
                    <a:pt x="17" y="98"/>
                  </a:lnTo>
                  <a:lnTo>
                    <a:pt x="9" y="116"/>
                  </a:lnTo>
                  <a:lnTo>
                    <a:pt x="3" y="140"/>
                  </a:lnTo>
                  <a:lnTo>
                    <a:pt x="0" y="170"/>
                  </a:lnTo>
                  <a:lnTo>
                    <a:pt x="4" y="203"/>
                  </a:lnTo>
                  <a:lnTo>
                    <a:pt x="17" y="240"/>
                  </a:lnTo>
                  <a:lnTo>
                    <a:pt x="41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3" y="282"/>
                  </a:lnTo>
                  <a:lnTo>
                    <a:pt x="612" y="658"/>
                  </a:lnTo>
                  <a:lnTo>
                    <a:pt x="615" y="649"/>
                  </a:lnTo>
                  <a:lnTo>
                    <a:pt x="608" y="629"/>
                  </a:lnTo>
                  <a:lnTo>
                    <a:pt x="604" y="622"/>
                  </a:lnTo>
                  <a:lnTo>
                    <a:pt x="599" y="606"/>
                  </a:lnTo>
                  <a:lnTo>
                    <a:pt x="591" y="582"/>
                  </a:lnTo>
                  <a:lnTo>
                    <a:pt x="585" y="553"/>
                  </a:lnTo>
                  <a:lnTo>
                    <a:pt x="581" y="523"/>
                  </a:lnTo>
                  <a:lnTo>
                    <a:pt x="585" y="492"/>
                  </a:lnTo>
                  <a:lnTo>
                    <a:pt x="597" y="465"/>
                  </a:lnTo>
                  <a:lnTo>
                    <a:pt x="620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6" name="Freeform 1458"/>
            <p:cNvSpPr>
              <a:spLocks/>
            </p:cNvSpPr>
            <p:nvPr/>
          </p:nvSpPr>
          <p:spPr bwMode="auto">
            <a:xfrm>
              <a:off x="430" y="1973"/>
              <a:ext cx="330" cy="151"/>
            </a:xfrm>
            <a:custGeom>
              <a:avLst/>
              <a:gdLst>
                <a:gd name="T0" fmla="*/ 10 w 659"/>
                <a:gd name="T1" fmla="*/ 38 h 301"/>
                <a:gd name="T2" fmla="*/ 2 w 659"/>
                <a:gd name="T3" fmla="*/ 48 h 301"/>
                <a:gd name="T4" fmla="*/ 0 w 659"/>
                <a:gd name="T5" fmla="*/ 61 h 301"/>
                <a:gd name="T6" fmla="*/ 2 w 659"/>
                <a:gd name="T7" fmla="*/ 70 h 301"/>
                <a:gd name="T8" fmla="*/ 2 w 659"/>
                <a:gd name="T9" fmla="*/ 76 h 301"/>
                <a:gd name="T10" fmla="*/ 164 w 659"/>
                <a:gd name="T11" fmla="*/ 34 h 301"/>
                <a:gd name="T12" fmla="*/ 165 w 659"/>
                <a:gd name="T13" fmla="*/ 0 h 301"/>
                <a:gd name="T14" fmla="*/ 10 w 659"/>
                <a:gd name="T15" fmla="*/ 38 h 3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59"/>
                <a:gd name="T25" fmla="*/ 0 h 301"/>
                <a:gd name="T26" fmla="*/ 659 w 659"/>
                <a:gd name="T27" fmla="*/ 301 h 3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59" h="301">
                  <a:moveTo>
                    <a:pt x="38" y="151"/>
                  </a:moveTo>
                  <a:lnTo>
                    <a:pt x="5" y="190"/>
                  </a:lnTo>
                  <a:lnTo>
                    <a:pt x="0" y="243"/>
                  </a:lnTo>
                  <a:lnTo>
                    <a:pt x="6" y="279"/>
                  </a:lnTo>
                  <a:lnTo>
                    <a:pt x="8" y="301"/>
                  </a:lnTo>
                  <a:lnTo>
                    <a:pt x="655" y="134"/>
                  </a:lnTo>
                  <a:lnTo>
                    <a:pt x="659" y="0"/>
                  </a:lnTo>
                  <a:lnTo>
                    <a:pt x="38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7" name="Freeform 1459"/>
            <p:cNvSpPr>
              <a:spLocks/>
            </p:cNvSpPr>
            <p:nvPr/>
          </p:nvSpPr>
          <p:spPr bwMode="auto">
            <a:xfrm>
              <a:off x="434" y="2042"/>
              <a:ext cx="349" cy="113"/>
            </a:xfrm>
            <a:custGeom>
              <a:avLst/>
              <a:gdLst>
                <a:gd name="T0" fmla="*/ 0 w 698"/>
                <a:gd name="T1" fmla="*/ 43 h 225"/>
                <a:gd name="T2" fmla="*/ 7 w 698"/>
                <a:gd name="T3" fmla="*/ 57 h 225"/>
                <a:gd name="T4" fmla="*/ 175 w 698"/>
                <a:gd name="T5" fmla="*/ 13 h 225"/>
                <a:gd name="T6" fmla="*/ 161 w 698"/>
                <a:gd name="T7" fmla="*/ 0 h 225"/>
                <a:gd name="T8" fmla="*/ 0 w 698"/>
                <a:gd name="T9" fmla="*/ 43 h 2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8"/>
                <a:gd name="T16" fmla="*/ 0 h 225"/>
                <a:gd name="T17" fmla="*/ 698 w 698"/>
                <a:gd name="T18" fmla="*/ 225 h 2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8" h="225">
                  <a:moveTo>
                    <a:pt x="0" y="171"/>
                  </a:moveTo>
                  <a:lnTo>
                    <a:pt x="29" y="225"/>
                  </a:lnTo>
                  <a:lnTo>
                    <a:pt x="698" y="50"/>
                  </a:lnTo>
                  <a:lnTo>
                    <a:pt x="644" y="0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8" name="Freeform 1460"/>
            <p:cNvSpPr>
              <a:spLocks/>
            </p:cNvSpPr>
            <p:nvPr/>
          </p:nvSpPr>
          <p:spPr bwMode="auto">
            <a:xfrm>
              <a:off x="144" y="1832"/>
              <a:ext cx="654" cy="329"/>
            </a:xfrm>
            <a:custGeom>
              <a:avLst/>
              <a:gdLst>
                <a:gd name="T0" fmla="*/ 155 w 1308"/>
                <a:gd name="T1" fmla="*/ 110 h 658"/>
                <a:gd name="T2" fmla="*/ 327 w 1308"/>
                <a:gd name="T3" fmla="*/ 68 h 658"/>
                <a:gd name="T4" fmla="*/ 180 w 1308"/>
                <a:gd name="T5" fmla="*/ 0 h 658"/>
                <a:gd name="T6" fmla="*/ 6 w 1308"/>
                <a:gd name="T7" fmla="*/ 21 h 658"/>
                <a:gd name="T8" fmla="*/ 5 w 1308"/>
                <a:gd name="T9" fmla="*/ 21 h 658"/>
                <a:gd name="T10" fmla="*/ 5 w 1308"/>
                <a:gd name="T11" fmla="*/ 24 h 658"/>
                <a:gd name="T12" fmla="*/ 3 w 1308"/>
                <a:gd name="T13" fmla="*/ 29 h 658"/>
                <a:gd name="T14" fmla="*/ 1 w 1308"/>
                <a:gd name="T15" fmla="*/ 35 h 658"/>
                <a:gd name="T16" fmla="*/ 0 w 1308"/>
                <a:gd name="T17" fmla="*/ 42 h 658"/>
                <a:gd name="T18" fmla="*/ 1 w 1308"/>
                <a:gd name="T19" fmla="*/ 50 h 658"/>
                <a:gd name="T20" fmla="*/ 5 w 1308"/>
                <a:gd name="T21" fmla="*/ 60 h 658"/>
                <a:gd name="T22" fmla="*/ 10 w 1308"/>
                <a:gd name="T23" fmla="*/ 70 h 658"/>
                <a:gd name="T24" fmla="*/ 10 w 1308"/>
                <a:gd name="T25" fmla="*/ 71 h 658"/>
                <a:gd name="T26" fmla="*/ 10 w 1308"/>
                <a:gd name="T27" fmla="*/ 71 h 658"/>
                <a:gd name="T28" fmla="*/ 10 w 1308"/>
                <a:gd name="T29" fmla="*/ 71 h 658"/>
                <a:gd name="T30" fmla="*/ 153 w 1308"/>
                <a:gd name="T31" fmla="*/ 165 h 658"/>
                <a:gd name="T32" fmla="*/ 154 w 1308"/>
                <a:gd name="T33" fmla="*/ 163 h 658"/>
                <a:gd name="T34" fmla="*/ 152 w 1308"/>
                <a:gd name="T35" fmla="*/ 158 h 658"/>
                <a:gd name="T36" fmla="*/ 152 w 1308"/>
                <a:gd name="T37" fmla="*/ 158 h 658"/>
                <a:gd name="T38" fmla="*/ 152 w 1308"/>
                <a:gd name="T39" fmla="*/ 158 h 658"/>
                <a:gd name="T40" fmla="*/ 151 w 1308"/>
                <a:gd name="T41" fmla="*/ 156 h 658"/>
                <a:gd name="T42" fmla="*/ 150 w 1308"/>
                <a:gd name="T43" fmla="*/ 152 h 658"/>
                <a:gd name="T44" fmla="*/ 148 w 1308"/>
                <a:gd name="T45" fmla="*/ 146 h 658"/>
                <a:gd name="T46" fmla="*/ 147 w 1308"/>
                <a:gd name="T47" fmla="*/ 139 h 658"/>
                <a:gd name="T48" fmla="*/ 146 w 1308"/>
                <a:gd name="T49" fmla="*/ 131 h 658"/>
                <a:gd name="T50" fmla="*/ 147 w 1308"/>
                <a:gd name="T51" fmla="*/ 123 h 658"/>
                <a:gd name="T52" fmla="*/ 150 w 1308"/>
                <a:gd name="T53" fmla="*/ 116 h 658"/>
                <a:gd name="T54" fmla="*/ 155 w 1308"/>
                <a:gd name="T55" fmla="*/ 110 h 65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08"/>
                <a:gd name="T85" fmla="*/ 0 h 658"/>
                <a:gd name="T86" fmla="*/ 1308 w 1308"/>
                <a:gd name="T87" fmla="*/ 658 h 65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08" h="658">
                  <a:moveTo>
                    <a:pt x="620" y="443"/>
                  </a:moveTo>
                  <a:lnTo>
                    <a:pt x="1308" y="272"/>
                  </a:lnTo>
                  <a:lnTo>
                    <a:pt x="722" y="0"/>
                  </a:lnTo>
                  <a:lnTo>
                    <a:pt x="26" y="81"/>
                  </a:lnTo>
                  <a:lnTo>
                    <a:pt x="23" y="86"/>
                  </a:lnTo>
                  <a:lnTo>
                    <a:pt x="17" y="98"/>
                  </a:lnTo>
                  <a:lnTo>
                    <a:pt x="9" y="116"/>
                  </a:lnTo>
                  <a:lnTo>
                    <a:pt x="3" y="140"/>
                  </a:lnTo>
                  <a:lnTo>
                    <a:pt x="0" y="170"/>
                  </a:lnTo>
                  <a:lnTo>
                    <a:pt x="4" y="203"/>
                  </a:lnTo>
                  <a:lnTo>
                    <a:pt x="17" y="240"/>
                  </a:lnTo>
                  <a:lnTo>
                    <a:pt x="41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3" y="282"/>
                  </a:lnTo>
                  <a:lnTo>
                    <a:pt x="612" y="658"/>
                  </a:lnTo>
                  <a:lnTo>
                    <a:pt x="615" y="649"/>
                  </a:lnTo>
                  <a:lnTo>
                    <a:pt x="608" y="629"/>
                  </a:lnTo>
                  <a:lnTo>
                    <a:pt x="604" y="622"/>
                  </a:lnTo>
                  <a:lnTo>
                    <a:pt x="599" y="606"/>
                  </a:lnTo>
                  <a:lnTo>
                    <a:pt x="591" y="582"/>
                  </a:lnTo>
                  <a:lnTo>
                    <a:pt x="585" y="553"/>
                  </a:lnTo>
                  <a:lnTo>
                    <a:pt x="581" y="523"/>
                  </a:lnTo>
                  <a:lnTo>
                    <a:pt x="585" y="492"/>
                  </a:lnTo>
                  <a:lnTo>
                    <a:pt x="597" y="465"/>
                  </a:lnTo>
                  <a:lnTo>
                    <a:pt x="620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9" name="Freeform 1461"/>
            <p:cNvSpPr>
              <a:spLocks/>
            </p:cNvSpPr>
            <p:nvPr/>
          </p:nvSpPr>
          <p:spPr bwMode="auto">
            <a:xfrm>
              <a:off x="179" y="1843"/>
              <a:ext cx="584" cy="199"/>
            </a:xfrm>
            <a:custGeom>
              <a:avLst/>
              <a:gdLst>
                <a:gd name="T0" fmla="*/ 292 w 1167"/>
                <a:gd name="T1" fmla="*/ 61 h 397"/>
                <a:gd name="T2" fmla="*/ 138 w 1167"/>
                <a:gd name="T3" fmla="*/ 100 h 397"/>
                <a:gd name="T4" fmla="*/ 0 w 1167"/>
                <a:gd name="T5" fmla="*/ 20 h 397"/>
                <a:gd name="T6" fmla="*/ 162 w 1167"/>
                <a:gd name="T7" fmla="*/ 0 h 397"/>
                <a:gd name="T8" fmla="*/ 292 w 1167"/>
                <a:gd name="T9" fmla="*/ 61 h 3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7"/>
                <a:gd name="T16" fmla="*/ 0 h 397"/>
                <a:gd name="T17" fmla="*/ 1167 w 1167"/>
                <a:gd name="T18" fmla="*/ 397 h 3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7" h="397">
                  <a:moveTo>
                    <a:pt x="1167" y="243"/>
                  </a:moveTo>
                  <a:lnTo>
                    <a:pt x="551" y="397"/>
                  </a:lnTo>
                  <a:lnTo>
                    <a:pt x="0" y="78"/>
                  </a:lnTo>
                  <a:lnTo>
                    <a:pt x="646" y="0"/>
                  </a:lnTo>
                  <a:lnTo>
                    <a:pt x="1167" y="24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0" name="Freeform 1462"/>
            <p:cNvSpPr>
              <a:spLocks/>
            </p:cNvSpPr>
            <p:nvPr/>
          </p:nvSpPr>
          <p:spPr bwMode="auto">
            <a:xfrm>
              <a:off x="154" y="1885"/>
              <a:ext cx="288" cy="252"/>
            </a:xfrm>
            <a:custGeom>
              <a:avLst/>
              <a:gdLst>
                <a:gd name="T0" fmla="*/ 139 w 576"/>
                <a:gd name="T1" fmla="*/ 126 h 503"/>
                <a:gd name="T2" fmla="*/ 9 w 576"/>
                <a:gd name="T3" fmla="*/ 39 h 503"/>
                <a:gd name="T4" fmla="*/ 5 w 576"/>
                <a:gd name="T5" fmla="*/ 33 h 503"/>
                <a:gd name="T6" fmla="*/ 1 w 576"/>
                <a:gd name="T7" fmla="*/ 26 h 503"/>
                <a:gd name="T8" fmla="*/ 1 w 576"/>
                <a:gd name="T9" fmla="*/ 20 h 503"/>
                <a:gd name="T10" fmla="*/ 0 w 576"/>
                <a:gd name="T11" fmla="*/ 15 h 503"/>
                <a:gd name="T12" fmla="*/ 1 w 576"/>
                <a:gd name="T13" fmla="*/ 10 h 503"/>
                <a:gd name="T14" fmla="*/ 1 w 576"/>
                <a:gd name="T15" fmla="*/ 6 h 503"/>
                <a:gd name="T16" fmla="*/ 3 w 576"/>
                <a:gd name="T17" fmla="*/ 3 h 503"/>
                <a:gd name="T18" fmla="*/ 4 w 576"/>
                <a:gd name="T19" fmla="*/ 0 h 503"/>
                <a:gd name="T20" fmla="*/ 144 w 576"/>
                <a:gd name="T21" fmla="*/ 81 h 503"/>
                <a:gd name="T22" fmla="*/ 140 w 576"/>
                <a:gd name="T23" fmla="*/ 86 h 503"/>
                <a:gd name="T24" fmla="*/ 138 w 576"/>
                <a:gd name="T25" fmla="*/ 91 h 503"/>
                <a:gd name="T26" fmla="*/ 136 w 576"/>
                <a:gd name="T27" fmla="*/ 97 h 503"/>
                <a:gd name="T28" fmla="*/ 135 w 576"/>
                <a:gd name="T29" fmla="*/ 103 h 503"/>
                <a:gd name="T30" fmla="*/ 135 w 576"/>
                <a:gd name="T31" fmla="*/ 109 h 503"/>
                <a:gd name="T32" fmla="*/ 136 w 576"/>
                <a:gd name="T33" fmla="*/ 115 h 503"/>
                <a:gd name="T34" fmla="*/ 137 w 576"/>
                <a:gd name="T35" fmla="*/ 121 h 503"/>
                <a:gd name="T36" fmla="*/ 139 w 576"/>
                <a:gd name="T37" fmla="*/ 126 h 50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76"/>
                <a:gd name="T58" fmla="*/ 0 h 503"/>
                <a:gd name="T59" fmla="*/ 576 w 576"/>
                <a:gd name="T60" fmla="*/ 503 h 50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76" h="503">
                  <a:moveTo>
                    <a:pt x="555" y="503"/>
                  </a:moveTo>
                  <a:lnTo>
                    <a:pt x="36" y="156"/>
                  </a:lnTo>
                  <a:lnTo>
                    <a:pt x="17" y="129"/>
                  </a:lnTo>
                  <a:lnTo>
                    <a:pt x="6" y="102"/>
                  </a:lnTo>
                  <a:lnTo>
                    <a:pt x="1" y="78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6" y="22"/>
                  </a:lnTo>
                  <a:lnTo>
                    <a:pt x="12" y="9"/>
                  </a:lnTo>
                  <a:lnTo>
                    <a:pt x="16" y="0"/>
                  </a:lnTo>
                  <a:lnTo>
                    <a:pt x="576" y="324"/>
                  </a:lnTo>
                  <a:lnTo>
                    <a:pt x="560" y="343"/>
                  </a:lnTo>
                  <a:lnTo>
                    <a:pt x="549" y="362"/>
                  </a:lnTo>
                  <a:lnTo>
                    <a:pt x="542" y="385"/>
                  </a:lnTo>
                  <a:lnTo>
                    <a:pt x="540" y="409"/>
                  </a:lnTo>
                  <a:lnTo>
                    <a:pt x="540" y="434"/>
                  </a:lnTo>
                  <a:lnTo>
                    <a:pt x="543" y="458"/>
                  </a:lnTo>
                  <a:lnTo>
                    <a:pt x="548" y="481"/>
                  </a:lnTo>
                  <a:lnTo>
                    <a:pt x="555" y="50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1" name="Freeform 1463"/>
            <p:cNvSpPr>
              <a:spLocks/>
            </p:cNvSpPr>
            <p:nvPr/>
          </p:nvSpPr>
          <p:spPr bwMode="auto">
            <a:xfrm>
              <a:off x="434" y="1973"/>
              <a:ext cx="357" cy="188"/>
            </a:xfrm>
            <a:custGeom>
              <a:avLst/>
              <a:gdLst>
                <a:gd name="T0" fmla="*/ 159 w 716"/>
                <a:gd name="T1" fmla="*/ 33 h 375"/>
                <a:gd name="T2" fmla="*/ 0 w 716"/>
                <a:gd name="T3" fmla="*/ 74 h 375"/>
                <a:gd name="T4" fmla="*/ 1 w 716"/>
                <a:gd name="T5" fmla="*/ 79 h 375"/>
                <a:gd name="T6" fmla="*/ 160 w 716"/>
                <a:gd name="T7" fmla="*/ 37 h 375"/>
                <a:gd name="T8" fmla="*/ 169 w 716"/>
                <a:gd name="T9" fmla="*/ 46 h 375"/>
                <a:gd name="T10" fmla="*/ 7 w 716"/>
                <a:gd name="T11" fmla="*/ 89 h 375"/>
                <a:gd name="T12" fmla="*/ 8 w 716"/>
                <a:gd name="T13" fmla="*/ 94 h 375"/>
                <a:gd name="T14" fmla="*/ 178 w 716"/>
                <a:gd name="T15" fmla="*/ 49 h 375"/>
                <a:gd name="T16" fmla="*/ 163 w 716"/>
                <a:gd name="T17" fmla="*/ 34 h 375"/>
                <a:gd name="T18" fmla="*/ 166 w 716"/>
                <a:gd name="T19" fmla="*/ 1 h 375"/>
                <a:gd name="T20" fmla="*/ 161 w 716"/>
                <a:gd name="T21" fmla="*/ 0 h 375"/>
                <a:gd name="T22" fmla="*/ 160 w 716"/>
                <a:gd name="T23" fmla="*/ 11 h 375"/>
                <a:gd name="T24" fmla="*/ 159 w 716"/>
                <a:gd name="T25" fmla="*/ 33 h 3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16"/>
                <a:gd name="T40" fmla="*/ 0 h 375"/>
                <a:gd name="T41" fmla="*/ 716 w 716"/>
                <a:gd name="T42" fmla="*/ 375 h 37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16" h="375">
                  <a:moveTo>
                    <a:pt x="637" y="129"/>
                  </a:moveTo>
                  <a:lnTo>
                    <a:pt x="0" y="295"/>
                  </a:lnTo>
                  <a:lnTo>
                    <a:pt x="5" y="315"/>
                  </a:lnTo>
                  <a:lnTo>
                    <a:pt x="643" y="148"/>
                  </a:lnTo>
                  <a:lnTo>
                    <a:pt x="678" y="184"/>
                  </a:lnTo>
                  <a:lnTo>
                    <a:pt x="28" y="355"/>
                  </a:lnTo>
                  <a:lnTo>
                    <a:pt x="32" y="375"/>
                  </a:lnTo>
                  <a:lnTo>
                    <a:pt x="716" y="194"/>
                  </a:lnTo>
                  <a:lnTo>
                    <a:pt x="656" y="133"/>
                  </a:lnTo>
                  <a:lnTo>
                    <a:pt x="665" y="2"/>
                  </a:lnTo>
                  <a:lnTo>
                    <a:pt x="647" y="0"/>
                  </a:lnTo>
                  <a:lnTo>
                    <a:pt x="644" y="41"/>
                  </a:lnTo>
                  <a:lnTo>
                    <a:pt x="637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2" name="Freeform 1464"/>
            <p:cNvSpPr>
              <a:spLocks/>
            </p:cNvSpPr>
            <p:nvPr/>
          </p:nvSpPr>
          <p:spPr bwMode="auto">
            <a:xfrm>
              <a:off x="488" y="1756"/>
              <a:ext cx="311" cy="194"/>
            </a:xfrm>
            <a:custGeom>
              <a:avLst/>
              <a:gdLst>
                <a:gd name="T0" fmla="*/ 7 w 623"/>
                <a:gd name="T1" fmla="*/ 55 h 389"/>
                <a:gd name="T2" fmla="*/ 0 w 623"/>
                <a:gd name="T3" fmla="*/ 66 h 389"/>
                <a:gd name="T4" fmla="*/ 0 w 623"/>
                <a:gd name="T5" fmla="*/ 81 h 389"/>
                <a:gd name="T6" fmla="*/ 2 w 623"/>
                <a:gd name="T7" fmla="*/ 91 h 389"/>
                <a:gd name="T8" fmla="*/ 3 w 623"/>
                <a:gd name="T9" fmla="*/ 97 h 389"/>
                <a:gd name="T10" fmla="*/ 155 w 623"/>
                <a:gd name="T11" fmla="*/ 36 h 389"/>
                <a:gd name="T12" fmla="*/ 153 w 623"/>
                <a:gd name="T13" fmla="*/ 0 h 389"/>
                <a:gd name="T14" fmla="*/ 7 w 623"/>
                <a:gd name="T15" fmla="*/ 55 h 3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23"/>
                <a:gd name="T25" fmla="*/ 0 h 389"/>
                <a:gd name="T26" fmla="*/ 623 w 623"/>
                <a:gd name="T27" fmla="*/ 389 h 3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23" h="389">
                  <a:moveTo>
                    <a:pt x="29" y="221"/>
                  </a:moveTo>
                  <a:lnTo>
                    <a:pt x="0" y="266"/>
                  </a:lnTo>
                  <a:lnTo>
                    <a:pt x="2" y="326"/>
                  </a:lnTo>
                  <a:lnTo>
                    <a:pt x="11" y="365"/>
                  </a:lnTo>
                  <a:lnTo>
                    <a:pt x="15" y="389"/>
                  </a:lnTo>
                  <a:lnTo>
                    <a:pt x="623" y="145"/>
                  </a:lnTo>
                  <a:lnTo>
                    <a:pt x="615" y="0"/>
                  </a:lnTo>
                  <a:lnTo>
                    <a:pt x="29" y="2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3" name="Freeform 1465"/>
            <p:cNvSpPr>
              <a:spLocks/>
            </p:cNvSpPr>
            <p:nvPr/>
          </p:nvSpPr>
          <p:spPr bwMode="auto">
            <a:xfrm>
              <a:off x="496" y="1830"/>
              <a:ext cx="330" cy="153"/>
            </a:xfrm>
            <a:custGeom>
              <a:avLst/>
              <a:gdLst>
                <a:gd name="T0" fmla="*/ 0 w 662"/>
                <a:gd name="T1" fmla="*/ 63 h 305"/>
                <a:gd name="T2" fmla="*/ 8 w 662"/>
                <a:gd name="T3" fmla="*/ 77 h 305"/>
                <a:gd name="T4" fmla="*/ 165 w 662"/>
                <a:gd name="T5" fmla="*/ 13 h 305"/>
                <a:gd name="T6" fmla="*/ 150 w 662"/>
                <a:gd name="T7" fmla="*/ 0 h 305"/>
                <a:gd name="T8" fmla="*/ 0 w 662"/>
                <a:gd name="T9" fmla="*/ 63 h 3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2"/>
                <a:gd name="T16" fmla="*/ 0 h 305"/>
                <a:gd name="T17" fmla="*/ 662 w 662"/>
                <a:gd name="T18" fmla="*/ 305 h 3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2" h="305">
                  <a:moveTo>
                    <a:pt x="0" y="250"/>
                  </a:moveTo>
                  <a:lnTo>
                    <a:pt x="33" y="305"/>
                  </a:lnTo>
                  <a:lnTo>
                    <a:pt x="662" y="51"/>
                  </a:lnTo>
                  <a:lnTo>
                    <a:pt x="604" y="0"/>
                  </a:lnTo>
                  <a:lnTo>
                    <a:pt x="0" y="25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4" name="Freeform 1466"/>
            <p:cNvSpPr>
              <a:spLocks/>
            </p:cNvSpPr>
            <p:nvPr/>
          </p:nvSpPr>
          <p:spPr bwMode="auto">
            <a:xfrm>
              <a:off x="193" y="1624"/>
              <a:ext cx="639" cy="365"/>
            </a:xfrm>
            <a:custGeom>
              <a:avLst/>
              <a:gdLst>
                <a:gd name="T0" fmla="*/ 157 w 1279"/>
                <a:gd name="T1" fmla="*/ 123 h 731"/>
                <a:gd name="T2" fmla="*/ 319 w 1279"/>
                <a:gd name="T3" fmla="*/ 62 h 731"/>
                <a:gd name="T4" fmla="*/ 170 w 1279"/>
                <a:gd name="T5" fmla="*/ 0 h 731"/>
                <a:gd name="T6" fmla="*/ 4 w 1279"/>
                <a:gd name="T7" fmla="*/ 37 h 731"/>
                <a:gd name="T8" fmla="*/ 3 w 1279"/>
                <a:gd name="T9" fmla="*/ 39 h 731"/>
                <a:gd name="T10" fmla="*/ 2 w 1279"/>
                <a:gd name="T11" fmla="*/ 42 h 731"/>
                <a:gd name="T12" fmla="*/ 1 w 1279"/>
                <a:gd name="T13" fmla="*/ 47 h 731"/>
                <a:gd name="T14" fmla="*/ 0 w 1279"/>
                <a:gd name="T15" fmla="*/ 54 h 731"/>
                <a:gd name="T16" fmla="*/ 0 w 1279"/>
                <a:gd name="T17" fmla="*/ 62 h 731"/>
                <a:gd name="T18" fmla="*/ 2 w 1279"/>
                <a:gd name="T19" fmla="*/ 72 h 731"/>
                <a:gd name="T20" fmla="*/ 6 w 1279"/>
                <a:gd name="T21" fmla="*/ 82 h 731"/>
                <a:gd name="T22" fmla="*/ 13 w 1279"/>
                <a:gd name="T23" fmla="*/ 92 h 731"/>
                <a:gd name="T24" fmla="*/ 13 w 1279"/>
                <a:gd name="T25" fmla="*/ 92 h 731"/>
                <a:gd name="T26" fmla="*/ 13 w 1279"/>
                <a:gd name="T27" fmla="*/ 92 h 731"/>
                <a:gd name="T28" fmla="*/ 13 w 1279"/>
                <a:gd name="T29" fmla="*/ 93 h 731"/>
                <a:gd name="T30" fmla="*/ 13 w 1279"/>
                <a:gd name="T31" fmla="*/ 93 h 731"/>
                <a:gd name="T32" fmla="*/ 13 w 1279"/>
                <a:gd name="T33" fmla="*/ 93 h 731"/>
                <a:gd name="T34" fmla="*/ 13 w 1279"/>
                <a:gd name="T35" fmla="*/ 93 h 731"/>
                <a:gd name="T36" fmla="*/ 161 w 1279"/>
                <a:gd name="T37" fmla="*/ 182 h 731"/>
                <a:gd name="T38" fmla="*/ 161 w 1279"/>
                <a:gd name="T39" fmla="*/ 180 h 731"/>
                <a:gd name="T40" fmla="*/ 159 w 1279"/>
                <a:gd name="T41" fmla="*/ 175 h 731"/>
                <a:gd name="T42" fmla="*/ 159 w 1279"/>
                <a:gd name="T43" fmla="*/ 175 h 731"/>
                <a:gd name="T44" fmla="*/ 159 w 1279"/>
                <a:gd name="T45" fmla="*/ 174 h 731"/>
                <a:gd name="T46" fmla="*/ 158 w 1279"/>
                <a:gd name="T47" fmla="*/ 173 h 731"/>
                <a:gd name="T48" fmla="*/ 156 w 1279"/>
                <a:gd name="T49" fmla="*/ 169 h 731"/>
                <a:gd name="T50" fmla="*/ 154 w 1279"/>
                <a:gd name="T51" fmla="*/ 162 h 731"/>
                <a:gd name="T52" fmla="*/ 151 w 1279"/>
                <a:gd name="T53" fmla="*/ 154 h 731"/>
                <a:gd name="T54" fmla="*/ 150 w 1279"/>
                <a:gd name="T55" fmla="*/ 146 h 731"/>
                <a:gd name="T56" fmla="*/ 150 w 1279"/>
                <a:gd name="T57" fmla="*/ 138 h 731"/>
                <a:gd name="T58" fmla="*/ 152 w 1279"/>
                <a:gd name="T59" fmla="*/ 130 h 731"/>
                <a:gd name="T60" fmla="*/ 157 w 1279"/>
                <a:gd name="T61" fmla="*/ 123 h 73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279"/>
                <a:gd name="T94" fmla="*/ 0 h 731"/>
                <a:gd name="T95" fmla="*/ 1279 w 1279"/>
                <a:gd name="T96" fmla="*/ 731 h 73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279" h="731">
                  <a:moveTo>
                    <a:pt x="629" y="495"/>
                  </a:moveTo>
                  <a:lnTo>
                    <a:pt x="1279" y="248"/>
                  </a:lnTo>
                  <a:lnTo>
                    <a:pt x="681" y="0"/>
                  </a:lnTo>
                  <a:lnTo>
                    <a:pt x="16" y="150"/>
                  </a:lnTo>
                  <a:lnTo>
                    <a:pt x="14" y="156"/>
                  </a:lnTo>
                  <a:lnTo>
                    <a:pt x="8" y="169"/>
                  </a:lnTo>
                  <a:lnTo>
                    <a:pt x="4" y="190"/>
                  </a:lnTo>
                  <a:lnTo>
                    <a:pt x="0" y="219"/>
                  </a:lnTo>
                  <a:lnTo>
                    <a:pt x="0" y="251"/>
                  </a:lnTo>
                  <a:lnTo>
                    <a:pt x="8" y="289"/>
                  </a:lnTo>
                  <a:lnTo>
                    <a:pt x="26" y="329"/>
                  </a:lnTo>
                  <a:lnTo>
                    <a:pt x="53" y="371"/>
                  </a:lnTo>
                  <a:lnTo>
                    <a:pt x="54" y="371"/>
                  </a:lnTo>
                  <a:lnTo>
                    <a:pt x="54" y="372"/>
                  </a:lnTo>
                  <a:lnTo>
                    <a:pt x="644" y="731"/>
                  </a:lnTo>
                  <a:lnTo>
                    <a:pt x="646" y="721"/>
                  </a:lnTo>
                  <a:lnTo>
                    <a:pt x="636" y="700"/>
                  </a:lnTo>
                  <a:lnTo>
                    <a:pt x="636" y="699"/>
                  </a:lnTo>
                  <a:lnTo>
                    <a:pt x="633" y="692"/>
                  </a:lnTo>
                  <a:lnTo>
                    <a:pt x="625" y="676"/>
                  </a:lnTo>
                  <a:lnTo>
                    <a:pt x="616" y="650"/>
                  </a:lnTo>
                  <a:lnTo>
                    <a:pt x="606" y="619"/>
                  </a:lnTo>
                  <a:lnTo>
                    <a:pt x="601" y="586"/>
                  </a:lnTo>
                  <a:lnTo>
                    <a:pt x="601" y="553"/>
                  </a:lnTo>
                  <a:lnTo>
                    <a:pt x="610" y="521"/>
                  </a:lnTo>
                  <a:lnTo>
                    <a:pt x="629" y="4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5" name="Freeform 1467"/>
            <p:cNvSpPr>
              <a:spLocks/>
            </p:cNvSpPr>
            <p:nvPr/>
          </p:nvSpPr>
          <p:spPr bwMode="auto">
            <a:xfrm>
              <a:off x="224" y="1637"/>
              <a:ext cx="574" cy="221"/>
            </a:xfrm>
            <a:custGeom>
              <a:avLst/>
              <a:gdLst>
                <a:gd name="T0" fmla="*/ 287 w 1148"/>
                <a:gd name="T1" fmla="*/ 55 h 443"/>
                <a:gd name="T2" fmla="*/ 142 w 1148"/>
                <a:gd name="T3" fmla="*/ 110 h 443"/>
                <a:gd name="T4" fmla="*/ 0 w 1148"/>
                <a:gd name="T5" fmla="*/ 35 h 443"/>
                <a:gd name="T6" fmla="*/ 154 w 1148"/>
                <a:gd name="T7" fmla="*/ 0 h 443"/>
                <a:gd name="T8" fmla="*/ 287 w 1148"/>
                <a:gd name="T9" fmla="*/ 55 h 4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8"/>
                <a:gd name="T16" fmla="*/ 0 h 443"/>
                <a:gd name="T17" fmla="*/ 1148 w 1148"/>
                <a:gd name="T18" fmla="*/ 443 h 4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8" h="443">
                  <a:moveTo>
                    <a:pt x="1148" y="220"/>
                  </a:moveTo>
                  <a:lnTo>
                    <a:pt x="567" y="443"/>
                  </a:lnTo>
                  <a:lnTo>
                    <a:pt x="0" y="140"/>
                  </a:lnTo>
                  <a:lnTo>
                    <a:pt x="619" y="0"/>
                  </a:lnTo>
                  <a:lnTo>
                    <a:pt x="1148" y="22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6" name="Freeform 1468"/>
            <p:cNvSpPr>
              <a:spLocks/>
            </p:cNvSpPr>
            <p:nvPr/>
          </p:nvSpPr>
          <p:spPr bwMode="auto">
            <a:xfrm>
              <a:off x="203" y="1712"/>
              <a:ext cx="293" cy="252"/>
            </a:xfrm>
            <a:custGeom>
              <a:avLst/>
              <a:gdLst>
                <a:gd name="T0" fmla="*/ 146 w 585"/>
                <a:gd name="T1" fmla="*/ 126 h 504"/>
                <a:gd name="T2" fmla="*/ 12 w 585"/>
                <a:gd name="T3" fmla="*/ 44 h 504"/>
                <a:gd name="T4" fmla="*/ 6 w 585"/>
                <a:gd name="T5" fmla="*/ 36 h 504"/>
                <a:gd name="T6" fmla="*/ 3 w 585"/>
                <a:gd name="T7" fmla="*/ 30 h 504"/>
                <a:gd name="T8" fmla="*/ 1 w 585"/>
                <a:gd name="T9" fmla="*/ 23 h 504"/>
                <a:gd name="T10" fmla="*/ 0 w 585"/>
                <a:gd name="T11" fmla="*/ 17 h 504"/>
                <a:gd name="T12" fmla="*/ 0 w 585"/>
                <a:gd name="T13" fmla="*/ 11 h 504"/>
                <a:gd name="T14" fmla="*/ 1 w 585"/>
                <a:gd name="T15" fmla="*/ 7 h 504"/>
                <a:gd name="T16" fmla="*/ 2 w 585"/>
                <a:gd name="T17" fmla="*/ 3 h 504"/>
                <a:gd name="T18" fmla="*/ 3 w 585"/>
                <a:gd name="T19" fmla="*/ 0 h 504"/>
                <a:gd name="T20" fmla="*/ 147 w 585"/>
                <a:gd name="T21" fmla="*/ 77 h 504"/>
                <a:gd name="T22" fmla="*/ 143 w 585"/>
                <a:gd name="T23" fmla="*/ 83 h 504"/>
                <a:gd name="T24" fmla="*/ 141 w 585"/>
                <a:gd name="T25" fmla="*/ 89 h 504"/>
                <a:gd name="T26" fmla="*/ 140 w 585"/>
                <a:gd name="T27" fmla="*/ 95 h 504"/>
                <a:gd name="T28" fmla="*/ 140 w 585"/>
                <a:gd name="T29" fmla="*/ 101 h 504"/>
                <a:gd name="T30" fmla="*/ 141 w 585"/>
                <a:gd name="T31" fmla="*/ 108 h 504"/>
                <a:gd name="T32" fmla="*/ 142 w 585"/>
                <a:gd name="T33" fmla="*/ 115 h 504"/>
                <a:gd name="T34" fmla="*/ 144 w 585"/>
                <a:gd name="T35" fmla="*/ 121 h 504"/>
                <a:gd name="T36" fmla="*/ 146 w 585"/>
                <a:gd name="T37" fmla="*/ 126 h 50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85"/>
                <a:gd name="T58" fmla="*/ 0 h 504"/>
                <a:gd name="T59" fmla="*/ 585 w 585"/>
                <a:gd name="T60" fmla="*/ 504 h 50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85" h="504">
                  <a:moveTo>
                    <a:pt x="583" y="504"/>
                  </a:moveTo>
                  <a:lnTo>
                    <a:pt x="45" y="174"/>
                  </a:lnTo>
                  <a:lnTo>
                    <a:pt x="24" y="144"/>
                  </a:lnTo>
                  <a:lnTo>
                    <a:pt x="10" y="117"/>
                  </a:lnTo>
                  <a:lnTo>
                    <a:pt x="2" y="90"/>
                  </a:lnTo>
                  <a:lnTo>
                    <a:pt x="0" y="66"/>
                  </a:lnTo>
                  <a:lnTo>
                    <a:pt x="0" y="44"/>
                  </a:lnTo>
                  <a:lnTo>
                    <a:pt x="2" y="26"/>
                  </a:lnTo>
                  <a:lnTo>
                    <a:pt x="6" y="11"/>
                  </a:lnTo>
                  <a:lnTo>
                    <a:pt x="9" y="0"/>
                  </a:lnTo>
                  <a:lnTo>
                    <a:pt x="585" y="308"/>
                  </a:lnTo>
                  <a:lnTo>
                    <a:pt x="572" y="330"/>
                  </a:lnTo>
                  <a:lnTo>
                    <a:pt x="562" y="353"/>
                  </a:lnTo>
                  <a:lnTo>
                    <a:pt x="559" y="378"/>
                  </a:lnTo>
                  <a:lnTo>
                    <a:pt x="559" y="404"/>
                  </a:lnTo>
                  <a:lnTo>
                    <a:pt x="561" y="431"/>
                  </a:lnTo>
                  <a:lnTo>
                    <a:pt x="567" y="457"/>
                  </a:lnTo>
                  <a:lnTo>
                    <a:pt x="574" y="481"/>
                  </a:lnTo>
                  <a:lnTo>
                    <a:pt x="583" y="50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7" name="Freeform 1469"/>
            <p:cNvSpPr>
              <a:spLocks/>
            </p:cNvSpPr>
            <p:nvPr/>
          </p:nvSpPr>
          <p:spPr bwMode="auto">
            <a:xfrm>
              <a:off x="495" y="1757"/>
              <a:ext cx="339" cy="232"/>
            </a:xfrm>
            <a:custGeom>
              <a:avLst/>
              <a:gdLst>
                <a:gd name="T0" fmla="*/ 149 w 680"/>
                <a:gd name="T1" fmla="*/ 34 h 465"/>
                <a:gd name="T2" fmla="*/ 0 w 680"/>
                <a:gd name="T3" fmla="*/ 95 h 465"/>
                <a:gd name="T4" fmla="*/ 1 w 680"/>
                <a:gd name="T5" fmla="*/ 100 h 465"/>
                <a:gd name="T6" fmla="*/ 151 w 680"/>
                <a:gd name="T7" fmla="*/ 39 h 465"/>
                <a:gd name="T8" fmla="*/ 160 w 680"/>
                <a:gd name="T9" fmla="*/ 48 h 465"/>
                <a:gd name="T10" fmla="*/ 8 w 680"/>
                <a:gd name="T11" fmla="*/ 111 h 465"/>
                <a:gd name="T12" fmla="*/ 10 w 680"/>
                <a:gd name="T13" fmla="*/ 116 h 465"/>
                <a:gd name="T14" fmla="*/ 169 w 680"/>
                <a:gd name="T15" fmla="*/ 50 h 465"/>
                <a:gd name="T16" fmla="*/ 154 w 680"/>
                <a:gd name="T17" fmla="*/ 35 h 465"/>
                <a:gd name="T18" fmla="*/ 153 w 680"/>
                <a:gd name="T19" fmla="*/ 0 h 465"/>
                <a:gd name="T20" fmla="*/ 149 w 680"/>
                <a:gd name="T21" fmla="*/ 0 h 465"/>
                <a:gd name="T22" fmla="*/ 149 w 680"/>
                <a:gd name="T23" fmla="*/ 11 h 465"/>
                <a:gd name="T24" fmla="*/ 149 w 680"/>
                <a:gd name="T25" fmla="*/ 34 h 4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0"/>
                <a:gd name="T40" fmla="*/ 0 h 465"/>
                <a:gd name="T41" fmla="*/ 680 w 680"/>
                <a:gd name="T42" fmla="*/ 465 h 46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80" h="465">
                  <a:moveTo>
                    <a:pt x="599" y="139"/>
                  </a:moveTo>
                  <a:lnTo>
                    <a:pt x="0" y="381"/>
                  </a:lnTo>
                  <a:lnTo>
                    <a:pt x="7" y="402"/>
                  </a:lnTo>
                  <a:lnTo>
                    <a:pt x="606" y="159"/>
                  </a:lnTo>
                  <a:lnTo>
                    <a:pt x="643" y="193"/>
                  </a:lnTo>
                  <a:lnTo>
                    <a:pt x="33" y="444"/>
                  </a:lnTo>
                  <a:lnTo>
                    <a:pt x="40" y="465"/>
                  </a:lnTo>
                  <a:lnTo>
                    <a:pt x="680" y="201"/>
                  </a:lnTo>
                  <a:lnTo>
                    <a:pt x="617" y="142"/>
                  </a:lnTo>
                  <a:lnTo>
                    <a:pt x="614" y="0"/>
                  </a:lnTo>
                  <a:lnTo>
                    <a:pt x="597" y="0"/>
                  </a:lnTo>
                  <a:lnTo>
                    <a:pt x="597" y="44"/>
                  </a:lnTo>
                  <a:lnTo>
                    <a:pt x="599" y="1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8" name="Freeform 1470"/>
            <p:cNvSpPr>
              <a:spLocks/>
            </p:cNvSpPr>
            <p:nvPr/>
          </p:nvSpPr>
          <p:spPr bwMode="auto">
            <a:xfrm>
              <a:off x="442" y="1589"/>
              <a:ext cx="323" cy="148"/>
            </a:xfrm>
            <a:custGeom>
              <a:avLst/>
              <a:gdLst>
                <a:gd name="T0" fmla="*/ 9 w 647"/>
                <a:gd name="T1" fmla="*/ 37 h 296"/>
                <a:gd name="T2" fmla="*/ 1 w 647"/>
                <a:gd name="T3" fmla="*/ 46 h 296"/>
                <a:gd name="T4" fmla="*/ 0 w 647"/>
                <a:gd name="T5" fmla="*/ 59 h 296"/>
                <a:gd name="T6" fmla="*/ 1 w 647"/>
                <a:gd name="T7" fmla="*/ 69 h 296"/>
                <a:gd name="T8" fmla="*/ 2 w 647"/>
                <a:gd name="T9" fmla="*/ 74 h 296"/>
                <a:gd name="T10" fmla="*/ 160 w 647"/>
                <a:gd name="T11" fmla="*/ 33 h 296"/>
                <a:gd name="T12" fmla="*/ 161 w 647"/>
                <a:gd name="T13" fmla="*/ 0 h 296"/>
                <a:gd name="T14" fmla="*/ 9 w 647"/>
                <a:gd name="T15" fmla="*/ 37 h 2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47"/>
                <a:gd name="T25" fmla="*/ 0 h 296"/>
                <a:gd name="T26" fmla="*/ 647 w 647"/>
                <a:gd name="T27" fmla="*/ 296 h 2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47" h="296">
                  <a:moveTo>
                    <a:pt x="38" y="149"/>
                  </a:moveTo>
                  <a:lnTo>
                    <a:pt x="5" y="185"/>
                  </a:lnTo>
                  <a:lnTo>
                    <a:pt x="0" y="238"/>
                  </a:lnTo>
                  <a:lnTo>
                    <a:pt x="7" y="274"/>
                  </a:lnTo>
                  <a:lnTo>
                    <a:pt x="9" y="296"/>
                  </a:lnTo>
                  <a:lnTo>
                    <a:pt x="642" y="131"/>
                  </a:lnTo>
                  <a:lnTo>
                    <a:pt x="647" y="0"/>
                  </a:lnTo>
                  <a:lnTo>
                    <a:pt x="38" y="1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9" name="Freeform 1471"/>
            <p:cNvSpPr>
              <a:spLocks/>
            </p:cNvSpPr>
            <p:nvPr/>
          </p:nvSpPr>
          <p:spPr bwMode="auto">
            <a:xfrm>
              <a:off x="446" y="1656"/>
              <a:ext cx="342" cy="111"/>
            </a:xfrm>
            <a:custGeom>
              <a:avLst/>
              <a:gdLst>
                <a:gd name="T0" fmla="*/ 0 w 685"/>
                <a:gd name="T1" fmla="*/ 43 h 221"/>
                <a:gd name="T2" fmla="*/ 7 w 685"/>
                <a:gd name="T3" fmla="*/ 56 h 221"/>
                <a:gd name="T4" fmla="*/ 171 w 685"/>
                <a:gd name="T5" fmla="*/ 13 h 221"/>
                <a:gd name="T6" fmla="*/ 157 w 685"/>
                <a:gd name="T7" fmla="*/ 0 h 221"/>
                <a:gd name="T8" fmla="*/ 0 w 685"/>
                <a:gd name="T9" fmla="*/ 43 h 2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5"/>
                <a:gd name="T16" fmla="*/ 0 h 221"/>
                <a:gd name="T17" fmla="*/ 685 w 685"/>
                <a:gd name="T18" fmla="*/ 221 h 2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5" h="221">
                  <a:moveTo>
                    <a:pt x="0" y="169"/>
                  </a:moveTo>
                  <a:lnTo>
                    <a:pt x="29" y="221"/>
                  </a:lnTo>
                  <a:lnTo>
                    <a:pt x="685" y="50"/>
                  </a:lnTo>
                  <a:lnTo>
                    <a:pt x="631" y="0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0" name="Freeform 1472"/>
            <p:cNvSpPr>
              <a:spLocks/>
            </p:cNvSpPr>
            <p:nvPr/>
          </p:nvSpPr>
          <p:spPr bwMode="auto">
            <a:xfrm>
              <a:off x="162" y="1450"/>
              <a:ext cx="640" cy="323"/>
            </a:xfrm>
            <a:custGeom>
              <a:avLst/>
              <a:gdLst>
                <a:gd name="T0" fmla="*/ 152 w 1281"/>
                <a:gd name="T1" fmla="*/ 109 h 644"/>
                <a:gd name="T2" fmla="*/ 320 w 1281"/>
                <a:gd name="T3" fmla="*/ 67 h 644"/>
                <a:gd name="T4" fmla="*/ 176 w 1281"/>
                <a:gd name="T5" fmla="*/ 0 h 644"/>
                <a:gd name="T6" fmla="*/ 6 w 1281"/>
                <a:gd name="T7" fmla="*/ 21 h 644"/>
                <a:gd name="T8" fmla="*/ 5 w 1281"/>
                <a:gd name="T9" fmla="*/ 21 h 644"/>
                <a:gd name="T10" fmla="*/ 4 w 1281"/>
                <a:gd name="T11" fmla="*/ 24 h 644"/>
                <a:gd name="T12" fmla="*/ 2 w 1281"/>
                <a:gd name="T13" fmla="*/ 29 h 644"/>
                <a:gd name="T14" fmla="*/ 0 w 1281"/>
                <a:gd name="T15" fmla="*/ 35 h 644"/>
                <a:gd name="T16" fmla="*/ 0 w 1281"/>
                <a:gd name="T17" fmla="*/ 42 h 644"/>
                <a:gd name="T18" fmla="*/ 1 w 1281"/>
                <a:gd name="T19" fmla="*/ 50 h 644"/>
                <a:gd name="T20" fmla="*/ 4 w 1281"/>
                <a:gd name="T21" fmla="*/ 59 h 644"/>
                <a:gd name="T22" fmla="*/ 9 w 1281"/>
                <a:gd name="T23" fmla="*/ 69 h 644"/>
                <a:gd name="T24" fmla="*/ 9 w 1281"/>
                <a:gd name="T25" fmla="*/ 69 h 644"/>
                <a:gd name="T26" fmla="*/ 10 w 1281"/>
                <a:gd name="T27" fmla="*/ 69 h 644"/>
                <a:gd name="T28" fmla="*/ 10 w 1281"/>
                <a:gd name="T29" fmla="*/ 69 h 644"/>
                <a:gd name="T30" fmla="*/ 10 w 1281"/>
                <a:gd name="T31" fmla="*/ 69 h 644"/>
                <a:gd name="T32" fmla="*/ 10 w 1281"/>
                <a:gd name="T33" fmla="*/ 69 h 644"/>
                <a:gd name="T34" fmla="*/ 10 w 1281"/>
                <a:gd name="T35" fmla="*/ 69 h 644"/>
                <a:gd name="T36" fmla="*/ 150 w 1281"/>
                <a:gd name="T37" fmla="*/ 162 h 644"/>
                <a:gd name="T38" fmla="*/ 150 w 1281"/>
                <a:gd name="T39" fmla="*/ 160 h 644"/>
                <a:gd name="T40" fmla="*/ 148 w 1281"/>
                <a:gd name="T41" fmla="*/ 155 h 644"/>
                <a:gd name="T42" fmla="*/ 148 w 1281"/>
                <a:gd name="T43" fmla="*/ 155 h 644"/>
                <a:gd name="T44" fmla="*/ 148 w 1281"/>
                <a:gd name="T45" fmla="*/ 155 h 644"/>
                <a:gd name="T46" fmla="*/ 148 w 1281"/>
                <a:gd name="T47" fmla="*/ 153 h 644"/>
                <a:gd name="T48" fmla="*/ 146 w 1281"/>
                <a:gd name="T49" fmla="*/ 149 h 644"/>
                <a:gd name="T50" fmla="*/ 144 w 1281"/>
                <a:gd name="T51" fmla="*/ 143 h 644"/>
                <a:gd name="T52" fmla="*/ 143 w 1281"/>
                <a:gd name="T53" fmla="*/ 136 h 644"/>
                <a:gd name="T54" fmla="*/ 142 w 1281"/>
                <a:gd name="T55" fmla="*/ 129 h 644"/>
                <a:gd name="T56" fmla="*/ 143 w 1281"/>
                <a:gd name="T57" fmla="*/ 121 h 644"/>
                <a:gd name="T58" fmla="*/ 146 w 1281"/>
                <a:gd name="T59" fmla="*/ 115 h 644"/>
                <a:gd name="T60" fmla="*/ 152 w 1281"/>
                <a:gd name="T61" fmla="*/ 109 h 6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281"/>
                <a:gd name="T94" fmla="*/ 0 h 644"/>
                <a:gd name="T95" fmla="*/ 1281 w 1281"/>
                <a:gd name="T96" fmla="*/ 644 h 6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281" h="644">
                  <a:moveTo>
                    <a:pt x="608" y="434"/>
                  </a:moveTo>
                  <a:lnTo>
                    <a:pt x="1281" y="267"/>
                  </a:lnTo>
                  <a:lnTo>
                    <a:pt x="705" y="0"/>
                  </a:lnTo>
                  <a:lnTo>
                    <a:pt x="26" y="81"/>
                  </a:lnTo>
                  <a:lnTo>
                    <a:pt x="22" y="84"/>
                  </a:lnTo>
                  <a:lnTo>
                    <a:pt x="16" y="95"/>
                  </a:lnTo>
                  <a:lnTo>
                    <a:pt x="8" y="114"/>
                  </a:lnTo>
                  <a:lnTo>
                    <a:pt x="3" y="138"/>
                  </a:lnTo>
                  <a:lnTo>
                    <a:pt x="0" y="167"/>
                  </a:lnTo>
                  <a:lnTo>
                    <a:pt x="4" y="200"/>
                  </a:lnTo>
                  <a:lnTo>
                    <a:pt x="16" y="236"/>
                  </a:lnTo>
                  <a:lnTo>
                    <a:pt x="39" y="275"/>
                  </a:lnTo>
                  <a:lnTo>
                    <a:pt x="41" y="275"/>
                  </a:lnTo>
                  <a:lnTo>
                    <a:pt x="41" y="276"/>
                  </a:lnTo>
                  <a:lnTo>
                    <a:pt x="42" y="276"/>
                  </a:lnTo>
                  <a:lnTo>
                    <a:pt x="600" y="644"/>
                  </a:lnTo>
                  <a:lnTo>
                    <a:pt x="602" y="636"/>
                  </a:lnTo>
                  <a:lnTo>
                    <a:pt x="595" y="617"/>
                  </a:lnTo>
                  <a:lnTo>
                    <a:pt x="594" y="616"/>
                  </a:lnTo>
                  <a:lnTo>
                    <a:pt x="592" y="610"/>
                  </a:lnTo>
                  <a:lnTo>
                    <a:pt x="585" y="594"/>
                  </a:lnTo>
                  <a:lnTo>
                    <a:pt x="578" y="571"/>
                  </a:lnTo>
                  <a:lnTo>
                    <a:pt x="572" y="543"/>
                  </a:lnTo>
                  <a:lnTo>
                    <a:pt x="570" y="513"/>
                  </a:lnTo>
                  <a:lnTo>
                    <a:pt x="573" y="483"/>
                  </a:lnTo>
                  <a:lnTo>
                    <a:pt x="585" y="456"/>
                  </a:lnTo>
                  <a:lnTo>
                    <a:pt x="608" y="4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1" name="Freeform 1473"/>
            <p:cNvSpPr>
              <a:spLocks/>
            </p:cNvSpPr>
            <p:nvPr/>
          </p:nvSpPr>
          <p:spPr bwMode="auto">
            <a:xfrm>
              <a:off x="197" y="1462"/>
              <a:ext cx="571" cy="194"/>
            </a:xfrm>
            <a:custGeom>
              <a:avLst/>
              <a:gdLst>
                <a:gd name="T0" fmla="*/ 285 w 1143"/>
                <a:gd name="T1" fmla="*/ 59 h 389"/>
                <a:gd name="T2" fmla="*/ 135 w 1143"/>
                <a:gd name="T3" fmla="*/ 97 h 389"/>
                <a:gd name="T4" fmla="*/ 0 w 1143"/>
                <a:gd name="T5" fmla="*/ 19 h 389"/>
                <a:gd name="T6" fmla="*/ 158 w 1143"/>
                <a:gd name="T7" fmla="*/ 0 h 389"/>
                <a:gd name="T8" fmla="*/ 285 w 1143"/>
                <a:gd name="T9" fmla="*/ 59 h 3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3"/>
                <a:gd name="T16" fmla="*/ 0 h 389"/>
                <a:gd name="T17" fmla="*/ 1143 w 1143"/>
                <a:gd name="T18" fmla="*/ 389 h 3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3" h="389">
                  <a:moveTo>
                    <a:pt x="1143" y="237"/>
                  </a:moveTo>
                  <a:lnTo>
                    <a:pt x="540" y="389"/>
                  </a:lnTo>
                  <a:lnTo>
                    <a:pt x="0" y="76"/>
                  </a:lnTo>
                  <a:lnTo>
                    <a:pt x="633" y="0"/>
                  </a:lnTo>
                  <a:lnTo>
                    <a:pt x="1143" y="237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2" name="Freeform 1474"/>
            <p:cNvSpPr>
              <a:spLocks/>
            </p:cNvSpPr>
            <p:nvPr/>
          </p:nvSpPr>
          <p:spPr bwMode="auto">
            <a:xfrm>
              <a:off x="172" y="1503"/>
              <a:ext cx="282" cy="246"/>
            </a:xfrm>
            <a:custGeom>
              <a:avLst/>
              <a:gdLst>
                <a:gd name="T0" fmla="*/ 136 w 565"/>
                <a:gd name="T1" fmla="*/ 123 h 492"/>
                <a:gd name="T2" fmla="*/ 8 w 565"/>
                <a:gd name="T3" fmla="*/ 39 h 492"/>
                <a:gd name="T4" fmla="*/ 4 w 565"/>
                <a:gd name="T5" fmla="*/ 31 h 492"/>
                <a:gd name="T6" fmla="*/ 1 w 565"/>
                <a:gd name="T7" fmla="*/ 26 h 492"/>
                <a:gd name="T8" fmla="*/ 0 w 565"/>
                <a:gd name="T9" fmla="*/ 20 h 492"/>
                <a:gd name="T10" fmla="*/ 0 w 565"/>
                <a:gd name="T11" fmla="*/ 14 h 492"/>
                <a:gd name="T12" fmla="*/ 0 w 565"/>
                <a:gd name="T13" fmla="*/ 10 h 492"/>
                <a:gd name="T14" fmla="*/ 1 w 565"/>
                <a:gd name="T15" fmla="*/ 6 h 492"/>
                <a:gd name="T16" fmla="*/ 2 w 565"/>
                <a:gd name="T17" fmla="*/ 3 h 492"/>
                <a:gd name="T18" fmla="*/ 4 w 565"/>
                <a:gd name="T19" fmla="*/ 0 h 492"/>
                <a:gd name="T20" fmla="*/ 141 w 565"/>
                <a:gd name="T21" fmla="*/ 80 h 492"/>
                <a:gd name="T22" fmla="*/ 137 w 565"/>
                <a:gd name="T23" fmla="*/ 84 h 492"/>
                <a:gd name="T24" fmla="*/ 134 w 565"/>
                <a:gd name="T25" fmla="*/ 89 h 492"/>
                <a:gd name="T26" fmla="*/ 132 w 565"/>
                <a:gd name="T27" fmla="*/ 95 h 492"/>
                <a:gd name="T28" fmla="*/ 132 w 565"/>
                <a:gd name="T29" fmla="*/ 101 h 492"/>
                <a:gd name="T30" fmla="*/ 132 w 565"/>
                <a:gd name="T31" fmla="*/ 106 h 492"/>
                <a:gd name="T32" fmla="*/ 133 w 565"/>
                <a:gd name="T33" fmla="*/ 112 h 492"/>
                <a:gd name="T34" fmla="*/ 134 w 565"/>
                <a:gd name="T35" fmla="*/ 118 h 492"/>
                <a:gd name="T36" fmla="*/ 136 w 565"/>
                <a:gd name="T37" fmla="*/ 123 h 4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65"/>
                <a:gd name="T58" fmla="*/ 0 h 492"/>
                <a:gd name="T59" fmla="*/ 565 w 565"/>
                <a:gd name="T60" fmla="*/ 492 h 49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65" h="492">
                  <a:moveTo>
                    <a:pt x="544" y="492"/>
                  </a:moveTo>
                  <a:lnTo>
                    <a:pt x="34" y="154"/>
                  </a:lnTo>
                  <a:lnTo>
                    <a:pt x="17" y="126"/>
                  </a:lnTo>
                  <a:lnTo>
                    <a:pt x="7" y="101"/>
                  </a:lnTo>
                  <a:lnTo>
                    <a:pt x="1" y="78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7" y="22"/>
                  </a:lnTo>
                  <a:lnTo>
                    <a:pt x="11" y="9"/>
                  </a:lnTo>
                  <a:lnTo>
                    <a:pt x="16" y="0"/>
                  </a:lnTo>
                  <a:lnTo>
                    <a:pt x="565" y="318"/>
                  </a:lnTo>
                  <a:lnTo>
                    <a:pt x="549" y="336"/>
                  </a:lnTo>
                  <a:lnTo>
                    <a:pt x="538" y="356"/>
                  </a:lnTo>
                  <a:lnTo>
                    <a:pt x="531" y="378"/>
                  </a:lnTo>
                  <a:lnTo>
                    <a:pt x="529" y="401"/>
                  </a:lnTo>
                  <a:lnTo>
                    <a:pt x="529" y="424"/>
                  </a:lnTo>
                  <a:lnTo>
                    <a:pt x="532" y="448"/>
                  </a:lnTo>
                  <a:lnTo>
                    <a:pt x="537" y="471"/>
                  </a:lnTo>
                  <a:lnTo>
                    <a:pt x="544" y="492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3" name="Freeform 1475"/>
            <p:cNvSpPr>
              <a:spLocks/>
            </p:cNvSpPr>
            <p:nvPr/>
          </p:nvSpPr>
          <p:spPr bwMode="auto">
            <a:xfrm>
              <a:off x="446" y="1589"/>
              <a:ext cx="350" cy="184"/>
            </a:xfrm>
            <a:custGeom>
              <a:avLst/>
              <a:gdLst>
                <a:gd name="T0" fmla="*/ 156 w 701"/>
                <a:gd name="T1" fmla="*/ 26 h 367"/>
                <a:gd name="T2" fmla="*/ 156 w 701"/>
                <a:gd name="T3" fmla="*/ 32 h 367"/>
                <a:gd name="T4" fmla="*/ 0 w 701"/>
                <a:gd name="T5" fmla="*/ 73 h 367"/>
                <a:gd name="T6" fmla="*/ 1 w 701"/>
                <a:gd name="T7" fmla="*/ 78 h 367"/>
                <a:gd name="T8" fmla="*/ 157 w 701"/>
                <a:gd name="T9" fmla="*/ 37 h 367"/>
                <a:gd name="T10" fmla="*/ 166 w 701"/>
                <a:gd name="T11" fmla="*/ 45 h 367"/>
                <a:gd name="T12" fmla="*/ 7 w 701"/>
                <a:gd name="T13" fmla="*/ 88 h 367"/>
                <a:gd name="T14" fmla="*/ 8 w 701"/>
                <a:gd name="T15" fmla="*/ 92 h 367"/>
                <a:gd name="T16" fmla="*/ 175 w 701"/>
                <a:gd name="T17" fmla="*/ 48 h 367"/>
                <a:gd name="T18" fmla="*/ 160 w 701"/>
                <a:gd name="T19" fmla="*/ 33 h 367"/>
                <a:gd name="T20" fmla="*/ 162 w 701"/>
                <a:gd name="T21" fmla="*/ 1 h 367"/>
                <a:gd name="T22" fmla="*/ 158 w 701"/>
                <a:gd name="T23" fmla="*/ 0 h 367"/>
                <a:gd name="T24" fmla="*/ 157 w 701"/>
                <a:gd name="T25" fmla="*/ 11 h 367"/>
                <a:gd name="T26" fmla="*/ 156 w 701"/>
                <a:gd name="T27" fmla="*/ 26 h 3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01"/>
                <a:gd name="T43" fmla="*/ 0 h 367"/>
                <a:gd name="T44" fmla="*/ 701 w 701"/>
                <a:gd name="T45" fmla="*/ 367 h 36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01" h="367">
                  <a:moveTo>
                    <a:pt x="626" y="104"/>
                  </a:moveTo>
                  <a:lnTo>
                    <a:pt x="625" y="127"/>
                  </a:lnTo>
                  <a:lnTo>
                    <a:pt x="0" y="289"/>
                  </a:lnTo>
                  <a:lnTo>
                    <a:pt x="5" y="309"/>
                  </a:lnTo>
                  <a:lnTo>
                    <a:pt x="631" y="146"/>
                  </a:lnTo>
                  <a:lnTo>
                    <a:pt x="664" y="180"/>
                  </a:lnTo>
                  <a:lnTo>
                    <a:pt x="28" y="349"/>
                  </a:lnTo>
                  <a:lnTo>
                    <a:pt x="33" y="367"/>
                  </a:lnTo>
                  <a:lnTo>
                    <a:pt x="701" y="190"/>
                  </a:lnTo>
                  <a:lnTo>
                    <a:pt x="642" y="131"/>
                  </a:lnTo>
                  <a:lnTo>
                    <a:pt x="651" y="3"/>
                  </a:lnTo>
                  <a:lnTo>
                    <a:pt x="634" y="0"/>
                  </a:lnTo>
                  <a:lnTo>
                    <a:pt x="631" y="41"/>
                  </a:lnTo>
                  <a:lnTo>
                    <a:pt x="626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4" name="Freeform 1476"/>
            <p:cNvSpPr>
              <a:spLocks/>
            </p:cNvSpPr>
            <p:nvPr/>
          </p:nvSpPr>
          <p:spPr bwMode="auto">
            <a:xfrm>
              <a:off x="480" y="1376"/>
              <a:ext cx="301" cy="188"/>
            </a:xfrm>
            <a:custGeom>
              <a:avLst/>
              <a:gdLst>
                <a:gd name="T0" fmla="*/ 7 w 603"/>
                <a:gd name="T1" fmla="*/ 53 h 376"/>
                <a:gd name="T2" fmla="*/ 0 w 603"/>
                <a:gd name="T3" fmla="*/ 64 h 376"/>
                <a:gd name="T4" fmla="*/ 0 w 603"/>
                <a:gd name="T5" fmla="*/ 79 h 376"/>
                <a:gd name="T6" fmla="*/ 2 w 603"/>
                <a:gd name="T7" fmla="*/ 89 h 376"/>
                <a:gd name="T8" fmla="*/ 3 w 603"/>
                <a:gd name="T9" fmla="*/ 94 h 376"/>
                <a:gd name="T10" fmla="*/ 150 w 603"/>
                <a:gd name="T11" fmla="*/ 35 h 376"/>
                <a:gd name="T12" fmla="*/ 148 w 603"/>
                <a:gd name="T13" fmla="*/ 0 h 376"/>
                <a:gd name="T14" fmla="*/ 7 w 603"/>
                <a:gd name="T15" fmla="*/ 53 h 37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376"/>
                <a:gd name="T26" fmla="*/ 603 w 603"/>
                <a:gd name="T27" fmla="*/ 376 h 37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376">
                  <a:moveTo>
                    <a:pt x="28" y="212"/>
                  </a:moveTo>
                  <a:lnTo>
                    <a:pt x="0" y="256"/>
                  </a:lnTo>
                  <a:lnTo>
                    <a:pt x="1" y="314"/>
                  </a:lnTo>
                  <a:lnTo>
                    <a:pt x="11" y="353"/>
                  </a:lnTo>
                  <a:lnTo>
                    <a:pt x="14" y="376"/>
                  </a:lnTo>
                  <a:lnTo>
                    <a:pt x="603" y="139"/>
                  </a:lnTo>
                  <a:lnTo>
                    <a:pt x="595" y="0"/>
                  </a:lnTo>
                  <a:lnTo>
                    <a:pt x="28" y="2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5" name="Freeform 1477"/>
            <p:cNvSpPr>
              <a:spLocks/>
            </p:cNvSpPr>
            <p:nvPr/>
          </p:nvSpPr>
          <p:spPr bwMode="auto">
            <a:xfrm>
              <a:off x="487" y="1448"/>
              <a:ext cx="320" cy="147"/>
            </a:xfrm>
            <a:custGeom>
              <a:avLst/>
              <a:gdLst>
                <a:gd name="T0" fmla="*/ 0 w 641"/>
                <a:gd name="T1" fmla="*/ 60 h 296"/>
                <a:gd name="T2" fmla="*/ 8 w 641"/>
                <a:gd name="T3" fmla="*/ 73 h 296"/>
                <a:gd name="T4" fmla="*/ 160 w 641"/>
                <a:gd name="T5" fmla="*/ 12 h 296"/>
                <a:gd name="T6" fmla="*/ 146 w 641"/>
                <a:gd name="T7" fmla="*/ 0 h 296"/>
                <a:gd name="T8" fmla="*/ 0 w 641"/>
                <a:gd name="T9" fmla="*/ 60 h 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1"/>
                <a:gd name="T16" fmla="*/ 0 h 296"/>
                <a:gd name="T17" fmla="*/ 641 w 641"/>
                <a:gd name="T18" fmla="*/ 296 h 2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1" h="296">
                  <a:moveTo>
                    <a:pt x="0" y="242"/>
                  </a:moveTo>
                  <a:lnTo>
                    <a:pt x="32" y="296"/>
                  </a:lnTo>
                  <a:lnTo>
                    <a:pt x="641" y="49"/>
                  </a:lnTo>
                  <a:lnTo>
                    <a:pt x="586" y="0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6" name="Freeform 1478"/>
            <p:cNvSpPr>
              <a:spLocks/>
            </p:cNvSpPr>
            <p:nvPr/>
          </p:nvSpPr>
          <p:spPr bwMode="auto">
            <a:xfrm>
              <a:off x="193" y="1248"/>
              <a:ext cx="619" cy="353"/>
            </a:xfrm>
            <a:custGeom>
              <a:avLst/>
              <a:gdLst>
                <a:gd name="T0" fmla="*/ 153 w 1238"/>
                <a:gd name="T1" fmla="*/ 119 h 706"/>
                <a:gd name="T2" fmla="*/ 310 w 1238"/>
                <a:gd name="T3" fmla="*/ 59 h 706"/>
                <a:gd name="T4" fmla="*/ 165 w 1238"/>
                <a:gd name="T5" fmla="*/ 0 h 706"/>
                <a:gd name="T6" fmla="*/ 4 w 1238"/>
                <a:gd name="T7" fmla="*/ 36 h 706"/>
                <a:gd name="T8" fmla="*/ 3 w 1238"/>
                <a:gd name="T9" fmla="*/ 37 h 706"/>
                <a:gd name="T10" fmla="*/ 2 w 1238"/>
                <a:gd name="T11" fmla="*/ 41 h 706"/>
                <a:gd name="T12" fmla="*/ 1 w 1238"/>
                <a:gd name="T13" fmla="*/ 46 h 706"/>
                <a:gd name="T14" fmla="*/ 0 w 1238"/>
                <a:gd name="T15" fmla="*/ 52 h 706"/>
                <a:gd name="T16" fmla="*/ 1 w 1238"/>
                <a:gd name="T17" fmla="*/ 60 h 706"/>
                <a:gd name="T18" fmla="*/ 2 w 1238"/>
                <a:gd name="T19" fmla="*/ 70 h 706"/>
                <a:gd name="T20" fmla="*/ 6 w 1238"/>
                <a:gd name="T21" fmla="*/ 80 h 706"/>
                <a:gd name="T22" fmla="*/ 13 w 1238"/>
                <a:gd name="T23" fmla="*/ 89 h 706"/>
                <a:gd name="T24" fmla="*/ 13 w 1238"/>
                <a:gd name="T25" fmla="*/ 89 h 706"/>
                <a:gd name="T26" fmla="*/ 13 w 1238"/>
                <a:gd name="T27" fmla="*/ 90 h 706"/>
                <a:gd name="T28" fmla="*/ 13 w 1238"/>
                <a:gd name="T29" fmla="*/ 90 h 706"/>
                <a:gd name="T30" fmla="*/ 156 w 1238"/>
                <a:gd name="T31" fmla="*/ 177 h 706"/>
                <a:gd name="T32" fmla="*/ 156 w 1238"/>
                <a:gd name="T33" fmla="*/ 175 h 706"/>
                <a:gd name="T34" fmla="*/ 154 w 1238"/>
                <a:gd name="T35" fmla="*/ 170 h 706"/>
                <a:gd name="T36" fmla="*/ 154 w 1238"/>
                <a:gd name="T37" fmla="*/ 170 h 706"/>
                <a:gd name="T38" fmla="*/ 154 w 1238"/>
                <a:gd name="T39" fmla="*/ 170 h 706"/>
                <a:gd name="T40" fmla="*/ 153 w 1238"/>
                <a:gd name="T41" fmla="*/ 168 h 706"/>
                <a:gd name="T42" fmla="*/ 152 w 1238"/>
                <a:gd name="T43" fmla="*/ 164 h 706"/>
                <a:gd name="T44" fmla="*/ 149 w 1238"/>
                <a:gd name="T45" fmla="*/ 158 h 706"/>
                <a:gd name="T46" fmla="*/ 147 w 1238"/>
                <a:gd name="T47" fmla="*/ 150 h 706"/>
                <a:gd name="T48" fmla="*/ 146 w 1238"/>
                <a:gd name="T49" fmla="*/ 142 h 706"/>
                <a:gd name="T50" fmla="*/ 146 w 1238"/>
                <a:gd name="T51" fmla="*/ 134 h 706"/>
                <a:gd name="T52" fmla="*/ 148 w 1238"/>
                <a:gd name="T53" fmla="*/ 126 h 706"/>
                <a:gd name="T54" fmla="*/ 153 w 1238"/>
                <a:gd name="T55" fmla="*/ 119 h 70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38"/>
                <a:gd name="T85" fmla="*/ 0 h 706"/>
                <a:gd name="T86" fmla="*/ 1238 w 1238"/>
                <a:gd name="T87" fmla="*/ 706 h 70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38" h="706">
                  <a:moveTo>
                    <a:pt x="610" y="479"/>
                  </a:moveTo>
                  <a:lnTo>
                    <a:pt x="1238" y="239"/>
                  </a:lnTo>
                  <a:lnTo>
                    <a:pt x="661" y="0"/>
                  </a:lnTo>
                  <a:lnTo>
                    <a:pt x="16" y="144"/>
                  </a:lnTo>
                  <a:lnTo>
                    <a:pt x="14" y="148"/>
                  </a:lnTo>
                  <a:lnTo>
                    <a:pt x="10" y="162"/>
                  </a:lnTo>
                  <a:lnTo>
                    <a:pt x="4" y="184"/>
                  </a:lnTo>
                  <a:lnTo>
                    <a:pt x="0" y="211"/>
                  </a:lnTo>
                  <a:lnTo>
                    <a:pt x="2" y="243"/>
                  </a:lnTo>
                  <a:lnTo>
                    <a:pt x="10" y="278"/>
                  </a:lnTo>
                  <a:lnTo>
                    <a:pt x="26" y="318"/>
                  </a:lnTo>
                  <a:lnTo>
                    <a:pt x="52" y="358"/>
                  </a:lnTo>
                  <a:lnTo>
                    <a:pt x="53" y="359"/>
                  </a:lnTo>
                  <a:lnTo>
                    <a:pt x="53" y="360"/>
                  </a:lnTo>
                  <a:lnTo>
                    <a:pt x="54" y="360"/>
                  </a:lnTo>
                  <a:lnTo>
                    <a:pt x="624" y="706"/>
                  </a:lnTo>
                  <a:lnTo>
                    <a:pt x="625" y="697"/>
                  </a:lnTo>
                  <a:lnTo>
                    <a:pt x="616" y="677"/>
                  </a:lnTo>
                  <a:lnTo>
                    <a:pt x="612" y="670"/>
                  </a:lnTo>
                  <a:lnTo>
                    <a:pt x="605" y="653"/>
                  </a:lnTo>
                  <a:lnTo>
                    <a:pt x="596" y="629"/>
                  </a:lnTo>
                  <a:lnTo>
                    <a:pt x="587" y="599"/>
                  </a:lnTo>
                  <a:lnTo>
                    <a:pt x="582" y="567"/>
                  </a:lnTo>
                  <a:lnTo>
                    <a:pt x="582" y="535"/>
                  </a:lnTo>
                  <a:lnTo>
                    <a:pt x="590" y="504"/>
                  </a:lnTo>
                  <a:lnTo>
                    <a:pt x="610" y="4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7" name="Freeform 1479"/>
            <p:cNvSpPr>
              <a:spLocks/>
            </p:cNvSpPr>
            <p:nvPr/>
          </p:nvSpPr>
          <p:spPr bwMode="auto">
            <a:xfrm>
              <a:off x="224" y="1261"/>
              <a:ext cx="555" cy="214"/>
            </a:xfrm>
            <a:custGeom>
              <a:avLst/>
              <a:gdLst>
                <a:gd name="T0" fmla="*/ 277 w 1112"/>
                <a:gd name="T1" fmla="*/ 54 h 428"/>
                <a:gd name="T2" fmla="*/ 137 w 1112"/>
                <a:gd name="T3" fmla="*/ 107 h 428"/>
                <a:gd name="T4" fmla="*/ 0 w 1112"/>
                <a:gd name="T5" fmla="*/ 34 h 428"/>
                <a:gd name="T6" fmla="*/ 149 w 1112"/>
                <a:gd name="T7" fmla="*/ 0 h 428"/>
                <a:gd name="T8" fmla="*/ 277 w 1112"/>
                <a:gd name="T9" fmla="*/ 54 h 4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428"/>
                <a:gd name="T17" fmla="*/ 1112 w 1112"/>
                <a:gd name="T18" fmla="*/ 428 h 4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428">
                  <a:moveTo>
                    <a:pt x="1112" y="213"/>
                  </a:moveTo>
                  <a:lnTo>
                    <a:pt x="549" y="428"/>
                  </a:lnTo>
                  <a:lnTo>
                    <a:pt x="0" y="136"/>
                  </a:lnTo>
                  <a:lnTo>
                    <a:pt x="598" y="0"/>
                  </a:lnTo>
                  <a:lnTo>
                    <a:pt x="1112" y="213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8" name="Freeform 1480"/>
            <p:cNvSpPr>
              <a:spLocks/>
            </p:cNvSpPr>
            <p:nvPr/>
          </p:nvSpPr>
          <p:spPr bwMode="auto">
            <a:xfrm>
              <a:off x="203" y="1334"/>
              <a:ext cx="284" cy="244"/>
            </a:xfrm>
            <a:custGeom>
              <a:avLst/>
              <a:gdLst>
                <a:gd name="T0" fmla="*/ 142 w 568"/>
                <a:gd name="T1" fmla="*/ 122 h 488"/>
                <a:gd name="T2" fmla="*/ 11 w 568"/>
                <a:gd name="T3" fmla="*/ 42 h 488"/>
                <a:gd name="T4" fmla="*/ 6 w 568"/>
                <a:gd name="T5" fmla="*/ 35 h 488"/>
                <a:gd name="T6" fmla="*/ 2 w 568"/>
                <a:gd name="T7" fmla="*/ 28 h 488"/>
                <a:gd name="T8" fmla="*/ 1 w 568"/>
                <a:gd name="T9" fmla="*/ 22 h 488"/>
                <a:gd name="T10" fmla="*/ 1 w 568"/>
                <a:gd name="T11" fmla="*/ 16 h 488"/>
                <a:gd name="T12" fmla="*/ 0 w 568"/>
                <a:gd name="T13" fmla="*/ 11 h 488"/>
                <a:gd name="T14" fmla="*/ 1 w 568"/>
                <a:gd name="T15" fmla="*/ 7 h 488"/>
                <a:gd name="T16" fmla="*/ 1 w 568"/>
                <a:gd name="T17" fmla="*/ 3 h 488"/>
                <a:gd name="T18" fmla="*/ 2 w 568"/>
                <a:gd name="T19" fmla="*/ 0 h 488"/>
                <a:gd name="T20" fmla="*/ 142 w 568"/>
                <a:gd name="T21" fmla="*/ 75 h 488"/>
                <a:gd name="T22" fmla="*/ 139 w 568"/>
                <a:gd name="T23" fmla="*/ 80 h 488"/>
                <a:gd name="T24" fmla="*/ 137 w 568"/>
                <a:gd name="T25" fmla="*/ 86 h 488"/>
                <a:gd name="T26" fmla="*/ 136 w 568"/>
                <a:gd name="T27" fmla="*/ 92 h 488"/>
                <a:gd name="T28" fmla="*/ 136 w 568"/>
                <a:gd name="T29" fmla="*/ 98 h 488"/>
                <a:gd name="T30" fmla="*/ 136 w 568"/>
                <a:gd name="T31" fmla="*/ 105 h 488"/>
                <a:gd name="T32" fmla="*/ 138 w 568"/>
                <a:gd name="T33" fmla="*/ 111 h 488"/>
                <a:gd name="T34" fmla="*/ 140 w 568"/>
                <a:gd name="T35" fmla="*/ 117 h 488"/>
                <a:gd name="T36" fmla="*/ 142 w 568"/>
                <a:gd name="T37" fmla="*/ 122 h 4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68"/>
                <a:gd name="T58" fmla="*/ 0 h 488"/>
                <a:gd name="T59" fmla="*/ 568 w 568"/>
                <a:gd name="T60" fmla="*/ 488 h 4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68" h="488">
                  <a:moveTo>
                    <a:pt x="565" y="488"/>
                  </a:moveTo>
                  <a:lnTo>
                    <a:pt x="45" y="168"/>
                  </a:lnTo>
                  <a:lnTo>
                    <a:pt x="25" y="140"/>
                  </a:lnTo>
                  <a:lnTo>
                    <a:pt x="11" y="112"/>
                  </a:lnTo>
                  <a:lnTo>
                    <a:pt x="5" y="87"/>
                  </a:lnTo>
                  <a:lnTo>
                    <a:pt x="1" y="64"/>
                  </a:lnTo>
                  <a:lnTo>
                    <a:pt x="0" y="43"/>
                  </a:lnTo>
                  <a:lnTo>
                    <a:pt x="2" y="25"/>
                  </a:lnTo>
                  <a:lnTo>
                    <a:pt x="6" y="11"/>
                  </a:lnTo>
                  <a:lnTo>
                    <a:pt x="9" y="0"/>
                  </a:lnTo>
                  <a:lnTo>
                    <a:pt x="568" y="297"/>
                  </a:lnTo>
                  <a:lnTo>
                    <a:pt x="554" y="318"/>
                  </a:lnTo>
                  <a:lnTo>
                    <a:pt x="546" y="341"/>
                  </a:lnTo>
                  <a:lnTo>
                    <a:pt x="542" y="365"/>
                  </a:lnTo>
                  <a:lnTo>
                    <a:pt x="542" y="390"/>
                  </a:lnTo>
                  <a:lnTo>
                    <a:pt x="544" y="417"/>
                  </a:lnTo>
                  <a:lnTo>
                    <a:pt x="550" y="442"/>
                  </a:lnTo>
                  <a:lnTo>
                    <a:pt x="557" y="466"/>
                  </a:lnTo>
                  <a:lnTo>
                    <a:pt x="565" y="488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9" name="Freeform 1481"/>
            <p:cNvSpPr>
              <a:spLocks/>
            </p:cNvSpPr>
            <p:nvPr/>
          </p:nvSpPr>
          <p:spPr bwMode="auto">
            <a:xfrm>
              <a:off x="486" y="1377"/>
              <a:ext cx="329" cy="224"/>
            </a:xfrm>
            <a:custGeom>
              <a:avLst/>
              <a:gdLst>
                <a:gd name="T0" fmla="*/ 145 w 658"/>
                <a:gd name="T1" fmla="*/ 28 h 448"/>
                <a:gd name="T2" fmla="*/ 145 w 658"/>
                <a:gd name="T3" fmla="*/ 34 h 448"/>
                <a:gd name="T4" fmla="*/ 0 w 658"/>
                <a:gd name="T5" fmla="*/ 92 h 448"/>
                <a:gd name="T6" fmla="*/ 1 w 658"/>
                <a:gd name="T7" fmla="*/ 97 h 448"/>
                <a:gd name="T8" fmla="*/ 147 w 658"/>
                <a:gd name="T9" fmla="*/ 39 h 448"/>
                <a:gd name="T10" fmla="*/ 156 w 658"/>
                <a:gd name="T11" fmla="*/ 47 h 448"/>
                <a:gd name="T12" fmla="*/ 7 w 658"/>
                <a:gd name="T13" fmla="*/ 108 h 448"/>
                <a:gd name="T14" fmla="*/ 10 w 658"/>
                <a:gd name="T15" fmla="*/ 112 h 448"/>
                <a:gd name="T16" fmla="*/ 165 w 658"/>
                <a:gd name="T17" fmla="*/ 49 h 448"/>
                <a:gd name="T18" fmla="*/ 150 w 658"/>
                <a:gd name="T19" fmla="*/ 35 h 448"/>
                <a:gd name="T20" fmla="*/ 149 w 658"/>
                <a:gd name="T21" fmla="*/ 0 h 448"/>
                <a:gd name="T22" fmla="*/ 145 w 658"/>
                <a:gd name="T23" fmla="*/ 0 h 448"/>
                <a:gd name="T24" fmla="*/ 145 w 658"/>
                <a:gd name="T25" fmla="*/ 11 h 448"/>
                <a:gd name="T26" fmla="*/ 145 w 658"/>
                <a:gd name="T27" fmla="*/ 28 h 4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8"/>
                <a:gd name="T43" fmla="*/ 0 h 448"/>
                <a:gd name="T44" fmla="*/ 658 w 658"/>
                <a:gd name="T45" fmla="*/ 448 h 4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8" h="448">
                  <a:moveTo>
                    <a:pt x="578" y="109"/>
                  </a:moveTo>
                  <a:lnTo>
                    <a:pt x="580" y="134"/>
                  </a:lnTo>
                  <a:lnTo>
                    <a:pt x="0" y="368"/>
                  </a:lnTo>
                  <a:lnTo>
                    <a:pt x="6" y="387"/>
                  </a:lnTo>
                  <a:lnTo>
                    <a:pt x="587" y="153"/>
                  </a:lnTo>
                  <a:lnTo>
                    <a:pt x="622" y="186"/>
                  </a:lnTo>
                  <a:lnTo>
                    <a:pt x="31" y="429"/>
                  </a:lnTo>
                  <a:lnTo>
                    <a:pt x="38" y="448"/>
                  </a:lnTo>
                  <a:lnTo>
                    <a:pt x="658" y="194"/>
                  </a:lnTo>
                  <a:lnTo>
                    <a:pt x="597" y="137"/>
                  </a:lnTo>
                  <a:lnTo>
                    <a:pt x="595" y="0"/>
                  </a:lnTo>
                  <a:lnTo>
                    <a:pt x="577" y="0"/>
                  </a:lnTo>
                  <a:lnTo>
                    <a:pt x="577" y="41"/>
                  </a:lnTo>
                  <a:lnTo>
                    <a:pt x="578" y="1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107" name="Заголовок 1"/>
          <p:cNvSpPr txBox="1">
            <a:spLocks/>
          </p:cNvSpPr>
          <p:nvPr/>
        </p:nvSpPr>
        <p:spPr>
          <a:xfrm>
            <a:off x="814397" y="13225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6882" y="1330908"/>
            <a:ext cx="7128792" cy="6264697"/>
          </a:xfrm>
        </p:spPr>
        <p:txBody>
          <a:bodyPr>
            <a:normAutofit fontScale="90000"/>
          </a:bodyPr>
          <a:lstStyle/>
          <a:p>
            <a:pPr lvl="0"/>
            <a:r>
              <a:rPr lang="ru-RU" altLang="ru-RU" sz="36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36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36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36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3600" b="1" u="sng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49</a:t>
            </a:r>
            <a:r>
              <a:rPr lang="ru-RU" altLang="ru-RU" sz="36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+ 44) – </a:t>
            </a:r>
            <a:r>
              <a:rPr lang="ru-RU" altLang="ru-RU" sz="3600" b="1" u="sng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39</a:t>
            </a:r>
            <a:r>
              <a:rPr lang="ru-RU" altLang="ru-RU" sz="36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altLang="ru-RU" sz="36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(</a:t>
            </a:r>
            <a:r>
              <a:rPr lang="ru-RU" altLang="ru-RU" sz="36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58 + 23) – 38</a:t>
            </a:r>
            <a:r>
              <a:rPr lang="ru-RU" altLang="ru-RU" sz="800" dirty="0">
                <a:latin typeface="Arial" pitchFamily="34" charset="0"/>
                <a:cs typeface="Arial" pitchFamily="34" charset="0"/>
              </a:rPr>
              <a:t/>
            </a:r>
            <a:br>
              <a:rPr lang="ru-RU" altLang="ru-RU" sz="800" dirty="0">
                <a:latin typeface="Arial" pitchFamily="34" charset="0"/>
                <a:cs typeface="Arial" pitchFamily="34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832659"/>
              </p:ext>
            </p:extLst>
          </p:nvPr>
        </p:nvGraphicFramePr>
        <p:xfrm>
          <a:off x="1658118" y="2731405"/>
          <a:ext cx="7368480" cy="32065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5632"/>
                <a:gridCol w="2881343"/>
                <a:gridCol w="3101505"/>
              </a:tblGrid>
              <a:tr h="6246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1-я группа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dirty="0">
                          <a:solidFill>
                            <a:srgbClr val="327505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2-я группа</a:t>
                      </a:r>
                      <a:endParaRPr lang="ru-RU" sz="1600" dirty="0">
                        <a:solidFill>
                          <a:srgbClr val="327505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3-я группа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818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Найдите значения выражений.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Вычислите. Найдите значения выражений другим способом (подсказка-выделение чисел). Подумайте, какой способ удобнее. Подчеркните его.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Подумайте, сколькими способами можно найти значение этих выражений. Запишите. Для каждого выражения подчеркните наиболее удобный способ решения.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03" name="Заголовок 1"/>
          <p:cNvSpPr txBox="1">
            <a:spLocks/>
          </p:cNvSpPr>
          <p:nvPr/>
        </p:nvSpPr>
        <p:spPr>
          <a:xfrm>
            <a:off x="9144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Дифференцированные задания</a:t>
            </a:r>
            <a:b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уровню творчества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08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6"/>
          <p:cNvSpPr>
            <a:spLocks noChangeArrowheads="1"/>
          </p:cNvSpPr>
          <p:nvPr/>
        </p:nvSpPr>
        <p:spPr bwMode="auto">
          <a:xfrm>
            <a:off x="0" y="0"/>
            <a:ext cx="1524000" cy="6858000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147" name="Rectangle 1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grpSp>
        <p:nvGrpSpPr>
          <p:cNvPr id="6148" name="Group 1388" descr="Stack of books"/>
          <p:cNvGrpSpPr>
            <a:grpSpLocks noChangeAspect="1"/>
          </p:cNvGrpSpPr>
          <p:nvPr/>
        </p:nvGrpSpPr>
        <p:grpSpPr bwMode="auto">
          <a:xfrm>
            <a:off x="152400" y="1981200"/>
            <a:ext cx="1196975" cy="4525963"/>
            <a:chOff x="96" y="1248"/>
            <a:chExt cx="754" cy="2851"/>
          </a:xfrm>
        </p:grpSpPr>
        <p:sp>
          <p:nvSpPr>
            <p:cNvPr id="6156" name="AutoShape 1387"/>
            <p:cNvSpPr>
              <a:spLocks noChangeAspect="1" noChangeArrowheads="1" noTextEdit="1"/>
            </p:cNvSpPr>
            <p:nvPr/>
          </p:nvSpPr>
          <p:spPr bwMode="auto">
            <a:xfrm>
              <a:off x="96" y="1248"/>
              <a:ext cx="754" cy="2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7" name="Freeform 1389"/>
            <p:cNvSpPr>
              <a:spLocks/>
            </p:cNvSpPr>
            <p:nvPr/>
          </p:nvSpPr>
          <p:spPr bwMode="auto">
            <a:xfrm>
              <a:off x="450" y="3902"/>
              <a:ext cx="347" cy="158"/>
            </a:xfrm>
            <a:custGeom>
              <a:avLst/>
              <a:gdLst>
                <a:gd name="T0" fmla="*/ 10 w 693"/>
                <a:gd name="T1" fmla="*/ 39 h 318"/>
                <a:gd name="T2" fmla="*/ 1 w 693"/>
                <a:gd name="T3" fmla="*/ 49 h 318"/>
                <a:gd name="T4" fmla="*/ 0 w 693"/>
                <a:gd name="T5" fmla="*/ 64 h 318"/>
                <a:gd name="T6" fmla="*/ 2 w 693"/>
                <a:gd name="T7" fmla="*/ 73 h 318"/>
                <a:gd name="T8" fmla="*/ 2 w 693"/>
                <a:gd name="T9" fmla="*/ 79 h 318"/>
                <a:gd name="T10" fmla="*/ 173 w 693"/>
                <a:gd name="T11" fmla="*/ 35 h 318"/>
                <a:gd name="T12" fmla="*/ 174 w 693"/>
                <a:gd name="T13" fmla="*/ 0 h 318"/>
                <a:gd name="T14" fmla="*/ 10 w 693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3"/>
                <a:gd name="T25" fmla="*/ 0 h 318"/>
                <a:gd name="T26" fmla="*/ 693 w 693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3" h="318">
                  <a:moveTo>
                    <a:pt x="39" y="159"/>
                  </a:moveTo>
                  <a:lnTo>
                    <a:pt x="4" y="199"/>
                  </a:lnTo>
                  <a:lnTo>
                    <a:pt x="0" y="257"/>
                  </a:lnTo>
                  <a:lnTo>
                    <a:pt x="5" y="295"/>
                  </a:lnTo>
                  <a:lnTo>
                    <a:pt x="8" y="318"/>
                  </a:lnTo>
                  <a:lnTo>
                    <a:pt x="689" y="142"/>
                  </a:lnTo>
                  <a:lnTo>
                    <a:pt x="693" y="0"/>
                  </a:lnTo>
                  <a:lnTo>
                    <a:pt x="39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8" name="Freeform 1390"/>
            <p:cNvSpPr>
              <a:spLocks/>
            </p:cNvSpPr>
            <p:nvPr/>
          </p:nvSpPr>
          <p:spPr bwMode="auto">
            <a:xfrm>
              <a:off x="454" y="3974"/>
              <a:ext cx="367" cy="119"/>
            </a:xfrm>
            <a:custGeom>
              <a:avLst/>
              <a:gdLst>
                <a:gd name="T0" fmla="*/ 0 w 735"/>
                <a:gd name="T1" fmla="*/ 46 h 237"/>
                <a:gd name="T2" fmla="*/ 7 w 735"/>
                <a:gd name="T3" fmla="*/ 60 h 237"/>
                <a:gd name="T4" fmla="*/ 183 w 735"/>
                <a:gd name="T5" fmla="*/ 14 h 237"/>
                <a:gd name="T6" fmla="*/ 169 w 735"/>
                <a:gd name="T7" fmla="*/ 0 h 237"/>
                <a:gd name="T8" fmla="*/ 0 w 735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7"/>
                <a:gd name="T17" fmla="*/ 735 w 73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7">
                  <a:moveTo>
                    <a:pt x="0" y="181"/>
                  </a:moveTo>
                  <a:lnTo>
                    <a:pt x="30" y="237"/>
                  </a:lnTo>
                  <a:lnTo>
                    <a:pt x="735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9" name="Freeform 1391"/>
            <p:cNvSpPr>
              <a:spLocks/>
            </p:cNvSpPr>
            <p:nvPr/>
          </p:nvSpPr>
          <p:spPr bwMode="auto">
            <a:xfrm>
              <a:off x="148" y="3753"/>
              <a:ext cx="689" cy="346"/>
            </a:xfrm>
            <a:custGeom>
              <a:avLst/>
              <a:gdLst>
                <a:gd name="T0" fmla="*/ 164 w 1378"/>
                <a:gd name="T1" fmla="*/ 116 h 693"/>
                <a:gd name="T2" fmla="*/ 345 w 1378"/>
                <a:gd name="T3" fmla="*/ 71 h 693"/>
                <a:gd name="T4" fmla="*/ 189 w 1378"/>
                <a:gd name="T5" fmla="*/ 0 h 693"/>
                <a:gd name="T6" fmla="*/ 6 w 1378"/>
                <a:gd name="T7" fmla="*/ 21 h 693"/>
                <a:gd name="T8" fmla="*/ 6 w 1378"/>
                <a:gd name="T9" fmla="*/ 22 h 693"/>
                <a:gd name="T10" fmla="*/ 5 w 1378"/>
                <a:gd name="T11" fmla="*/ 26 h 693"/>
                <a:gd name="T12" fmla="*/ 3 w 1378"/>
                <a:gd name="T13" fmla="*/ 30 h 693"/>
                <a:gd name="T14" fmla="*/ 1 w 1378"/>
                <a:gd name="T15" fmla="*/ 37 h 693"/>
                <a:gd name="T16" fmla="*/ 0 w 1378"/>
                <a:gd name="T17" fmla="*/ 45 h 693"/>
                <a:gd name="T18" fmla="*/ 1 w 1378"/>
                <a:gd name="T19" fmla="*/ 54 h 693"/>
                <a:gd name="T20" fmla="*/ 5 w 1378"/>
                <a:gd name="T21" fmla="*/ 63 h 693"/>
                <a:gd name="T22" fmla="*/ 11 w 1378"/>
                <a:gd name="T23" fmla="*/ 73 h 693"/>
                <a:gd name="T24" fmla="*/ 11 w 1378"/>
                <a:gd name="T25" fmla="*/ 74 h 693"/>
                <a:gd name="T26" fmla="*/ 11 w 1378"/>
                <a:gd name="T27" fmla="*/ 74 h 693"/>
                <a:gd name="T28" fmla="*/ 11 w 1378"/>
                <a:gd name="T29" fmla="*/ 74 h 693"/>
                <a:gd name="T30" fmla="*/ 162 w 1378"/>
                <a:gd name="T31" fmla="*/ 173 h 693"/>
                <a:gd name="T32" fmla="*/ 162 w 1378"/>
                <a:gd name="T33" fmla="*/ 171 h 693"/>
                <a:gd name="T34" fmla="*/ 160 w 1378"/>
                <a:gd name="T35" fmla="*/ 165 h 693"/>
                <a:gd name="T36" fmla="*/ 160 w 1378"/>
                <a:gd name="T37" fmla="*/ 165 h 693"/>
                <a:gd name="T38" fmla="*/ 160 w 1378"/>
                <a:gd name="T39" fmla="*/ 165 h 693"/>
                <a:gd name="T40" fmla="*/ 159 w 1378"/>
                <a:gd name="T41" fmla="*/ 163 h 693"/>
                <a:gd name="T42" fmla="*/ 158 w 1378"/>
                <a:gd name="T43" fmla="*/ 159 h 693"/>
                <a:gd name="T44" fmla="*/ 156 w 1378"/>
                <a:gd name="T45" fmla="*/ 153 h 693"/>
                <a:gd name="T46" fmla="*/ 154 w 1378"/>
                <a:gd name="T47" fmla="*/ 146 h 693"/>
                <a:gd name="T48" fmla="*/ 154 w 1378"/>
                <a:gd name="T49" fmla="*/ 137 h 693"/>
                <a:gd name="T50" fmla="*/ 154 w 1378"/>
                <a:gd name="T51" fmla="*/ 129 h 693"/>
                <a:gd name="T52" fmla="*/ 158 w 1378"/>
                <a:gd name="T53" fmla="*/ 122 h 693"/>
                <a:gd name="T54" fmla="*/ 164 w 1378"/>
                <a:gd name="T55" fmla="*/ 116 h 6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8"/>
                <a:gd name="T85" fmla="*/ 0 h 693"/>
                <a:gd name="T86" fmla="*/ 1378 w 1378"/>
                <a:gd name="T87" fmla="*/ 693 h 6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8" h="693">
                  <a:moveTo>
                    <a:pt x="653" y="467"/>
                  </a:moveTo>
                  <a:lnTo>
                    <a:pt x="1378" y="287"/>
                  </a:lnTo>
                  <a:lnTo>
                    <a:pt x="759" y="0"/>
                  </a:lnTo>
                  <a:lnTo>
                    <a:pt x="27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6"/>
                  </a:lnTo>
                  <a:lnTo>
                    <a:pt x="17" y="253"/>
                  </a:lnTo>
                  <a:lnTo>
                    <a:pt x="42" y="295"/>
                  </a:lnTo>
                  <a:lnTo>
                    <a:pt x="43" y="296"/>
                  </a:lnTo>
                  <a:lnTo>
                    <a:pt x="45" y="297"/>
                  </a:lnTo>
                  <a:lnTo>
                    <a:pt x="645" y="693"/>
                  </a:lnTo>
                  <a:lnTo>
                    <a:pt x="647" y="684"/>
                  </a:lnTo>
                  <a:lnTo>
                    <a:pt x="639" y="663"/>
                  </a:lnTo>
                  <a:lnTo>
                    <a:pt x="639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2" y="614"/>
                  </a:lnTo>
                  <a:lnTo>
                    <a:pt x="615" y="584"/>
                  </a:lnTo>
                  <a:lnTo>
                    <a:pt x="613" y="551"/>
                  </a:lnTo>
                  <a:lnTo>
                    <a:pt x="616" y="519"/>
                  </a:lnTo>
                  <a:lnTo>
                    <a:pt x="629" y="491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0" name="Freeform 1392"/>
            <p:cNvSpPr>
              <a:spLocks/>
            </p:cNvSpPr>
            <p:nvPr/>
          </p:nvSpPr>
          <p:spPr bwMode="auto">
            <a:xfrm>
              <a:off x="186" y="3765"/>
              <a:ext cx="615" cy="209"/>
            </a:xfrm>
            <a:custGeom>
              <a:avLst/>
              <a:gdLst>
                <a:gd name="T0" fmla="*/ 308 w 1228"/>
                <a:gd name="T1" fmla="*/ 64 h 416"/>
                <a:gd name="T2" fmla="*/ 145 w 1228"/>
                <a:gd name="T3" fmla="*/ 105 h 416"/>
                <a:gd name="T4" fmla="*/ 0 w 1228"/>
                <a:gd name="T5" fmla="*/ 20 h 416"/>
                <a:gd name="T6" fmla="*/ 170 w 1228"/>
                <a:gd name="T7" fmla="*/ 0 h 416"/>
                <a:gd name="T8" fmla="*/ 308 w 1228"/>
                <a:gd name="T9" fmla="*/ 64 h 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8"/>
                <a:gd name="T16" fmla="*/ 0 h 416"/>
                <a:gd name="T17" fmla="*/ 1228 w 1228"/>
                <a:gd name="T18" fmla="*/ 416 h 4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8" h="416">
                  <a:moveTo>
                    <a:pt x="1228" y="254"/>
                  </a:moveTo>
                  <a:lnTo>
                    <a:pt x="579" y="416"/>
                  </a:lnTo>
                  <a:lnTo>
                    <a:pt x="0" y="80"/>
                  </a:lnTo>
                  <a:lnTo>
                    <a:pt x="679" y="0"/>
                  </a:lnTo>
                  <a:lnTo>
                    <a:pt x="1228" y="25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1" name="Freeform 1393"/>
            <p:cNvSpPr>
              <a:spLocks/>
            </p:cNvSpPr>
            <p:nvPr/>
          </p:nvSpPr>
          <p:spPr bwMode="auto">
            <a:xfrm>
              <a:off x="159" y="3809"/>
              <a:ext cx="304" cy="265"/>
            </a:xfrm>
            <a:custGeom>
              <a:avLst/>
              <a:gdLst>
                <a:gd name="T0" fmla="*/ 146 w 607"/>
                <a:gd name="T1" fmla="*/ 133 h 529"/>
                <a:gd name="T2" fmla="*/ 10 w 607"/>
                <a:gd name="T3" fmla="*/ 42 h 529"/>
                <a:gd name="T4" fmla="*/ 5 w 607"/>
                <a:gd name="T5" fmla="*/ 34 h 529"/>
                <a:gd name="T6" fmla="*/ 2 w 607"/>
                <a:gd name="T7" fmla="*/ 27 h 529"/>
                <a:gd name="T8" fmla="*/ 1 w 607"/>
                <a:gd name="T9" fmla="*/ 21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6 h 529"/>
                <a:gd name="T16" fmla="*/ 3 w 607"/>
                <a:gd name="T17" fmla="*/ 3 h 529"/>
                <a:gd name="T18" fmla="*/ 5 w 607"/>
                <a:gd name="T19" fmla="*/ 0 h 529"/>
                <a:gd name="T20" fmla="*/ 152 w 607"/>
                <a:gd name="T21" fmla="*/ 86 h 529"/>
                <a:gd name="T22" fmla="*/ 148 w 607"/>
                <a:gd name="T23" fmla="*/ 90 h 529"/>
                <a:gd name="T24" fmla="*/ 145 w 607"/>
                <a:gd name="T25" fmla="*/ 96 h 529"/>
                <a:gd name="T26" fmla="*/ 143 w 607"/>
                <a:gd name="T27" fmla="*/ 102 h 529"/>
                <a:gd name="T28" fmla="*/ 142 w 607"/>
                <a:gd name="T29" fmla="*/ 108 h 529"/>
                <a:gd name="T30" fmla="*/ 143 w 607"/>
                <a:gd name="T31" fmla="*/ 115 h 529"/>
                <a:gd name="T32" fmla="*/ 143 w 607"/>
                <a:gd name="T33" fmla="*/ 121 h 529"/>
                <a:gd name="T34" fmla="*/ 145 w 607"/>
                <a:gd name="T35" fmla="*/ 127 h 529"/>
                <a:gd name="T36" fmla="*/ 146 w 607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7" y="165"/>
                  </a:lnTo>
                  <a:lnTo>
                    <a:pt x="19" y="136"/>
                  </a:lnTo>
                  <a:lnTo>
                    <a:pt x="6" y="108"/>
                  </a:lnTo>
                  <a:lnTo>
                    <a:pt x="1" y="83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6" y="23"/>
                  </a:lnTo>
                  <a:lnTo>
                    <a:pt x="12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8" y="382"/>
                  </a:lnTo>
                  <a:lnTo>
                    <a:pt x="571" y="406"/>
                  </a:lnTo>
                  <a:lnTo>
                    <a:pt x="568" y="432"/>
                  </a:lnTo>
                  <a:lnTo>
                    <a:pt x="569" y="457"/>
                  </a:lnTo>
                  <a:lnTo>
                    <a:pt x="571" y="482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2" name="Freeform 1394"/>
            <p:cNvSpPr>
              <a:spLocks/>
            </p:cNvSpPr>
            <p:nvPr/>
          </p:nvSpPr>
          <p:spPr bwMode="auto">
            <a:xfrm>
              <a:off x="454" y="3902"/>
              <a:ext cx="376" cy="197"/>
            </a:xfrm>
            <a:custGeom>
              <a:avLst/>
              <a:gdLst>
                <a:gd name="T0" fmla="*/ 167 w 754"/>
                <a:gd name="T1" fmla="*/ 34 h 395"/>
                <a:gd name="T2" fmla="*/ 0 w 754"/>
                <a:gd name="T3" fmla="*/ 77 h 395"/>
                <a:gd name="T4" fmla="*/ 1 w 754"/>
                <a:gd name="T5" fmla="*/ 83 h 395"/>
                <a:gd name="T6" fmla="*/ 169 w 754"/>
                <a:gd name="T7" fmla="*/ 39 h 395"/>
                <a:gd name="T8" fmla="*/ 178 w 754"/>
                <a:gd name="T9" fmla="*/ 48 h 395"/>
                <a:gd name="T10" fmla="*/ 7 w 754"/>
                <a:gd name="T11" fmla="*/ 93 h 395"/>
                <a:gd name="T12" fmla="*/ 8 w 754"/>
                <a:gd name="T13" fmla="*/ 98 h 395"/>
                <a:gd name="T14" fmla="*/ 188 w 754"/>
                <a:gd name="T15" fmla="*/ 51 h 395"/>
                <a:gd name="T16" fmla="*/ 172 w 754"/>
                <a:gd name="T17" fmla="*/ 35 h 395"/>
                <a:gd name="T18" fmla="*/ 175 w 754"/>
                <a:gd name="T19" fmla="*/ 0 h 395"/>
                <a:gd name="T20" fmla="*/ 170 w 754"/>
                <a:gd name="T21" fmla="*/ 0 h 395"/>
                <a:gd name="T22" fmla="*/ 169 w 754"/>
                <a:gd name="T23" fmla="*/ 11 h 395"/>
                <a:gd name="T24" fmla="*/ 167 w 754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4"/>
                <a:gd name="T40" fmla="*/ 0 h 395"/>
                <a:gd name="T41" fmla="*/ 754 w 754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4" h="395">
                  <a:moveTo>
                    <a:pt x="671" y="137"/>
                  </a:moveTo>
                  <a:lnTo>
                    <a:pt x="0" y="311"/>
                  </a:lnTo>
                  <a:lnTo>
                    <a:pt x="5" y="332"/>
                  </a:lnTo>
                  <a:lnTo>
                    <a:pt x="678" y="157"/>
                  </a:lnTo>
                  <a:lnTo>
                    <a:pt x="714" y="194"/>
                  </a:lnTo>
                  <a:lnTo>
                    <a:pt x="29" y="375"/>
                  </a:lnTo>
                  <a:lnTo>
                    <a:pt x="35" y="395"/>
                  </a:lnTo>
                  <a:lnTo>
                    <a:pt x="754" y="205"/>
                  </a:lnTo>
                  <a:lnTo>
                    <a:pt x="691" y="141"/>
                  </a:lnTo>
                  <a:lnTo>
                    <a:pt x="701" y="3"/>
                  </a:lnTo>
                  <a:lnTo>
                    <a:pt x="681" y="0"/>
                  </a:lnTo>
                  <a:lnTo>
                    <a:pt x="678" y="44"/>
                  </a:lnTo>
                  <a:lnTo>
                    <a:pt x="671" y="1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3" name="Freeform 1395"/>
            <p:cNvSpPr>
              <a:spLocks/>
            </p:cNvSpPr>
            <p:nvPr/>
          </p:nvSpPr>
          <p:spPr bwMode="auto">
            <a:xfrm>
              <a:off x="469" y="3700"/>
              <a:ext cx="334" cy="209"/>
            </a:xfrm>
            <a:custGeom>
              <a:avLst/>
              <a:gdLst>
                <a:gd name="T0" fmla="*/ 7 w 670"/>
                <a:gd name="T1" fmla="*/ 59 h 417"/>
                <a:gd name="T2" fmla="*/ 0 w 670"/>
                <a:gd name="T3" fmla="*/ 72 h 417"/>
                <a:gd name="T4" fmla="*/ 0 w 670"/>
                <a:gd name="T5" fmla="*/ 87 h 417"/>
                <a:gd name="T6" fmla="*/ 3 w 670"/>
                <a:gd name="T7" fmla="*/ 98 h 417"/>
                <a:gd name="T8" fmla="*/ 4 w 670"/>
                <a:gd name="T9" fmla="*/ 105 h 417"/>
                <a:gd name="T10" fmla="*/ 167 w 670"/>
                <a:gd name="T11" fmla="*/ 39 h 417"/>
                <a:gd name="T12" fmla="*/ 165 w 670"/>
                <a:gd name="T13" fmla="*/ 0 h 417"/>
                <a:gd name="T14" fmla="*/ 7 w 670"/>
                <a:gd name="T15" fmla="*/ 59 h 4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70"/>
                <a:gd name="T25" fmla="*/ 0 h 417"/>
                <a:gd name="T26" fmla="*/ 670 w 670"/>
                <a:gd name="T27" fmla="*/ 417 h 4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70" h="417">
                  <a:moveTo>
                    <a:pt x="31" y="235"/>
                  </a:moveTo>
                  <a:lnTo>
                    <a:pt x="0" y="285"/>
                  </a:lnTo>
                  <a:lnTo>
                    <a:pt x="2" y="348"/>
                  </a:lnTo>
                  <a:lnTo>
                    <a:pt x="12" y="391"/>
                  </a:lnTo>
                  <a:lnTo>
                    <a:pt x="16" y="417"/>
                  </a:lnTo>
                  <a:lnTo>
                    <a:pt x="670" y="154"/>
                  </a:lnTo>
                  <a:lnTo>
                    <a:pt x="662" y="0"/>
                  </a:lnTo>
                  <a:lnTo>
                    <a:pt x="31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4" name="Freeform 1396"/>
            <p:cNvSpPr>
              <a:spLocks/>
            </p:cNvSpPr>
            <p:nvPr/>
          </p:nvSpPr>
          <p:spPr bwMode="auto">
            <a:xfrm>
              <a:off x="477" y="3779"/>
              <a:ext cx="356" cy="164"/>
            </a:xfrm>
            <a:custGeom>
              <a:avLst/>
              <a:gdLst>
                <a:gd name="T0" fmla="*/ 0 w 712"/>
                <a:gd name="T1" fmla="*/ 67 h 328"/>
                <a:gd name="T2" fmla="*/ 9 w 712"/>
                <a:gd name="T3" fmla="*/ 82 h 328"/>
                <a:gd name="T4" fmla="*/ 178 w 712"/>
                <a:gd name="T5" fmla="*/ 13 h 328"/>
                <a:gd name="T6" fmla="*/ 163 w 712"/>
                <a:gd name="T7" fmla="*/ 0 h 328"/>
                <a:gd name="T8" fmla="*/ 0 w 712"/>
                <a:gd name="T9" fmla="*/ 67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8"/>
                <a:gd name="T17" fmla="*/ 712 w 712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8">
                  <a:moveTo>
                    <a:pt x="0" y="268"/>
                  </a:moveTo>
                  <a:lnTo>
                    <a:pt x="36" y="328"/>
                  </a:lnTo>
                  <a:lnTo>
                    <a:pt x="712" y="54"/>
                  </a:lnTo>
                  <a:lnTo>
                    <a:pt x="650" y="0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5" name="Freeform 1397"/>
            <p:cNvSpPr>
              <a:spLocks/>
            </p:cNvSpPr>
            <p:nvPr/>
          </p:nvSpPr>
          <p:spPr bwMode="auto">
            <a:xfrm>
              <a:off x="477" y="3779"/>
              <a:ext cx="356" cy="164"/>
            </a:xfrm>
            <a:custGeom>
              <a:avLst/>
              <a:gdLst>
                <a:gd name="T0" fmla="*/ 0 w 712"/>
                <a:gd name="T1" fmla="*/ 67 h 328"/>
                <a:gd name="T2" fmla="*/ 9 w 712"/>
                <a:gd name="T3" fmla="*/ 82 h 328"/>
                <a:gd name="T4" fmla="*/ 178 w 712"/>
                <a:gd name="T5" fmla="*/ 13 h 328"/>
                <a:gd name="T6" fmla="*/ 163 w 712"/>
                <a:gd name="T7" fmla="*/ 0 h 328"/>
                <a:gd name="T8" fmla="*/ 0 w 712"/>
                <a:gd name="T9" fmla="*/ 67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8"/>
                <a:gd name="T17" fmla="*/ 712 w 712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8">
                  <a:moveTo>
                    <a:pt x="0" y="268"/>
                  </a:moveTo>
                  <a:lnTo>
                    <a:pt x="36" y="328"/>
                  </a:lnTo>
                  <a:lnTo>
                    <a:pt x="712" y="54"/>
                  </a:lnTo>
                  <a:lnTo>
                    <a:pt x="650" y="0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6" name="Freeform 1398"/>
            <p:cNvSpPr>
              <a:spLocks/>
            </p:cNvSpPr>
            <p:nvPr/>
          </p:nvSpPr>
          <p:spPr bwMode="auto">
            <a:xfrm>
              <a:off x="151" y="3557"/>
              <a:ext cx="687" cy="393"/>
            </a:xfrm>
            <a:custGeom>
              <a:avLst/>
              <a:gdLst>
                <a:gd name="T0" fmla="*/ 169 w 1376"/>
                <a:gd name="T1" fmla="*/ 133 h 786"/>
                <a:gd name="T2" fmla="*/ 343 w 1376"/>
                <a:gd name="T3" fmla="*/ 67 h 786"/>
                <a:gd name="T4" fmla="*/ 183 w 1376"/>
                <a:gd name="T5" fmla="*/ 0 h 786"/>
                <a:gd name="T6" fmla="*/ 4 w 1376"/>
                <a:gd name="T7" fmla="*/ 40 h 786"/>
                <a:gd name="T8" fmla="*/ 3 w 1376"/>
                <a:gd name="T9" fmla="*/ 42 h 786"/>
                <a:gd name="T10" fmla="*/ 2 w 1376"/>
                <a:gd name="T11" fmla="*/ 46 h 786"/>
                <a:gd name="T12" fmla="*/ 1 w 1376"/>
                <a:gd name="T13" fmla="*/ 51 h 786"/>
                <a:gd name="T14" fmla="*/ 0 w 1376"/>
                <a:gd name="T15" fmla="*/ 58 h 786"/>
                <a:gd name="T16" fmla="*/ 0 w 1376"/>
                <a:gd name="T17" fmla="*/ 68 h 786"/>
                <a:gd name="T18" fmla="*/ 2 w 1376"/>
                <a:gd name="T19" fmla="*/ 78 h 786"/>
                <a:gd name="T20" fmla="*/ 7 w 1376"/>
                <a:gd name="T21" fmla="*/ 89 h 786"/>
                <a:gd name="T22" fmla="*/ 14 w 1376"/>
                <a:gd name="T23" fmla="*/ 99 h 786"/>
                <a:gd name="T24" fmla="*/ 14 w 1376"/>
                <a:gd name="T25" fmla="*/ 99 h 786"/>
                <a:gd name="T26" fmla="*/ 14 w 1376"/>
                <a:gd name="T27" fmla="*/ 99 h 786"/>
                <a:gd name="T28" fmla="*/ 15 w 1376"/>
                <a:gd name="T29" fmla="*/ 100 h 786"/>
                <a:gd name="T30" fmla="*/ 173 w 1376"/>
                <a:gd name="T31" fmla="*/ 197 h 786"/>
                <a:gd name="T32" fmla="*/ 173 w 1376"/>
                <a:gd name="T33" fmla="*/ 194 h 786"/>
                <a:gd name="T34" fmla="*/ 171 w 1376"/>
                <a:gd name="T35" fmla="*/ 188 h 786"/>
                <a:gd name="T36" fmla="*/ 171 w 1376"/>
                <a:gd name="T37" fmla="*/ 188 h 786"/>
                <a:gd name="T38" fmla="*/ 171 w 1376"/>
                <a:gd name="T39" fmla="*/ 188 h 786"/>
                <a:gd name="T40" fmla="*/ 170 w 1376"/>
                <a:gd name="T41" fmla="*/ 187 h 786"/>
                <a:gd name="T42" fmla="*/ 168 w 1376"/>
                <a:gd name="T43" fmla="*/ 182 h 786"/>
                <a:gd name="T44" fmla="*/ 165 w 1376"/>
                <a:gd name="T45" fmla="*/ 175 h 786"/>
                <a:gd name="T46" fmla="*/ 163 w 1376"/>
                <a:gd name="T47" fmla="*/ 167 h 786"/>
                <a:gd name="T48" fmla="*/ 161 w 1376"/>
                <a:gd name="T49" fmla="*/ 158 h 786"/>
                <a:gd name="T50" fmla="*/ 161 w 1376"/>
                <a:gd name="T51" fmla="*/ 149 h 786"/>
                <a:gd name="T52" fmla="*/ 164 w 1376"/>
                <a:gd name="T53" fmla="*/ 141 h 786"/>
                <a:gd name="T54" fmla="*/ 169 w 1376"/>
                <a:gd name="T55" fmla="*/ 133 h 78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6"/>
                <a:gd name="T85" fmla="*/ 0 h 786"/>
                <a:gd name="T86" fmla="*/ 1376 w 1376"/>
                <a:gd name="T87" fmla="*/ 786 h 78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6" h="786">
                  <a:moveTo>
                    <a:pt x="678" y="532"/>
                  </a:moveTo>
                  <a:lnTo>
                    <a:pt x="1376" y="266"/>
                  </a:lnTo>
                  <a:lnTo>
                    <a:pt x="734" y="0"/>
                  </a:lnTo>
                  <a:lnTo>
                    <a:pt x="18" y="160"/>
                  </a:lnTo>
                  <a:lnTo>
                    <a:pt x="15" y="166"/>
                  </a:lnTo>
                  <a:lnTo>
                    <a:pt x="9" y="181"/>
                  </a:lnTo>
                  <a:lnTo>
                    <a:pt x="4" y="204"/>
                  </a:lnTo>
                  <a:lnTo>
                    <a:pt x="0" y="234"/>
                  </a:lnTo>
                  <a:lnTo>
                    <a:pt x="1" y="271"/>
                  </a:lnTo>
                  <a:lnTo>
                    <a:pt x="9" y="310"/>
                  </a:lnTo>
                  <a:lnTo>
                    <a:pt x="28" y="353"/>
                  </a:lnTo>
                  <a:lnTo>
                    <a:pt x="58" y="398"/>
                  </a:lnTo>
                  <a:lnTo>
                    <a:pt x="59" y="399"/>
                  </a:lnTo>
                  <a:lnTo>
                    <a:pt x="60" y="401"/>
                  </a:lnTo>
                  <a:lnTo>
                    <a:pt x="694" y="786"/>
                  </a:lnTo>
                  <a:lnTo>
                    <a:pt x="694" y="775"/>
                  </a:lnTo>
                  <a:lnTo>
                    <a:pt x="685" y="751"/>
                  </a:lnTo>
                  <a:lnTo>
                    <a:pt x="681" y="745"/>
                  </a:lnTo>
                  <a:lnTo>
                    <a:pt x="673" y="726"/>
                  </a:lnTo>
                  <a:lnTo>
                    <a:pt x="663" y="699"/>
                  </a:lnTo>
                  <a:lnTo>
                    <a:pt x="652" y="666"/>
                  </a:lnTo>
                  <a:lnTo>
                    <a:pt x="647" y="631"/>
                  </a:lnTo>
                  <a:lnTo>
                    <a:pt x="647" y="594"/>
                  </a:lnTo>
                  <a:lnTo>
                    <a:pt x="657" y="561"/>
                  </a:lnTo>
                  <a:lnTo>
                    <a:pt x="678" y="5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7" name="Freeform 1399"/>
            <p:cNvSpPr>
              <a:spLocks/>
            </p:cNvSpPr>
            <p:nvPr/>
          </p:nvSpPr>
          <p:spPr bwMode="auto">
            <a:xfrm>
              <a:off x="184" y="3571"/>
              <a:ext cx="618" cy="238"/>
            </a:xfrm>
            <a:custGeom>
              <a:avLst/>
              <a:gdLst>
                <a:gd name="T0" fmla="*/ 309 w 1235"/>
                <a:gd name="T1" fmla="*/ 59 h 475"/>
                <a:gd name="T2" fmla="*/ 153 w 1235"/>
                <a:gd name="T3" fmla="*/ 119 h 475"/>
                <a:gd name="T4" fmla="*/ 0 w 1235"/>
                <a:gd name="T5" fmla="*/ 38 h 475"/>
                <a:gd name="T6" fmla="*/ 167 w 1235"/>
                <a:gd name="T7" fmla="*/ 0 h 475"/>
                <a:gd name="T8" fmla="*/ 309 w 1235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5"/>
                <a:gd name="T16" fmla="*/ 0 h 475"/>
                <a:gd name="T17" fmla="*/ 1235 w 1235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5" h="475">
                  <a:moveTo>
                    <a:pt x="1235" y="236"/>
                  </a:moveTo>
                  <a:lnTo>
                    <a:pt x="611" y="475"/>
                  </a:lnTo>
                  <a:lnTo>
                    <a:pt x="0" y="151"/>
                  </a:lnTo>
                  <a:lnTo>
                    <a:pt x="666" y="0"/>
                  </a:lnTo>
                  <a:lnTo>
                    <a:pt x="1235" y="236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8" name="Freeform 1400"/>
            <p:cNvSpPr>
              <a:spLocks/>
            </p:cNvSpPr>
            <p:nvPr/>
          </p:nvSpPr>
          <p:spPr bwMode="auto">
            <a:xfrm>
              <a:off x="162" y="3652"/>
              <a:ext cx="315" cy="272"/>
            </a:xfrm>
            <a:custGeom>
              <a:avLst/>
              <a:gdLst>
                <a:gd name="T0" fmla="*/ 157 w 630"/>
                <a:gd name="T1" fmla="*/ 136 h 543"/>
                <a:gd name="T2" fmla="*/ 12 w 630"/>
                <a:gd name="T3" fmla="*/ 47 h 543"/>
                <a:gd name="T4" fmla="*/ 7 w 630"/>
                <a:gd name="T5" fmla="*/ 39 h 543"/>
                <a:gd name="T6" fmla="*/ 3 w 630"/>
                <a:gd name="T7" fmla="*/ 31 h 543"/>
                <a:gd name="T8" fmla="*/ 1 w 630"/>
                <a:gd name="T9" fmla="*/ 24 h 543"/>
                <a:gd name="T10" fmla="*/ 1 w 630"/>
                <a:gd name="T11" fmla="*/ 18 h 543"/>
                <a:gd name="T12" fmla="*/ 0 w 630"/>
                <a:gd name="T13" fmla="*/ 12 h 543"/>
                <a:gd name="T14" fmla="*/ 1 w 630"/>
                <a:gd name="T15" fmla="*/ 7 h 543"/>
                <a:gd name="T16" fmla="*/ 1 w 630"/>
                <a:gd name="T17" fmla="*/ 3 h 543"/>
                <a:gd name="T18" fmla="*/ 2 w 630"/>
                <a:gd name="T19" fmla="*/ 0 h 543"/>
                <a:gd name="T20" fmla="*/ 158 w 630"/>
                <a:gd name="T21" fmla="*/ 83 h 543"/>
                <a:gd name="T22" fmla="*/ 154 w 630"/>
                <a:gd name="T23" fmla="*/ 89 h 543"/>
                <a:gd name="T24" fmla="*/ 152 w 630"/>
                <a:gd name="T25" fmla="*/ 95 h 543"/>
                <a:gd name="T26" fmla="*/ 151 w 630"/>
                <a:gd name="T27" fmla="*/ 102 h 543"/>
                <a:gd name="T28" fmla="*/ 151 w 630"/>
                <a:gd name="T29" fmla="*/ 109 h 543"/>
                <a:gd name="T30" fmla="*/ 152 w 630"/>
                <a:gd name="T31" fmla="*/ 116 h 543"/>
                <a:gd name="T32" fmla="*/ 153 w 630"/>
                <a:gd name="T33" fmla="*/ 123 h 543"/>
                <a:gd name="T34" fmla="*/ 155 w 630"/>
                <a:gd name="T35" fmla="*/ 130 h 543"/>
                <a:gd name="T36" fmla="*/ 157 w 630"/>
                <a:gd name="T37" fmla="*/ 136 h 54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0"/>
                <a:gd name="T58" fmla="*/ 0 h 543"/>
                <a:gd name="T59" fmla="*/ 630 w 630"/>
                <a:gd name="T60" fmla="*/ 543 h 54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0" h="543">
                  <a:moveTo>
                    <a:pt x="628" y="543"/>
                  </a:moveTo>
                  <a:lnTo>
                    <a:pt x="50" y="186"/>
                  </a:lnTo>
                  <a:lnTo>
                    <a:pt x="28" y="154"/>
                  </a:lnTo>
                  <a:lnTo>
                    <a:pt x="13" y="124"/>
                  </a:lnTo>
                  <a:lnTo>
                    <a:pt x="5" y="96"/>
                  </a:lnTo>
                  <a:lnTo>
                    <a:pt x="1" y="70"/>
                  </a:lnTo>
                  <a:lnTo>
                    <a:pt x="0" y="47"/>
                  </a:lnTo>
                  <a:lnTo>
                    <a:pt x="4" y="28"/>
                  </a:lnTo>
                  <a:lnTo>
                    <a:pt x="7" y="12"/>
                  </a:lnTo>
                  <a:lnTo>
                    <a:pt x="10" y="0"/>
                  </a:lnTo>
                  <a:lnTo>
                    <a:pt x="630" y="330"/>
                  </a:lnTo>
                  <a:lnTo>
                    <a:pt x="616" y="353"/>
                  </a:lnTo>
                  <a:lnTo>
                    <a:pt x="606" y="379"/>
                  </a:lnTo>
                  <a:lnTo>
                    <a:pt x="603" y="406"/>
                  </a:lnTo>
                  <a:lnTo>
                    <a:pt x="602" y="434"/>
                  </a:lnTo>
                  <a:lnTo>
                    <a:pt x="605" y="463"/>
                  </a:lnTo>
                  <a:lnTo>
                    <a:pt x="611" y="491"/>
                  </a:lnTo>
                  <a:lnTo>
                    <a:pt x="619" y="518"/>
                  </a:lnTo>
                  <a:lnTo>
                    <a:pt x="628" y="54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9" name="Freeform 1401"/>
            <p:cNvSpPr>
              <a:spLocks/>
            </p:cNvSpPr>
            <p:nvPr/>
          </p:nvSpPr>
          <p:spPr bwMode="auto">
            <a:xfrm>
              <a:off x="476" y="3700"/>
              <a:ext cx="365" cy="250"/>
            </a:xfrm>
            <a:custGeom>
              <a:avLst/>
              <a:gdLst>
                <a:gd name="T0" fmla="*/ 160 w 731"/>
                <a:gd name="T1" fmla="*/ 38 h 500"/>
                <a:gd name="T2" fmla="*/ 0 w 731"/>
                <a:gd name="T3" fmla="*/ 103 h 500"/>
                <a:gd name="T4" fmla="*/ 1 w 731"/>
                <a:gd name="T5" fmla="*/ 108 h 500"/>
                <a:gd name="T6" fmla="*/ 162 w 731"/>
                <a:gd name="T7" fmla="*/ 43 h 500"/>
                <a:gd name="T8" fmla="*/ 172 w 731"/>
                <a:gd name="T9" fmla="*/ 52 h 500"/>
                <a:gd name="T10" fmla="*/ 8 w 731"/>
                <a:gd name="T11" fmla="*/ 120 h 500"/>
                <a:gd name="T12" fmla="*/ 10 w 731"/>
                <a:gd name="T13" fmla="*/ 125 h 500"/>
                <a:gd name="T14" fmla="*/ 182 w 731"/>
                <a:gd name="T15" fmla="*/ 54 h 500"/>
                <a:gd name="T16" fmla="*/ 165 w 731"/>
                <a:gd name="T17" fmla="*/ 39 h 500"/>
                <a:gd name="T18" fmla="*/ 165 w 731"/>
                <a:gd name="T19" fmla="*/ 1 h 500"/>
                <a:gd name="T20" fmla="*/ 160 w 731"/>
                <a:gd name="T21" fmla="*/ 0 h 500"/>
                <a:gd name="T22" fmla="*/ 160 w 731"/>
                <a:gd name="T23" fmla="*/ 12 h 500"/>
                <a:gd name="T24" fmla="*/ 160 w 731"/>
                <a:gd name="T25" fmla="*/ 38 h 5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1"/>
                <a:gd name="T40" fmla="*/ 0 h 500"/>
                <a:gd name="T41" fmla="*/ 731 w 731"/>
                <a:gd name="T42" fmla="*/ 500 h 50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1" h="500">
                  <a:moveTo>
                    <a:pt x="643" y="149"/>
                  </a:moveTo>
                  <a:lnTo>
                    <a:pt x="0" y="409"/>
                  </a:lnTo>
                  <a:lnTo>
                    <a:pt x="6" y="432"/>
                  </a:lnTo>
                  <a:lnTo>
                    <a:pt x="651" y="171"/>
                  </a:lnTo>
                  <a:lnTo>
                    <a:pt x="690" y="208"/>
                  </a:lnTo>
                  <a:lnTo>
                    <a:pt x="35" y="477"/>
                  </a:lnTo>
                  <a:lnTo>
                    <a:pt x="43" y="500"/>
                  </a:lnTo>
                  <a:lnTo>
                    <a:pt x="731" y="216"/>
                  </a:lnTo>
                  <a:lnTo>
                    <a:pt x="663" y="153"/>
                  </a:lnTo>
                  <a:lnTo>
                    <a:pt x="661" y="1"/>
                  </a:lnTo>
                  <a:lnTo>
                    <a:pt x="641" y="0"/>
                  </a:lnTo>
                  <a:lnTo>
                    <a:pt x="642" y="47"/>
                  </a:lnTo>
                  <a:lnTo>
                    <a:pt x="643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0" name="Freeform 1402"/>
            <p:cNvSpPr>
              <a:spLocks/>
            </p:cNvSpPr>
            <p:nvPr/>
          </p:nvSpPr>
          <p:spPr bwMode="auto">
            <a:xfrm>
              <a:off x="427" y="3550"/>
              <a:ext cx="347" cy="158"/>
            </a:xfrm>
            <a:custGeom>
              <a:avLst/>
              <a:gdLst>
                <a:gd name="T0" fmla="*/ 10 w 695"/>
                <a:gd name="T1" fmla="*/ 39 h 318"/>
                <a:gd name="T2" fmla="*/ 1 w 695"/>
                <a:gd name="T3" fmla="*/ 49 h 318"/>
                <a:gd name="T4" fmla="*/ 0 w 695"/>
                <a:gd name="T5" fmla="*/ 63 h 318"/>
                <a:gd name="T6" fmla="*/ 1 w 695"/>
                <a:gd name="T7" fmla="*/ 73 h 318"/>
                <a:gd name="T8" fmla="*/ 2 w 695"/>
                <a:gd name="T9" fmla="*/ 79 h 318"/>
                <a:gd name="T10" fmla="*/ 172 w 695"/>
                <a:gd name="T11" fmla="*/ 35 h 318"/>
                <a:gd name="T12" fmla="*/ 173 w 695"/>
                <a:gd name="T13" fmla="*/ 0 h 318"/>
                <a:gd name="T14" fmla="*/ 10 w 695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8"/>
                <a:gd name="T26" fmla="*/ 695 w 695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8">
                  <a:moveTo>
                    <a:pt x="41" y="159"/>
                  </a:moveTo>
                  <a:lnTo>
                    <a:pt x="5" y="199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91" y="141"/>
                  </a:lnTo>
                  <a:lnTo>
                    <a:pt x="695" y="0"/>
                  </a:lnTo>
                  <a:lnTo>
                    <a:pt x="41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1" name="Freeform 1403"/>
            <p:cNvSpPr>
              <a:spLocks/>
            </p:cNvSpPr>
            <p:nvPr/>
          </p:nvSpPr>
          <p:spPr bwMode="auto">
            <a:xfrm>
              <a:off x="431" y="3622"/>
              <a:ext cx="367" cy="119"/>
            </a:xfrm>
            <a:custGeom>
              <a:avLst/>
              <a:gdLst>
                <a:gd name="T0" fmla="*/ 0 w 735"/>
                <a:gd name="T1" fmla="*/ 46 h 237"/>
                <a:gd name="T2" fmla="*/ 7 w 735"/>
                <a:gd name="T3" fmla="*/ 60 h 237"/>
                <a:gd name="T4" fmla="*/ 183 w 735"/>
                <a:gd name="T5" fmla="*/ 14 h 237"/>
                <a:gd name="T6" fmla="*/ 169 w 735"/>
                <a:gd name="T7" fmla="*/ 0 h 237"/>
                <a:gd name="T8" fmla="*/ 0 w 735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7"/>
                <a:gd name="T17" fmla="*/ 735 w 73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7">
                  <a:moveTo>
                    <a:pt x="0" y="181"/>
                  </a:moveTo>
                  <a:lnTo>
                    <a:pt x="30" y="237"/>
                  </a:lnTo>
                  <a:lnTo>
                    <a:pt x="735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2" name="Freeform 1404"/>
            <p:cNvSpPr>
              <a:spLocks/>
            </p:cNvSpPr>
            <p:nvPr/>
          </p:nvSpPr>
          <p:spPr bwMode="auto">
            <a:xfrm>
              <a:off x="125" y="3400"/>
              <a:ext cx="689" cy="347"/>
            </a:xfrm>
            <a:custGeom>
              <a:avLst/>
              <a:gdLst>
                <a:gd name="T0" fmla="*/ 163 w 1377"/>
                <a:gd name="T1" fmla="*/ 116 h 694"/>
                <a:gd name="T2" fmla="*/ 345 w 1377"/>
                <a:gd name="T3" fmla="*/ 72 h 694"/>
                <a:gd name="T4" fmla="*/ 190 w 1377"/>
                <a:gd name="T5" fmla="*/ 0 h 694"/>
                <a:gd name="T6" fmla="*/ 7 w 1377"/>
                <a:gd name="T7" fmla="*/ 22 h 694"/>
                <a:gd name="T8" fmla="*/ 6 w 1377"/>
                <a:gd name="T9" fmla="*/ 22 h 694"/>
                <a:gd name="T10" fmla="*/ 5 w 1377"/>
                <a:gd name="T11" fmla="*/ 26 h 694"/>
                <a:gd name="T12" fmla="*/ 3 w 1377"/>
                <a:gd name="T13" fmla="*/ 30 h 694"/>
                <a:gd name="T14" fmla="*/ 1 w 1377"/>
                <a:gd name="T15" fmla="*/ 38 h 694"/>
                <a:gd name="T16" fmla="*/ 0 w 1377"/>
                <a:gd name="T17" fmla="*/ 45 h 694"/>
                <a:gd name="T18" fmla="*/ 1 w 1377"/>
                <a:gd name="T19" fmla="*/ 53 h 694"/>
                <a:gd name="T20" fmla="*/ 5 w 1377"/>
                <a:gd name="T21" fmla="*/ 63 h 694"/>
                <a:gd name="T22" fmla="*/ 11 w 1377"/>
                <a:gd name="T23" fmla="*/ 74 h 694"/>
                <a:gd name="T24" fmla="*/ 11 w 1377"/>
                <a:gd name="T25" fmla="*/ 74 h 694"/>
                <a:gd name="T26" fmla="*/ 11 w 1377"/>
                <a:gd name="T27" fmla="*/ 74 h 694"/>
                <a:gd name="T28" fmla="*/ 11 w 1377"/>
                <a:gd name="T29" fmla="*/ 75 h 694"/>
                <a:gd name="T30" fmla="*/ 11 w 1377"/>
                <a:gd name="T31" fmla="*/ 75 h 694"/>
                <a:gd name="T32" fmla="*/ 11 w 1377"/>
                <a:gd name="T33" fmla="*/ 75 h 694"/>
                <a:gd name="T34" fmla="*/ 12 w 1377"/>
                <a:gd name="T35" fmla="*/ 75 h 694"/>
                <a:gd name="T36" fmla="*/ 161 w 1377"/>
                <a:gd name="T37" fmla="*/ 174 h 694"/>
                <a:gd name="T38" fmla="*/ 162 w 1377"/>
                <a:gd name="T39" fmla="*/ 172 h 694"/>
                <a:gd name="T40" fmla="*/ 160 w 1377"/>
                <a:gd name="T41" fmla="*/ 166 h 694"/>
                <a:gd name="T42" fmla="*/ 160 w 1377"/>
                <a:gd name="T43" fmla="*/ 166 h 694"/>
                <a:gd name="T44" fmla="*/ 160 w 1377"/>
                <a:gd name="T45" fmla="*/ 166 h 694"/>
                <a:gd name="T46" fmla="*/ 159 w 1377"/>
                <a:gd name="T47" fmla="*/ 164 h 694"/>
                <a:gd name="T48" fmla="*/ 158 w 1377"/>
                <a:gd name="T49" fmla="*/ 160 h 694"/>
                <a:gd name="T50" fmla="*/ 156 w 1377"/>
                <a:gd name="T51" fmla="*/ 154 h 694"/>
                <a:gd name="T52" fmla="*/ 154 w 1377"/>
                <a:gd name="T53" fmla="*/ 146 h 694"/>
                <a:gd name="T54" fmla="*/ 153 w 1377"/>
                <a:gd name="T55" fmla="*/ 138 h 694"/>
                <a:gd name="T56" fmla="*/ 154 w 1377"/>
                <a:gd name="T57" fmla="*/ 130 h 694"/>
                <a:gd name="T58" fmla="*/ 157 w 1377"/>
                <a:gd name="T59" fmla="*/ 122 h 694"/>
                <a:gd name="T60" fmla="*/ 163 w 1377"/>
                <a:gd name="T61" fmla="*/ 11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4"/>
                <a:gd name="T95" fmla="*/ 1377 w 1377"/>
                <a:gd name="T96" fmla="*/ 694 h 69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4">
                  <a:moveTo>
                    <a:pt x="652" y="467"/>
                  </a:moveTo>
                  <a:lnTo>
                    <a:pt x="1377" y="288"/>
                  </a:lnTo>
                  <a:lnTo>
                    <a:pt x="758" y="0"/>
                  </a:lnTo>
                  <a:lnTo>
                    <a:pt x="27" y="86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50"/>
                  </a:lnTo>
                  <a:lnTo>
                    <a:pt x="0" y="181"/>
                  </a:lnTo>
                  <a:lnTo>
                    <a:pt x="3" y="215"/>
                  </a:lnTo>
                  <a:lnTo>
                    <a:pt x="17" y="254"/>
                  </a:lnTo>
                  <a:lnTo>
                    <a:pt x="42" y="296"/>
                  </a:lnTo>
                  <a:lnTo>
                    <a:pt x="43" y="296"/>
                  </a:lnTo>
                  <a:lnTo>
                    <a:pt x="43" y="297"/>
                  </a:lnTo>
                  <a:lnTo>
                    <a:pt x="45" y="298"/>
                  </a:lnTo>
                  <a:lnTo>
                    <a:pt x="644" y="694"/>
                  </a:lnTo>
                  <a:lnTo>
                    <a:pt x="646" y="685"/>
                  </a:lnTo>
                  <a:lnTo>
                    <a:pt x="638" y="663"/>
                  </a:lnTo>
                  <a:lnTo>
                    <a:pt x="636" y="656"/>
                  </a:lnTo>
                  <a:lnTo>
                    <a:pt x="629" y="639"/>
                  </a:lnTo>
                  <a:lnTo>
                    <a:pt x="621" y="614"/>
                  </a:lnTo>
                  <a:lnTo>
                    <a:pt x="614" y="583"/>
                  </a:lnTo>
                  <a:lnTo>
                    <a:pt x="612" y="551"/>
                  </a:lnTo>
                  <a:lnTo>
                    <a:pt x="615" y="519"/>
                  </a:lnTo>
                  <a:lnTo>
                    <a:pt x="628" y="490"/>
                  </a:lnTo>
                  <a:lnTo>
                    <a:pt x="652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3" name="Freeform 1405"/>
            <p:cNvSpPr>
              <a:spLocks/>
            </p:cNvSpPr>
            <p:nvPr/>
          </p:nvSpPr>
          <p:spPr bwMode="auto">
            <a:xfrm>
              <a:off x="163" y="3413"/>
              <a:ext cx="614" cy="209"/>
            </a:xfrm>
            <a:custGeom>
              <a:avLst/>
              <a:gdLst>
                <a:gd name="T0" fmla="*/ 307 w 1229"/>
                <a:gd name="T1" fmla="*/ 64 h 418"/>
                <a:gd name="T2" fmla="*/ 145 w 1229"/>
                <a:gd name="T3" fmla="*/ 105 h 418"/>
                <a:gd name="T4" fmla="*/ 0 w 1229"/>
                <a:gd name="T5" fmla="*/ 21 h 418"/>
                <a:gd name="T6" fmla="*/ 170 w 1229"/>
                <a:gd name="T7" fmla="*/ 0 h 418"/>
                <a:gd name="T8" fmla="*/ 307 w 1229"/>
                <a:gd name="T9" fmla="*/ 64 h 4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8"/>
                <a:gd name="T17" fmla="*/ 1229 w 1229"/>
                <a:gd name="T18" fmla="*/ 418 h 4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8">
                  <a:moveTo>
                    <a:pt x="1229" y="256"/>
                  </a:moveTo>
                  <a:lnTo>
                    <a:pt x="581" y="418"/>
                  </a:lnTo>
                  <a:lnTo>
                    <a:pt x="0" y="82"/>
                  </a:lnTo>
                  <a:lnTo>
                    <a:pt x="681" y="0"/>
                  </a:lnTo>
                  <a:lnTo>
                    <a:pt x="1229" y="25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4" name="Freeform 1406"/>
            <p:cNvSpPr>
              <a:spLocks/>
            </p:cNvSpPr>
            <p:nvPr/>
          </p:nvSpPr>
          <p:spPr bwMode="auto">
            <a:xfrm>
              <a:off x="136" y="3457"/>
              <a:ext cx="304" cy="265"/>
            </a:xfrm>
            <a:custGeom>
              <a:avLst/>
              <a:gdLst>
                <a:gd name="T0" fmla="*/ 146 w 607"/>
                <a:gd name="T1" fmla="*/ 133 h 529"/>
                <a:gd name="T2" fmla="*/ 9 w 607"/>
                <a:gd name="T3" fmla="*/ 42 h 529"/>
                <a:gd name="T4" fmla="*/ 5 w 607"/>
                <a:gd name="T5" fmla="*/ 34 h 529"/>
                <a:gd name="T6" fmla="*/ 2 w 607"/>
                <a:gd name="T7" fmla="*/ 27 h 529"/>
                <a:gd name="T8" fmla="*/ 0 w 607"/>
                <a:gd name="T9" fmla="*/ 21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6 h 529"/>
                <a:gd name="T16" fmla="*/ 3 w 607"/>
                <a:gd name="T17" fmla="*/ 3 h 529"/>
                <a:gd name="T18" fmla="*/ 5 w 607"/>
                <a:gd name="T19" fmla="*/ 0 h 529"/>
                <a:gd name="T20" fmla="*/ 152 w 607"/>
                <a:gd name="T21" fmla="*/ 86 h 529"/>
                <a:gd name="T22" fmla="*/ 148 w 607"/>
                <a:gd name="T23" fmla="*/ 90 h 529"/>
                <a:gd name="T24" fmla="*/ 145 w 607"/>
                <a:gd name="T25" fmla="*/ 96 h 529"/>
                <a:gd name="T26" fmla="*/ 143 w 607"/>
                <a:gd name="T27" fmla="*/ 102 h 529"/>
                <a:gd name="T28" fmla="*/ 142 w 607"/>
                <a:gd name="T29" fmla="*/ 108 h 529"/>
                <a:gd name="T30" fmla="*/ 142 w 607"/>
                <a:gd name="T31" fmla="*/ 114 h 529"/>
                <a:gd name="T32" fmla="*/ 143 w 607"/>
                <a:gd name="T33" fmla="*/ 121 h 529"/>
                <a:gd name="T34" fmla="*/ 145 w 607"/>
                <a:gd name="T35" fmla="*/ 127 h 529"/>
                <a:gd name="T36" fmla="*/ 146 w 607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6" y="165"/>
                  </a:lnTo>
                  <a:lnTo>
                    <a:pt x="18" y="135"/>
                  </a:lnTo>
                  <a:lnTo>
                    <a:pt x="5" y="108"/>
                  </a:lnTo>
                  <a:lnTo>
                    <a:pt x="0" y="82"/>
                  </a:lnTo>
                  <a:lnTo>
                    <a:pt x="0" y="60"/>
                  </a:lnTo>
                  <a:lnTo>
                    <a:pt x="2" y="39"/>
                  </a:lnTo>
                  <a:lnTo>
                    <a:pt x="6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8" y="382"/>
                  </a:lnTo>
                  <a:lnTo>
                    <a:pt x="570" y="405"/>
                  </a:lnTo>
                  <a:lnTo>
                    <a:pt x="568" y="430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5" name="Freeform 1407"/>
            <p:cNvSpPr>
              <a:spLocks/>
            </p:cNvSpPr>
            <p:nvPr/>
          </p:nvSpPr>
          <p:spPr bwMode="auto">
            <a:xfrm>
              <a:off x="431" y="3550"/>
              <a:ext cx="376" cy="197"/>
            </a:xfrm>
            <a:custGeom>
              <a:avLst/>
              <a:gdLst>
                <a:gd name="T0" fmla="*/ 167 w 753"/>
                <a:gd name="T1" fmla="*/ 34 h 395"/>
                <a:gd name="T2" fmla="*/ 0 w 753"/>
                <a:gd name="T3" fmla="*/ 77 h 395"/>
                <a:gd name="T4" fmla="*/ 1 w 753"/>
                <a:gd name="T5" fmla="*/ 83 h 395"/>
                <a:gd name="T6" fmla="*/ 169 w 753"/>
                <a:gd name="T7" fmla="*/ 39 h 395"/>
                <a:gd name="T8" fmla="*/ 178 w 753"/>
                <a:gd name="T9" fmla="*/ 48 h 395"/>
                <a:gd name="T10" fmla="*/ 7 w 753"/>
                <a:gd name="T11" fmla="*/ 93 h 395"/>
                <a:gd name="T12" fmla="*/ 8 w 753"/>
                <a:gd name="T13" fmla="*/ 98 h 395"/>
                <a:gd name="T14" fmla="*/ 188 w 753"/>
                <a:gd name="T15" fmla="*/ 51 h 395"/>
                <a:gd name="T16" fmla="*/ 172 w 753"/>
                <a:gd name="T17" fmla="*/ 35 h 395"/>
                <a:gd name="T18" fmla="*/ 175 w 753"/>
                <a:gd name="T19" fmla="*/ 0 h 395"/>
                <a:gd name="T20" fmla="*/ 170 w 753"/>
                <a:gd name="T21" fmla="*/ 0 h 395"/>
                <a:gd name="T22" fmla="*/ 169 w 753"/>
                <a:gd name="T23" fmla="*/ 10 h 395"/>
                <a:gd name="T24" fmla="*/ 167 w 753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5"/>
                <a:gd name="T41" fmla="*/ 753 w 753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5">
                  <a:moveTo>
                    <a:pt x="671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7"/>
                  </a:lnTo>
                  <a:lnTo>
                    <a:pt x="714" y="194"/>
                  </a:lnTo>
                  <a:lnTo>
                    <a:pt x="28" y="374"/>
                  </a:lnTo>
                  <a:lnTo>
                    <a:pt x="34" y="395"/>
                  </a:lnTo>
                  <a:lnTo>
                    <a:pt x="753" y="204"/>
                  </a:lnTo>
                  <a:lnTo>
                    <a:pt x="689" y="141"/>
                  </a:lnTo>
                  <a:lnTo>
                    <a:pt x="700" y="3"/>
                  </a:lnTo>
                  <a:lnTo>
                    <a:pt x="681" y="0"/>
                  </a:lnTo>
                  <a:lnTo>
                    <a:pt x="678" y="43"/>
                  </a:lnTo>
                  <a:lnTo>
                    <a:pt x="671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6" name="Freeform 1408"/>
            <p:cNvSpPr>
              <a:spLocks/>
            </p:cNvSpPr>
            <p:nvPr/>
          </p:nvSpPr>
          <p:spPr bwMode="auto">
            <a:xfrm>
              <a:off x="459" y="3382"/>
              <a:ext cx="347" cy="159"/>
            </a:xfrm>
            <a:custGeom>
              <a:avLst/>
              <a:gdLst>
                <a:gd name="T0" fmla="*/ 10 w 695"/>
                <a:gd name="T1" fmla="*/ 40 h 318"/>
                <a:gd name="T2" fmla="*/ 1 w 695"/>
                <a:gd name="T3" fmla="*/ 49 h 318"/>
                <a:gd name="T4" fmla="*/ 0 w 695"/>
                <a:gd name="T5" fmla="*/ 64 h 318"/>
                <a:gd name="T6" fmla="*/ 1 w 695"/>
                <a:gd name="T7" fmla="*/ 74 h 318"/>
                <a:gd name="T8" fmla="*/ 2 w 695"/>
                <a:gd name="T9" fmla="*/ 80 h 318"/>
                <a:gd name="T10" fmla="*/ 172 w 695"/>
                <a:gd name="T11" fmla="*/ 36 h 318"/>
                <a:gd name="T12" fmla="*/ 173 w 695"/>
                <a:gd name="T13" fmla="*/ 0 h 318"/>
                <a:gd name="T14" fmla="*/ 10 w 695"/>
                <a:gd name="T15" fmla="*/ 40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8"/>
                <a:gd name="T26" fmla="*/ 695 w 695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8">
                  <a:moveTo>
                    <a:pt x="40" y="159"/>
                  </a:moveTo>
                  <a:lnTo>
                    <a:pt x="4" y="199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89" y="142"/>
                  </a:lnTo>
                  <a:lnTo>
                    <a:pt x="695" y="0"/>
                  </a:lnTo>
                  <a:lnTo>
                    <a:pt x="40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7" name="Freeform 1409"/>
            <p:cNvSpPr>
              <a:spLocks/>
            </p:cNvSpPr>
            <p:nvPr/>
          </p:nvSpPr>
          <p:spPr bwMode="auto">
            <a:xfrm>
              <a:off x="462" y="3455"/>
              <a:ext cx="368" cy="118"/>
            </a:xfrm>
            <a:custGeom>
              <a:avLst/>
              <a:gdLst>
                <a:gd name="T0" fmla="*/ 0 w 736"/>
                <a:gd name="T1" fmla="*/ 45 h 237"/>
                <a:gd name="T2" fmla="*/ 7 w 736"/>
                <a:gd name="T3" fmla="*/ 59 h 237"/>
                <a:gd name="T4" fmla="*/ 184 w 736"/>
                <a:gd name="T5" fmla="*/ 13 h 237"/>
                <a:gd name="T6" fmla="*/ 170 w 736"/>
                <a:gd name="T7" fmla="*/ 0 h 237"/>
                <a:gd name="T8" fmla="*/ 0 w 736"/>
                <a:gd name="T9" fmla="*/ 45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6"/>
                <a:gd name="T16" fmla="*/ 0 h 237"/>
                <a:gd name="T17" fmla="*/ 736 w 736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6" h="237">
                  <a:moveTo>
                    <a:pt x="0" y="181"/>
                  </a:moveTo>
                  <a:lnTo>
                    <a:pt x="30" y="237"/>
                  </a:lnTo>
                  <a:lnTo>
                    <a:pt x="736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8" name="Freeform 1410"/>
            <p:cNvSpPr>
              <a:spLocks/>
            </p:cNvSpPr>
            <p:nvPr/>
          </p:nvSpPr>
          <p:spPr bwMode="auto">
            <a:xfrm>
              <a:off x="158" y="3233"/>
              <a:ext cx="688" cy="347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7 w 1377"/>
                <a:gd name="T7" fmla="*/ 22 h 693"/>
                <a:gd name="T8" fmla="*/ 6 w 1377"/>
                <a:gd name="T9" fmla="*/ 23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8 h 693"/>
                <a:gd name="T16" fmla="*/ 0 w 1377"/>
                <a:gd name="T17" fmla="*/ 45 h 693"/>
                <a:gd name="T18" fmla="*/ 1 w 1377"/>
                <a:gd name="T19" fmla="*/ 54 h 693"/>
                <a:gd name="T20" fmla="*/ 4 w 1377"/>
                <a:gd name="T21" fmla="*/ 64 h 693"/>
                <a:gd name="T22" fmla="*/ 10 w 1377"/>
                <a:gd name="T23" fmla="*/ 74 h 693"/>
                <a:gd name="T24" fmla="*/ 11 w 1377"/>
                <a:gd name="T25" fmla="*/ 74 h 693"/>
                <a:gd name="T26" fmla="*/ 11 w 1377"/>
                <a:gd name="T27" fmla="*/ 75 h 693"/>
                <a:gd name="T28" fmla="*/ 11 w 1377"/>
                <a:gd name="T29" fmla="*/ 75 h 693"/>
                <a:gd name="T30" fmla="*/ 161 w 1377"/>
                <a:gd name="T31" fmla="*/ 174 h 693"/>
                <a:gd name="T32" fmla="*/ 161 w 1377"/>
                <a:gd name="T33" fmla="*/ 171 h 693"/>
                <a:gd name="T34" fmla="*/ 159 w 1377"/>
                <a:gd name="T35" fmla="*/ 166 h 693"/>
                <a:gd name="T36" fmla="*/ 159 w 1377"/>
                <a:gd name="T37" fmla="*/ 166 h 693"/>
                <a:gd name="T38" fmla="*/ 159 w 1377"/>
                <a:gd name="T39" fmla="*/ 166 h 693"/>
                <a:gd name="T40" fmla="*/ 159 w 1377"/>
                <a:gd name="T41" fmla="*/ 164 h 693"/>
                <a:gd name="T42" fmla="*/ 157 w 1377"/>
                <a:gd name="T43" fmla="*/ 160 h 693"/>
                <a:gd name="T44" fmla="*/ 155 w 1377"/>
                <a:gd name="T45" fmla="*/ 154 h 693"/>
                <a:gd name="T46" fmla="*/ 153 w 1377"/>
                <a:gd name="T47" fmla="*/ 146 h 693"/>
                <a:gd name="T48" fmla="*/ 153 w 1377"/>
                <a:gd name="T49" fmla="*/ 138 h 693"/>
                <a:gd name="T50" fmla="*/ 153 w 1377"/>
                <a:gd name="T51" fmla="*/ 130 h 693"/>
                <a:gd name="T52" fmla="*/ 157 w 1377"/>
                <a:gd name="T53" fmla="*/ 123 h 693"/>
                <a:gd name="T54" fmla="*/ 163 w 1377"/>
                <a:gd name="T55" fmla="*/ 117 h 6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7"/>
                <a:gd name="T85" fmla="*/ 0 h 693"/>
                <a:gd name="T86" fmla="*/ 1377 w 1377"/>
                <a:gd name="T87" fmla="*/ 693 h 6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7" h="693">
                  <a:moveTo>
                    <a:pt x="652" y="466"/>
                  </a:moveTo>
                  <a:lnTo>
                    <a:pt x="1377" y="287"/>
                  </a:lnTo>
                  <a:lnTo>
                    <a:pt x="758" y="0"/>
                  </a:lnTo>
                  <a:lnTo>
                    <a:pt x="28" y="87"/>
                  </a:lnTo>
                  <a:lnTo>
                    <a:pt x="24" y="91"/>
                  </a:lnTo>
                  <a:lnTo>
                    <a:pt x="17" y="103"/>
                  </a:lnTo>
                  <a:lnTo>
                    <a:pt x="9" y="122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4" y="214"/>
                  </a:lnTo>
                  <a:lnTo>
                    <a:pt x="17" y="254"/>
                  </a:lnTo>
                  <a:lnTo>
                    <a:pt x="43" y="295"/>
                  </a:lnTo>
                  <a:lnTo>
                    <a:pt x="44" y="296"/>
                  </a:lnTo>
                  <a:lnTo>
                    <a:pt x="44" y="297"/>
                  </a:lnTo>
                  <a:lnTo>
                    <a:pt x="644" y="693"/>
                  </a:lnTo>
                  <a:lnTo>
                    <a:pt x="647" y="684"/>
                  </a:lnTo>
                  <a:lnTo>
                    <a:pt x="638" y="663"/>
                  </a:lnTo>
                  <a:lnTo>
                    <a:pt x="638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1" y="614"/>
                  </a:lnTo>
                  <a:lnTo>
                    <a:pt x="614" y="584"/>
                  </a:lnTo>
                  <a:lnTo>
                    <a:pt x="612" y="552"/>
                  </a:lnTo>
                  <a:lnTo>
                    <a:pt x="615" y="519"/>
                  </a:lnTo>
                  <a:lnTo>
                    <a:pt x="628" y="489"/>
                  </a:lnTo>
                  <a:lnTo>
                    <a:pt x="652" y="4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9" name="Freeform 1411"/>
            <p:cNvSpPr>
              <a:spLocks/>
            </p:cNvSpPr>
            <p:nvPr/>
          </p:nvSpPr>
          <p:spPr bwMode="auto">
            <a:xfrm>
              <a:off x="195" y="3245"/>
              <a:ext cx="614" cy="209"/>
            </a:xfrm>
            <a:custGeom>
              <a:avLst/>
              <a:gdLst>
                <a:gd name="T0" fmla="*/ 307 w 1228"/>
                <a:gd name="T1" fmla="*/ 64 h 417"/>
                <a:gd name="T2" fmla="*/ 146 w 1228"/>
                <a:gd name="T3" fmla="*/ 105 h 417"/>
                <a:gd name="T4" fmla="*/ 0 w 1228"/>
                <a:gd name="T5" fmla="*/ 21 h 417"/>
                <a:gd name="T6" fmla="*/ 170 w 1228"/>
                <a:gd name="T7" fmla="*/ 0 h 417"/>
                <a:gd name="T8" fmla="*/ 307 w 1228"/>
                <a:gd name="T9" fmla="*/ 64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8"/>
                <a:gd name="T16" fmla="*/ 0 h 417"/>
                <a:gd name="T17" fmla="*/ 1228 w 1228"/>
                <a:gd name="T18" fmla="*/ 417 h 4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8" h="417">
                  <a:moveTo>
                    <a:pt x="1228" y="255"/>
                  </a:moveTo>
                  <a:lnTo>
                    <a:pt x="581" y="417"/>
                  </a:lnTo>
                  <a:lnTo>
                    <a:pt x="0" y="81"/>
                  </a:lnTo>
                  <a:lnTo>
                    <a:pt x="680" y="0"/>
                  </a:lnTo>
                  <a:lnTo>
                    <a:pt x="1228" y="255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0" name="Freeform 1412"/>
            <p:cNvSpPr>
              <a:spLocks/>
            </p:cNvSpPr>
            <p:nvPr/>
          </p:nvSpPr>
          <p:spPr bwMode="auto">
            <a:xfrm>
              <a:off x="168" y="3290"/>
              <a:ext cx="304" cy="264"/>
            </a:xfrm>
            <a:custGeom>
              <a:avLst/>
              <a:gdLst>
                <a:gd name="T0" fmla="*/ 146 w 607"/>
                <a:gd name="T1" fmla="*/ 132 h 529"/>
                <a:gd name="T2" fmla="*/ 10 w 607"/>
                <a:gd name="T3" fmla="*/ 41 h 529"/>
                <a:gd name="T4" fmla="*/ 5 w 607"/>
                <a:gd name="T5" fmla="*/ 33 h 529"/>
                <a:gd name="T6" fmla="*/ 2 w 607"/>
                <a:gd name="T7" fmla="*/ 27 h 529"/>
                <a:gd name="T8" fmla="*/ 0 w 607"/>
                <a:gd name="T9" fmla="*/ 20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5 h 529"/>
                <a:gd name="T16" fmla="*/ 3 w 607"/>
                <a:gd name="T17" fmla="*/ 2 h 529"/>
                <a:gd name="T18" fmla="*/ 5 w 607"/>
                <a:gd name="T19" fmla="*/ 0 h 529"/>
                <a:gd name="T20" fmla="*/ 152 w 607"/>
                <a:gd name="T21" fmla="*/ 85 h 529"/>
                <a:gd name="T22" fmla="*/ 148 w 607"/>
                <a:gd name="T23" fmla="*/ 90 h 529"/>
                <a:gd name="T24" fmla="*/ 145 w 607"/>
                <a:gd name="T25" fmla="*/ 95 h 529"/>
                <a:gd name="T26" fmla="*/ 143 w 607"/>
                <a:gd name="T27" fmla="*/ 101 h 529"/>
                <a:gd name="T28" fmla="*/ 142 w 607"/>
                <a:gd name="T29" fmla="*/ 107 h 529"/>
                <a:gd name="T30" fmla="*/ 142 w 607"/>
                <a:gd name="T31" fmla="*/ 114 h 529"/>
                <a:gd name="T32" fmla="*/ 143 w 607"/>
                <a:gd name="T33" fmla="*/ 120 h 529"/>
                <a:gd name="T34" fmla="*/ 145 w 607"/>
                <a:gd name="T35" fmla="*/ 126 h 529"/>
                <a:gd name="T36" fmla="*/ 146 w 607"/>
                <a:gd name="T37" fmla="*/ 132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7" y="165"/>
                  </a:lnTo>
                  <a:lnTo>
                    <a:pt x="18" y="135"/>
                  </a:lnTo>
                  <a:lnTo>
                    <a:pt x="6" y="108"/>
                  </a:lnTo>
                  <a:lnTo>
                    <a:pt x="0" y="83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7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9" y="382"/>
                  </a:lnTo>
                  <a:lnTo>
                    <a:pt x="570" y="406"/>
                  </a:lnTo>
                  <a:lnTo>
                    <a:pt x="568" y="431"/>
                  </a:lnTo>
                  <a:lnTo>
                    <a:pt x="568" y="457"/>
                  </a:lnTo>
                  <a:lnTo>
                    <a:pt x="572" y="482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1" name="Freeform 1413"/>
            <p:cNvSpPr>
              <a:spLocks/>
            </p:cNvSpPr>
            <p:nvPr/>
          </p:nvSpPr>
          <p:spPr bwMode="auto">
            <a:xfrm>
              <a:off x="462" y="3382"/>
              <a:ext cx="377" cy="198"/>
            </a:xfrm>
            <a:custGeom>
              <a:avLst/>
              <a:gdLst>
                <a:gd name="T0" fmla="*/ 168 w 753"/>
                <a:gd name="T1" fmla="*/ 34 h 395"/>
                <a:gd name="T2" fmla="*/ 0 w 753"/>
                <a:gd name="T3" fmla="*/ 78 h 395"/>
                <a:gd name="T4" fmla="*/ 1 w 753"/>
                <a:gd name="T5" fmla="*/ 83 h 395"/>
                <a:gd name="T6" fmla="*/ 170 w 753"/>
                <a:gd name="T7" fmla="*/ 40 h 395"/>
                <a:gd name="T8" fmla="*/ 179 w 753"/>
                <a:gd name="T9" fmla="*/ 49 h 395"/>
                <a:gd name="T10" fmla="*/ 7 w 753"/>
                <a:gd name="T11" fmla="*/ 94 h 395"/>
                <a:gd name="T12" fmla="*/ 9 w 753"/>
                <a:gd name="T13" fmla="*/ 99 h 395"/>
                <a:gd name="T14" fmla="*/ 189 w 753"/>
                <a:gd name="T15" fmla="*/ 52 h 395"/>
                <a:gd name="T16" fmla="*/ 173 w 753"/>
                <a:gd name="T17" fmla="*/ 36 h 395"/>
                <a:gd name="T18" fmla="*/ 175 w 753"/>
                <a:gd name="T19" fmla="*/ 1 h 395"/>
                <a:gd name="T20" fmla="*/ 171 w 753"/>
                <a:gd name="T21" fmla="*/ 0 h 395"/>
                <a:gd name="T22" fmla="*/ 170 w 753"/>
                <a:gd name="T23" fmla="*/ 11 h 395"/>
                <a:gd name="T24" fmla="*/ 168 w 753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5"/>
                <a:gd name="T41" fmla="*/ 753 w 753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5">
                  <a:moveTo>
                    <a:pt x="671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7"/>
                  </a:lnTo>
                  <a:lnTo>
                    <a:pt x="714" y="194"/>
                  </a:lnTo>
                  <a:lnTo>
                    <a:pt x="28" y="374"/>
                  </a:lnTo>
                  <a:lnTo>
                    <a:pt x="34" y="395"/>
                  </a:lnTo>
                  <a:lnTo>
                    <a:pt x="753" y="205"/>
                  </a:lnTo>
                  <a:lnTo>
                    <a:pt x="690" y="141"/>
                  </a:lnTo>
                  <a:lnTo>
                    <a:pt x="700" y="3"/>
                  </a:lnTo>
                  <a:lnTo>
                    <a:pt x="681" y="0"/>
                  </a:lnTo>
                  <a:lnTo>
                    <a:pt x="678" y="43"/>
                  </a:lnTo>
                  <a:lnTo>
                    <a:pt x="671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2" name="Freeform 1414"/>
            <p:cNvSpPr>
              <a:spLocks/>
            </p:cNvSpPr>
            <p:nvPr/>
          </p:nvSpPr>
          <p:spPr bwMode="auto">
            <a:xfrm>
              <a:off x="478" y="3180"/>
              <a:ext cx="334" cy="209"/>
            </a:xfrm>
            <a:custGeom>
              <a:avLst/>
              <a:gdLst>
                <a:gd name="T0" fmla="*/ 7 w 668"/>
                <a:gd name="T1" fmla="*/ 59 h 416"/>
                <a:gd name="T2" fmla="*/ 0 w 668"/>
                <a:gd name="T3" fmla="*/ 72 h 416"/>
                <a:gd name="T4" fmla="*/ 1 w 668"/>
                <a:gd name="T5" fmla="*/ 88 h 416"/>
                <a:gd name="T6" fmla="*/ 3 w 668"/>
                <a:gd name="T7" fmla="*/ 98 h 416"/>
                <a:gd name="T8" fmla="*/ 3 w 668"/>
                <a:gd name="T9" fmla="*/ 105 h 416"/>
                <a:gd name="T10" fmla="*/ 167 w 668"/>
                <a:gd name="T11" fmla="*/ 39 h 416"/>
                <a:gd name="T12" fmla="*/ 165 w 668"/>
                <a:gd name="T13" fmla="*/ 0 h 416"/>
                <a:gd name="T14" fmla="*/ 7 w 668"/>
                <a:gd name="T15" fmla="*/ 59 h 4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68"/>
                <a:gd name="T25" fmla="*/ 0 h 416"/>
                <a:gd name="T26" fmla="*/ 668 w 668"/>
                <a:gd name="T27" fmla="*/ 416 h 4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68" h="416">
                  <a:moveTo>
                    <a:pt x="30" y="235"/>
                  </a:moveTo>
                  <a:lnTo>
                    <a:pt x="0" y="285"/>
                  </a:lnTo>
                  <a:lnTo>
                    <a:pt x="1" y="348"/>
                  </a:lnTo>
                  <a:lnTo>
                    <a:pt x="11" y="391"/>
                  </a:lnTo>
                  <a:lnTo>
                    <a:pt x="15" y="416"/>
                  </a:lnTo>
                  <a:lnTo>
                    <a:pt x="668" y="154"/>
                  </a:lnTo>
                  <a:lnTo>
                    <a:pt x="660" y="0"/>
                  </a:lnTo>
                  <a:lnTo>
                    <a:pt x="30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3" name="Freeform 1415"/>
            <p:cNvSpPr>
              <a:spLocks/>
            </p:cNvSpPr>
            <p:nvPr/>
          </p:nvSpPr>
          <p:spPr bwMode="auto">
            <a:xfrm>
              <a:off x="485" y="3260"/>
              <a:ext cx="356" cy="163"/>
            </a:xfrm>
            <a:custGeom>
              <a:avLst/>
              <a:gdLst>
                <a:gd name="T0" fmla="*/ 0 w 712"/>
                <a:gd name="T1" fmla="*/ 66 h 327"/>
                <a:gd name="T2" fmla="*/ 9 w 712"/>
                <a:gd name="T3" fmla="*/ 81 h 327"/>
                <a:gd name="T4" fmla="*/ 178 w 712"/>
                <a:gd name="T5" fmla="*/ 13 h 327"/>
                <a:gd name="T6" fmla="*/ 163 w 712"/>
                <a:gd name="T7" fmla="*/ 0 h 327"/>
                <a:gd name="T8" fmla="*/ 0 w 712"/>
                <a:gd name="T9" fmla="*/ 66 h 3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7"/>
                <a:gd name="T17" fmla="*/ 712 w 712"/>
                <a:gd name="T18" fmla="*/ 327 h 3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7">
                  <a:moveTo>
                    <a:pt x="0" y="267"/>
                  </a:moveTo>
                  <a:lnTo>
                    <a:pt x="35" y="327"/>
                  </a:lnTo>
                  <a:lnTo>
                    <a:pt x="712" y="53"/>
                  </a:lnTo>
                  <a:lnTo>
                    <a:pt x="650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4" name="Freeform 1416"/>
            <p:cNvSpPr>
              <a:spLocks/>
            </p:cNvSpPr>
            <p:nvPr/>
          </p:nvSpPr>
          <p:spPr bwMode="auto">
            <a:xfrm>
              <a:off x="160" y="3038"/>
              <a:ext cx="687" cy="392"/>
            </a:xfrm>
            <a:custGeom>
              <a:avLst/>
              <a:gdLst>
                <a:gd name="T0" fmla="*/ 169 w 1374"/>
                <a:gd name="T1" fmla="*/ 133 h 784"/>
                <a:gd name="T2" fmla="*/ 344 w 1374"/>
                <a:gd name="T3" fmla="*/ 67 h 784"/>
                <a:gd name="T4" fmla="*/ 183 w 1374"/>
                <a:gd name="T5" fmla="*/ 0 h 784"/>
                <a:gd name="T6" fmla="*/ 5 w 1374"/>
                <a:gd name="T7" fmla="*/ 40 h 784"/>
                <a:gd name="T8" fmla="*/ 3 w 1374"/>
                <a:gd name="T9" fmla="*/ 42 h 784"/>
                <a:gd name="T10" fmla="*/ 3 w 1374"/>
                <a:gd name="T11" fmla="*/ 46 h 784"/>
                <a:gd name="T12" fmla="*/ 1 w 1374"/>
                <a:gd name="T13" fmla="*/ 51 h 784"/>
                <a:gd name="T14" fmla="*/ 0 w 1374"/>
                <a:gd name="T15" fmla="*/ 58 h 784"/>
                <a:gd name="T16" fmla="*/ 1 w 1374"/>
                <a:gd name="T17" fmla="*/ 68 h 784"/>
                <a:gd name="T18" fmla="*/ 3 w 1374"/>
                <a:gd name="T19" fmla="*/ 78 h 784"/>
                <a:gd name="T20" fmla="*/ 6 w 1374"/>
                <a:gd name="T21" fmla="*/ 88 h 784"/>
                <a:gd name="T22" fmla="*/ 14 w 1374"/>
                <a:gd name="T23" fmla="*/ 99 h 784"/>
                <a:gd name="T24" fmla="*/ 14 w 1374"/>
                <a:gd name="T25" fmla="*/ 99 h 784"/>
                <a:gd name="T26" fmla="*/ 14 w 1374"/>
                <a:gd name="T27" fmla="*/ 99 h 784"/>
                <a:gd name="T28" fmla="*/ 14 w 1374"/>
                <a:gd name="T29" fmla="*/ 99 h 784"/>
                <a:gd name="T30" fmla="*/ 173 w 1374"/>
                <a:gd name="T31" fmla="*/ 196 h 784"/>
                <a:gd name="T32" fmla="*/ 173 w 1374"/>
                <a:gd name="T33" fmla="*/ 194 h 784"/>
                <a:gd name="T34" fmla="*/ 171 w 1374"/>
                <a:gd name="T35" fmla="*/ 188 h 784"/>
                <a:gd name="T36" fmla="*/ 171 w 1374"/>
                <a:gd name="T37" fmla="*/ 188 h 784"/>
                <a:gd name="T38" fmla="*/ 171 w 1374"/>
                <a:gd name="T39" fmla="*/ 188 h 784"/>
                <a:gd name="T40" fmla="*/ 170 w 1374"/>
                <a:gd name="T41" fmla="*/ 186 h 784"/>
                <a:gd name="T42" fmla="*/ 168 w 1374"/>
                <a:gd name="T43" fmla="*/ 181 h 784"/>
                <a:gd name="T44" fmla="*/ 166 w 1374"/>
                <a:gd name="T45" fmla="*/ 175 h 784"/>
                <a:gd name="T46" fmla="*/ 163 w 1374"/>
                <a:gd name="T47" fmla="*/ 166 h 784"/>
                <a:gd name="T48" fmla="*/ 162 w 1374"/>
                <a:gd name="T49" fmla="*/ 158 h 784"/>
                <a:gd name="T50" fmla="*/ 162 w 1374"/>
                <a:gd name="T51" fmla="*/ 149 h 784"/>
                <a:gd name="T52" fmla="*/ 164 w 1374"/>
                <a:gd name="T53" fmla="*/ 140 h 784"/>
                <a:gd name="T54" fmla="*/ 169 w 1374"/>
                <a:gd name="T55" fmla="*/ 133 h 7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4"/>
                <a:gd name="T85" fmla="*/ 0 h 784"/>
                <a:gd name="T86" fmla="*/ 1374 w 1374"/>
                <a:gd name="T87" fmla="*/ 784 h 7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4" h="784">
                  <a:moveTo>
                    <a:pt x="676" y="531"/>
                  </a:moveTo>
                  <a:lnTo>
                    <a:pt x="1374" y="266"/>
                  </a:lnTo>
                  <a:lnTo>
                    <a:pt x="732" y="0"/>
                  </a:lnTo>
                  <a:lnTo>
                    <a:pt x="17" y="160"/>
                  </a:lnTo>
                  <a:lnTo>
                    <a:pt x="15" y="166"/>
                  </a:lnTo>
                  <a:lnTo>
                    <a:pt x="9" y="181"/>
                  </a:lnTo>
                  <a:lnTo>
                    <a:pt x="3" y="204"/>
                  </a:lnTo>
                  <a:lnTo>
                    <a:pt x="0" y="234"/>
                  </a:lnTo>
                  <a:lnTo>
                    <a:pt x="1" y="270"/>
                  </a:lnTo>
                  <a:lnTo>
                    <a:pt x="9" y="309"/>
                  </a:lnTo>
                  <a:lnTo>
                    <a:pt x="26" y="351"/>
                  </a:lnTo>
                  <a:lnTo>
                    <a:pt x="56" y="396"/>
                  </a:lnTo>
                  <a:lnTo>
                    <a:pt x="57" y="399"/>
                  </a:lnTo>
                  <a:lnTo>
                    <a:pt x="58" y="399"/>
                  </a:lnTo>
                  <a:lnTo>
                    <a:pt x="692" y="784"/>
                  </a:lnTo>
                  <a:lnTo>
                    <a:pt x="693" y="774"/>
                  </a:lnTo>
                  <a:lnTo>
                    <a:pt x="683" y="751"/>
                  </a:lnTo>
                  <a:lnTo>
                    <a:pt x="679" y="744"/>
                  </a:lnTo>
                  <a:lnTo>
                    <a:pt x="671" y="724"/>
                  </a:lnTo>
                  <a:lnTo>
                    <a:pt x="661" y="698"/>
                  </a:lnTo>
                  <a:lnTo>
                    <a:pt x="651" y="664"/>
                  </a:lnTo>
                  <a:lnTo>
                    <a:pt x="645" y="629"/>
                  </a:lnTo>
                  <a:lnTo>
                    <a:pt x="645" y="593"/>
                  </a:lnTo>
                  <a:lnTo>
                    <a:pt x="655" y="560"/>
                  </a:lnTo>
                  <a:lnTo>
                    <a:pt x="676" y="5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5" name="Freeform 1417"/>
            <p:cNvSpPr>
              <a:spLocks/>
            </p:cNvSpPr>
            <p:nvPr/>
          </p:nvSpPr>
          <p:spPr bwMode="auto">
            <a:xfrm>
              <a:off x="193" y="3052"/>
              <a:ext cx="618" cy="238"/>
            </a:xfrm>
            <a:custGeom>
              <a:avLst/>
              <a:gdLst>
                <a:gd name="T0" fmla="*/ 309 w 1236"/>
                <a:gd name="T1" fmla="*/ 59 h 475"/>
                <a:gd name="T2" fmla="*/ 153 w 1236"/>
                <a:gd name="T3" fmla="*/ 119 h 475"/>
                <a:gd name="T4" fmla="*/ 0 w 1236"/>
                <a:gd name="T5" fmla="*/ 38 h 475"/>
                <a:gd name="T6" fmla="*/ 166 w 1236"/>
                <a:gd name="T7" fmla="*/ 0 h 475"/>
                <a:gd name="T8" fmla="*/ 309 w 1236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6"/>
                <a:gd name="T16" fmla="*/ 0 h 475"/>
                <a:gd name="T17" fmla="*/ 1236 w 1236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6" h="475">
                  <a:moveTo>
                    <a:pt x="1236" y="236"/>
                  </a:moveTo>
                  <a:lnTo>
                    <a:pt x="610" y="475"/>
                  </a:lnTo>
                  <a:lnTo>
                    <a:pt x="0" y="151"/>
                  </a:lnTo>
                  <a:lnTo>
                    <a:pt x="665" y="0"/>
                  </a:lnTo>
                  <a:lnTo>
                    <a:pt x="1236" y="236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6" name="Freeform 1418"/>
            <p:cNvSpPr>
              <a:spLocks/>
            </p:cNvSpPr>
            <p:nvPr/>
          </p:nvSpPr>
          <p:spPr bwMode="auto">
            <a:xfrm>
              <a:off x="170" y="3133"/>
              <a:ext cx="316" cy="271"/>
            </a:xfrm>
            <a:custGeom>
              <a:avLst/>
              <a:gdLst>
                <a:gd name="T0" fmla="*/ 157 w 632"/>
                <a:gd name="T1" fmla="*/ 136 h 541"/>
                <a:gd name="T2" fmla="*/ 12 w 632"/>
                <a:gd name="T3" fmla="*/ 47 h 541"/>
                <a:gd name="T4" fmla="*/ 7 w 632"/>
                <a:gd name="T5" fmla="*/ 39 h 541"/>
                <a:gd name="T6" fmla="*/ 3 w 632"/>
                <a:gd name="T7" fmla="*/ 32 h 541"/>
                <a:gd name="T8" fmla="*/ 1 w 632"/>
                <a:gd name="T9" fmla="*/ 24 h 541"/>
                <a:gd name="T10" fmla="*/ 1 w 632"/>
                <a:gd name="T11" fmla="*/ 18 h 541"/>
                <a:gd name="T12" fmla="*/ 0 w 632"/>
                <a:gd name="T13" fmla="*/ 12 h 541"/>
                <a:gd name="T14" fmla="*/ 1 w 632"/>
                <a:gd name="T15" fmla="*/ 7 h 541"/>
                <a:gd name="T16" fmla="*/ 1 w 632"/>
                <a:gd name="T17" fmla="*/ 3 h 541"/>
                <a:gd name="T18" fmla="*/ 2 w 632"/>
                <a:gd name="T19" fmla="*/ 0 h 541"/>
                <a:gd name="T20" fmla="*/ 158 w 632"/>
                <a:gd name="T21" fmla="*/ 83 h 541"/>
                <a:gd name="T22" fmla="*/ 155 w 632"/>
                <a:gd name="T23" fmla="*/ 88 h 541"/>
                <a:gd name="T24" fmla="*/ 152 w 632"/>
                <a:gd name="T25" fmla="*/ 95 h 541"/>
                <a:gd name="T26" fmla="*/ 151 w 632"/>
                <a:gd name="T27" fmla="*/ 102 h 541"/>
                <a:gd name="T28" fmla="*/ 151 w 632"/>
                <a:gd name="T29" fmla="*/ 109 h 541"/>
                <a:gd name="T30" fmla="*/ 152 w 632"/>
                <a:gd name="T31" fmla="*/ 116 h 541"/>
                <a:gd name="T32" fmla="*/ 153 w 632"/>
                <a:gd name="T33" fmla="*/ 123 h 541"/>
                <a:gd name="T34" fmla="*/ 155 w 632"/>
                <a:gd name="T35" fmla="*/ 130 h 541"/>
                <a:gd name="T36" fmla="*/ 157 w 632"/>
                <a:gd name="T37" fmla="*/ 136 h 54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2"/>
                <a:gd name="T58" fmla="*/ 0 h 541"/>
                <a:gd name="T59" fmla="*/ 632 w 632"/>
                <a:gd name="T60" fmla="*/ 541 h 54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2" h="541">
                  <a:moveTo>
                    <a:pt x="628" y="541"/>
                  </a:moveTo>
                  <a:lnTo>
                    <a:pt x="50" y="187"/>
                  </a:lnTo>
                  <a:lnTo>
                    <a:pt x="28" y="154"/>
                  </a:lnTo>
                  <a:lnTo>
                    <a:pt x="13" y="125"/>
                  </a:lnTo>
                  <a:lnTo>
                    <a:pt x="5" y="96"/>
                  </a:lnTo>
                  <a:lnTo>
                    <a:pt x="2" y="70"/>
                  </a:lnTo>
                  <a:lnTo>
                    <a:pt x="0" y="47"/>
                  </a:lnTo>
                  <a:lnTo>
                    <a:pt x="4" y="28"/>
                  </a:lnTo>
                  <a:lnTo>
                    <a:pt x="7" y="12"/>
                  </a:lnTo>
                  <a:lnTo>
                    <a:pt x="11" y="0"/>
                  </a:lnTo>
                  <a:lnTo>
                    <a:pt x="632" y="329"/>
                  </a:lnTo>
                  <a:lnTo>
                    <a:pt x="617" y="352"/>
                  </a:lnTo>
                  <a:lnTo>
                    <a:pt x="608" y="378"/>
                  </a:lnTo>
                  <a:lnTo>
                    <a:pt x="603" y="405"/>
                  </a:lnTo>
                  <a:lnTo>
                    <a:pt x="603" y="433"/>
                  </a:lnTo>
                  <a:lnTo>
                    <a:pt x="605" y="462"/>
                  </a:lnTo>
                  <a:lnTo>
                    <a:pt x="611" y="489"/>
                  </a:lnTo>
                  <a:lnTo>
                    <a:pt x="619" y="517"/>
                  </a:lnTo>
                  <a:lnTo>
                    <a:pt x="628" y="541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7" name="Freeform 1419"/>
            <p:cNvSpPr>
              <a:spLocks/>
            </p:cNvSpPr>
            <p:nvPr/>
          </p:nvSpPr>
          <p:spPr bwMode="auto">
            <a:xfrm>
              <a:off x="485" y="3181"/>
              <a:ext cx="365" cy="249"/>
            </a:xfrm>
            <a:custGeom>
              <a:avLst/>
              <a:gdLst>
                <a:gd name="T0" fmla="*/ 161 w 730"/>
                <a:gd name="T1" fmla="*/ 37 h 498"/>
                <a:gd name="T2" fmla="*/ 0 w 730"/>
                <a:gd name="T3" fmla="*/ 102 h 498"/>
                <a:gd name="T4" fmla="*/ 1 w 730"/>
                <a:gd name="T5" fmla="*/ 108 h 498"/>
                <a:gd name="T6" fmla="*/ 163 w 730"/>
                <a:gd name="T7" fmla="*/ 43 h 498"/>
                <a:gd name="T8" fmla="*/ 173 w 730"/>
                <a:gd name="T9" fmla="*/ 52 h 498"/>
                <a:gd name="T10" fmla="*/ 9 w 730"/>
                <a:gd name="T11" fmla="*/ 119 h 498"/>
                <a:gd name="T12" fmla="*/ 11 w 730"/>
                <a:gd name="T13" fmla="*/ 125 h 498"/>
                <a:gd name="T14" fmla="*/ 183 w 730"/>
                <a:gd name="T15" fmla="*/ 54 h 498"/>
                <a:gd name="T16" fmla="*/ 166 w 730"/>
                <a:gd name="T17" fmla="*/ 38 h 498"/>
                <a:gd name="T18" fmla="*/ 165 w 730"/>
                <a:gd name="T19" fmla="*/ 0 h 498"/>
                <a:gd name="T20" fmla="*/ 160 w 730"/>
                <a:gd name="T21" fmla="*/ 0 h 498"/>
                <a:gd name="T22" fmla="*/ 161 w 730"/>
                <a:gd name="T23" fmla="*/ 12 h 498"/>
                <a:gd name="T24" fmla="*/ 161 w 730"/>
                <a:gd name="T25" fmla="*/ 37 h 4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498"/>
                <a:gd name="T41" fmla="*/ 730 w 730"/>
                <a:gd name="T42" fmla="*/ 498 h 49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498">
                  <a:moveTo>
                    <a:pt x="643" y="148"/>
                  </a:moveTo>
                  <a:lnTo>
                    <a:pt x="0" y="408"/>
                  </a:lnTo>
                  <a:lnTo>
                    <a:pt x="6" y="430"/>
                  </a:lnTo>
                  <a:lnTo>
                    <a:pt x="651" y="170"/>
                  </a:lnTo>
                  <a:lnTo>
                    <a:pt x="691" y="207"/>
                  </a:lnTo>
                  <a:lnTo>
                    <a:pt x="34" y="476"/>
                  </a:lnTo>
                  <a:lnTo>
                    <a:pt x="42" y="498"/>
                  </a:lnTo>
                  <a:lnTo>
                    <a:pt x="730" y="215"/>
                  </a:lnTo>
                  <a:lnTo>
                    <a:pt x="662" y="152"/>
                  </a:lnTo>
                  <a:lnTo>
                    <a:pt x="660" y="0"/>
                  </a:lnTo>
                  <a:lnTo>
                    <a:pt x="640" y="0"/>
                  </a:lnTo>
                  <a:lnTo>
                    <a:pt x="641" y="47"/>
                  </a:lnTo>
                  <a:lnTo>
                    <a:pt x="643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8" name="Freeform 1420"/>
            <p:cNvSpPr>
              <a:spLocks/>
            </p:cNvSpPr>
            <p:nvPr/>
          </p:nvSpPr>
          <p:spPr bwMode="auto">
            <a:xfrm>
              <a:off x="435" y="3031"/>
              <a:ext cx="348" cy="159"/>
            </a:xfrm>
            <a:custGeom>
              <a:avLst/>
              <a:gdLst>
                <a:gd name="T0" fmla="*/ 10 w 694"/>
                <a:gd name="T1" fmla="*/ 40 h 318"/>
                <a:gd name="T2" fmla="*/ 2 w 694"/>
                <a:gd name="T3" fmla="*/ 50 h 318"/>
                <a:gd name="T4" fmla="*/ 0 w 694"/>
                <a:gd name="T5" fmla="*/ 64 h 318"/>
                <a:gd name="T6" fmla="*/ 2 w 694"/>
                <a:gd name="T7" fmla="*/ 74 h 318"/>
                <a:gd name="T8" fmla="*/ 2 w 694"/>
                <a:gd name="T9" fmla="*/ 80 h 318"/>
                <a:gd name="T10" fmla="*/ 173 w 694"/>
                <a:gd name="T11" fmla="*/ 36 h 318"/>
                <a:gd name="T12" fmla="*/ 175 w 694"/>
                <a:gd name="T13" fmla="*/ 0 h 318"/>
                <a:gd name="T14" fmla="*/ 10 w 694"/>
                <a:gd name="T15" fmla="*/ 40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4"/>
                <a:gd name="T25" fmla="*/ 0 h 318"/>
                <a:gd name="T26" fmla="*/ 694 w 694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4" h="318">
                  <a:moveTo>
                    <a:pt x="40" y="159"/>
                  </a:moveTo>
                  <a:lnTo>
                    <a:pt x="5" y="200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90" y="141"/>
                  </a:lnTo>
                  <a:lnTo>
                    <a:pt x="694" y="0"/>
                  </a:lnTo>
                  <a:lnTo>
                    <a:pt x="40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9" name="Freeform 1421"/>
            <p:cNvSpPr>
              <a:spLocks/>
            </p:cNvSpPr>
            <p:nvPr/>
          </p:nvSpPr>
          <p:spPr bwMode="auto">
            <a:xfrm>
              <a:off x="439" y="3103"/>
              <a:ext cx="368" cy="119"/>
            </a:xfrm>
            <a:custGeom>
              <a:avLst/>
              <a:gdLst>
                <a:gd name="T0" fmla="*/ 0 w 735"/>
                <a:gd name="T1" fmla="*/ 46 h 238"/>
                <a:gd name="T2" fmla="*/ 8 w 735"/>
                <a:gd name="T3" fmla="*/ 60 h 238"/>
                <a:gd name="T4" fmla="*/ 184 w 735"/>
                <a:gd name="T5" fmla="*/ 14 h 238"/>
                <a:gd name="T6" fmla="*/ 170 w 735"/>
                <a:gd name="T7" fmla="*/ 0 h 238"/>
                <a:gd name="T8" fmla="*/ 0 w 735"/>
                <a:gd name="T9" fmla="*/ 46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8"/>
                <a:gd name="T17" fmla="*/ 735 w 735"/>
                <a:gd name="T18" fmla="*/ 238 h 2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8">
                  <a:moveTo>
                    <a:pt x="0" y="182"/>
                  </a:moveTo>
                  <a:lnTo>
                    <a:pt x="30" y="238"/>
                  </a:lnTo>
                  <a:lnTo>
                    <a:pt x="735" y="54"/>
                  </a:lnTo>
                  <a:lnTo>
                    <a:pt x="677" y="0"/>
                  </a:lnTo>
                  <a:lnTo>
                    <a:pt x="0" y="18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0" name="Freeform 1422"/>
            <p:cNvSpPr>
              <a:spLocks/>
            </p:cNvSpPr>
            <p:nvPr/>
          </p:nvSpPr>
          <p:spPr bwMode="auto">
            <a:xfrm>
              <a:off x="134" y="2881"/>
              <a:ext cx="688" cy="346"/>
            </a:xfrm>
            <a:custGeom>
              <a:avLst/>
              <a:gdLst>
                <a:gd name="T0" fmla="*/ 163 w 1377"/>
                <a:gd name="T1" fmla="*/ 116 h 693"/>
                <a:gd name="T2" fmla="*/ 344 w 1377"/>
                <a:gd name="T3" fmla="*/ 72 h 693"/>
                <a:gd name="T4" fmla="*/ 189 w 1377"/>
                <a:gd name="T5" fmla="*/ 0 h 693"/>
                <a:gd name="T6" fmla="*/ 7 w 1377"/>
                <a:gd name="T7" fmla="*/ 21 h 693"/>
                <a:gd name="T8" fmla="*/ 6 w 1377"/>
                <a:gd name="T9" fmla="*/ 22 h 693"/>
                <a:gd name="T10" fmla="*/ 4 w 1377"/>
                <a:gd name="T11" fmla="*/ 26 h 693"/>
                <a:gd name="T12" fmla="*/ 2 w 1377"/>
                <a:gd name="T13" fmla="*/ 30 h 693"/>
                <a:gd name="T14" fmla="*/ 0 w 1377"/>
                <a:gd name="T15" fmla="*/ 37 h 693"/>
                <a:gd name="T16" fmla="*/ 0 w 1377"/>
                <a:gd name="T17" fmla="*/ 45 h 693"/>
                <a:gd name="T18" fmla="*/ 0 w 1377"/>
                <a:gd name="T19" fmla="*/ 53 h 693"/>
                <a:gd name="T20" fmla="*/ 4 w 1377"/>
                <a:gd name="T21" fmla="*/ 63 h 693"/>
                <a:gd name="T22" fmla="*/ 10 w 1377"/>
                <a:gd name="T23" fmla="*/ 74 h 693"/>
                <a:gd name="T24" fmla="*/ 10 w 1377"/>
                <a:gd name="T25" fmla="*/ 74 h 693"/>
                <a:gd name="T26" fmla="*/ 11 w 1377"/>
                <a:gd name="T27" fmla="*/ 74 h 693"/>
                <a:gd name="T28" fmla="*/ 11 w 1377"/>
                <a:gd name="T29" fmla="*/ 74 h 693"/>
                <a:gd name="T30" fmla="*/ 11 w 1377"/>
                <a:gd name="T31" fmla="*/ 74 h 693"/>
                <a:gd name="T32" fmla="*/ 11 w 1377"/>
                <a:gd name="T33" fmla="*/ 74 h 693"/>
                <a:gd name="T34" fmla="*/ 11 w 1377"/>
                <a:gd name="T35" fmla="*/ 74 h 693"/>
                <a:gd name="T36" fmla="*/ 161 w 1377"/>
                <a:gd name="T37" fmla="*/ 173 h 693"/>
                <a:gd name="T38" fmla="*/ 161 w 1377"/>
                <a:gd name="T39" fmla="*/ 171 h 693"/>
                <a:gd name="T40" fmla="*/ 159 w 1377"/>
                <a:gd name="T41" fmla="*/ 165 h 693"/>
                <a:gd name="T42" fmla="*/ 159 w 1377"/>
                <a:gd name="T43" fmla="*/ 165 h 693"/>
                <a:gd name="T44" fmla="*/ 159 w 1377"/>
                <a:gd name="T45" fmla="*/ 165 h 693"/>
                <a:gd name="T46" fmla="*/ 159 w 1377"/>
                <a:gd name="T47" fmla="*/ 164 h 693"/>
                <a:gd name="T48" fmla="*/ 157 w 1377"/>
                <a:gd name="T49" fmla="*/ 159 h 693"/>
                <a:gd name="T50" fmla="*/ 155 w 1377"/>
                <a:gd name="T51" fmla="*/ 153 h 693"/>
                <a:gd name="T52" fmla="*/ 153 w 1377"/>
                <a:gd name="T53" fmla="*/ 146 h 693"/>
                <a:gd name="T54" fmla="*/ 153 w 1377"/>
                <a:gd name="T55" fmla="*/ 137 h 693"/>
                <a:gd name="T56" fmla="*/ 154 w 1377"/>
                <a:gd name="T57" fmla="*/ 129 h 693"/>
                <a:gd name="T58" fmla="*/ 157 w 1377"/>
                <a:gd name="T59" fmla="*/ 122 h 693"/>
                <a:gd name="T60" fmla="*/ 163 w 1377"/>
                <a:gd name="T61" fmla="*/ 116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3" y="467"/>
                  </a:moveTo>
                  <a:lnTo>
                    <a:pt x="1377" y="288"/>
                  </a:lnTo>
                  <a:lnTo>
                    <a:pt x="759" y="0"/>
                  </a:lnTo>
                  <a:lnTo>
                    <a:pt x="28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50"/>
                  </a:lnTo>
                  <a:lnTo>
                    <a:pt x="0" y="181"/>
                  </a:lnTo>
                  <a:lnTo>
                    <a:pt x="3" y="215"/>
                  </a:lnTo>
                  <a:lnTo>
                    <a:pt x="17" y="255"/>
                  </a:lnTo>
                  <a:lnTo>
                    <a:pt x="42" y="296"/>
                  </a:lnTo>
                  <a:lnTo>
                    <a:pt x="44" y="296"/>
                  </a:lnTo>
                  <a:lnTo>
                    <a:pt x="44" y="297"/>
                  </a:lnTo>
                  <a:lnTo>
                    <a:pt x="45" y="297"/>
                  </a:lnTo>
                  <a:lnTo>
                    <a:pt x="645" y="693"/>
                  </a:lnTo>
                  <a:lnTo>
                    <a:pt x="646" y="685"/>
                  </a:lnTo>
                  <a:lnTo>
                    <a:pt x="639" y="663"/>
                  </a:lnTo>
                  <a:lnTo>
                    <a:pt x="636" y="656"/>
                  </a:lnTo>
                  <a:lnTo>
                    <a:pt x="629" y="639"/>
                  </a:lnTo>
                  <a:lnTo>
                    <a:pt x="622" y="615"/>
                  </a:lnTo>
                  <a:lnTo>
                    <a:pt x="615" y="584"/>
                  </a:lnTo>
                  <a:lnTo>
                    <a:pt x="613" y="551"/>
                  </a:lnTo>
                  <a:lnTo>
                    <a:pt x="616" y="519"/>
                  </a:lnTo>
                  <a:lnTo>
                    <a:pt x="629" y="490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1" name="Freeform 1423"/>
            <p:cNvSpPr>
              <a:spLocks/>
            </p:cNvSpPr>
            <p:nvPr/>
          </p:nvSpPr>
          <p:spPr bwMode="auto">
            <a:xfrm>
              <a:off x="171" y="2894"/>
              <a:ext cx="615" cy="209"/>
            </a:xfrm>
            <a:custGeom>
              <a:avLst/>
              <a:gdLst>
                <a:gd name="T0" fmla="*/ 308 w 1229"/>
                <a:gd name="T1" fmla="*/ 64 h 417"/>
                <a:gd name="T2" fmla="*/ 146 w 1229"/>
                <a:gd name="T3" fmla="*/ 105 h 417"/>
                <a:gd name="T4" fmla="*/ 0 w 1229"/>
                <a:gd name="T5" fmla="*/ 21 h 417"/>
                <a:gd name="T6" fmla="*/ 171 w 1229"/>
                <a:gd name="T7" fmla="*/ 0 h 417"/>
                <a:gd name="T8" fmla="*/ 308 w 1229"/>
                <a:gd name="T9" fmla="*/ 64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7"/>
                <a:gd name="T17" fmla="*/ 1229 w 1229"/>
                <a:gd name="T18" fmla="*/ 417 h 4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7">
                  <a:moveTo>
                    <a:pt x="1229" y="255"/>
                  </a:moveTo>
                  <a:lnTo>
                    <a:pt x="581" y="417"/>
                  </a:lnTo>
                  <a:lnTo>
                    <a:pt x="0" y="81"/>
                  </a:lnTo>
                  <a:lnTo>
                    <a:pt x="681" y="0"/>
                  </a:lnTo>
                  <a:lnTo>
                    <a:pt x="1229" y="25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2" name="Freeform 1424"/>
            <p:cNvSpPr>
              <a:spLocks/>
            </p:cNvSpPr>
            <p:nvPr/>
          </p:nvSpPr>
          <p:spPr bwMode="auto">
            <a:xfrm>
              <a:off x="145" y="2938"/>
              <a:ext cx="304" cy="264"/>
            </a:xfrm>
            <a:custGeom>
              <a:avLst/>
              <a:gdLst>
                <a:gd name="T0" fmla="*/ 146 w 607"/>
                <a:gd name="T1" fmla="*/ 132 h 528"/>
                <a:gd name="T2" fmla="*/ 10 w 607"/>
                <a:gd name="T3" fmla="*/ 41 h 528"/>
                <a:gd name="T4" fmla="*/ 5 w 607"/>
                <a:gd name="T5" fmla="*/ 33 h 528"/>
                <a:gd name="T6" fmla="*/ 2 w 607"/>
                <a:gd name="T7" fmla="*/ 27 h 528"/>
                <a:gd name="T8" fmla="*/ 1 w 607"/>
                <a:gd name="T9" fmla="*/ 20 h 528"/>
                <a:gd name="T10" fmla="*/ 0 w 607"/>
                <a:gd name="T11" fmla="*/ 15 h 528"/>
                <a:gd name="T12" fmla="*/ 1 w 607"/>
                <a:gd name="T13" fmla="*/ 9 h 528"/>
                <a:gd name="T14" fmla="*/ 2 w 607"/>
                <a:gd name="T15" fmla="*/ 5 h 528"/>
                <a:gd name="T16" fmla="*/ 3 w 607"/>
                <a:gd name="T17" fmla="*/ 2 h 528"/>
                <a:gd name="T18" fmla="*/ 5 w 607"/>
                <a:gd name="T19" fmla="*/ 0 h 528"/>
                <a:gd name="T20" fmla="*/ 152 w 607"/>
                <a:gd name="T21" fmla="*/ 85 h 528"/>
                <a:gd name="T22" fmla="*/ 148 w 607"/>
                <a:gd name="T23" fmla="*/ 89 h 528"/>
                <a:gd name="T24" fmla="*/ 145 w 607"/>
                <a:gd name="T25" fmla="*/ 95 h 528"/>
                <a:gd name="T26" fmla="*/ 143 w 607"/>
                <a:gd name="T27" fmla="*/ 101 h 528"/>
                <a:gd name="T28" fmla="*/ 142 w 607"/>
                <a:gd name="T29" fmla="*/ 107 h 528"/>
                <a:gd name="T30" fmla="*/ 142 w 607"/>
                <a:gd name="T31" fmla="*/ 114 h 528"/>
                <a:gd name="T32" fmla="*/ 143 w 607"/>
                <a:gd name="T33" fmla="*/ 120 h 528"/>
                <a:gd name="T34" fmla="*/ 145 w 607"/>
                <a:gd name="T35" fmla="*/ 126 h 528"/>
                <a:gd name="T36" fmla="*/ 146 w 607"/>
                <a:gd name="T37" fmla="*/ 132 h 52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8"/>
                <a:gd name="T59" fmla="*/ 607 w 607"/>
                <a:gd name="T60" fmla="*/ 528 h 52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8">
                  <a:moveTo>
                    <a:pt x="584" y="528"/>
                  </a:moveTo>
                  <a:lnTo>
                    <a:pt x="37" y="165"/>
                  </a:lnTo>
                  <a:lnTo>
                    <a:pt x="18" y="135"/>
                  </a:lnTo>
                  <a:lnTo>
                    <a:pt x="7" y="108"/>
                  </a:lnTo>
                  <a:lnTo>
                    <a:pt x="1" y="82"/>
                  </a:lnTo>
                  <a:lnTo>
                    <a:pt x="0" y="60"/>
                  </a:lnTo>
                  <a:lnTo>
                    <a:pt x="2" y="39"/>
                  </a:lnTo>
                  <a:lnTo>
                    <a:pt x="7" y="23"/>
                  </a:lnTo>
                  <a:lnTo>
                    <a:pt x="12" y="9"/>
                  </a:lnTo>
                  <a:lnTo>
                    <a:pt x="17" y="0"/>
                  </a:lnTo>
                  <a:lnTo>
                    <a:pt x="607" y="341"/>
                  </a:lnTo>
                  <a:lnTo>
                    <a:pt x="590" y="359"/>
                  </a:lnTo>
                  <a:lnTo>
                    <a:pt x="578" y="381"/>
                  </a:lnTo>
                  <a:lnTo>
                    <a:pt x="571" y="405"/>
                  </a:lnTo>
                  <a:lnTo>
                    <a:pt x="568" y="431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5"/>
                  </a:lnTo>
                  <a:lnTo>
                    <a:pt x="584" y="52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3" name="Freeform 1425"/>
            <p:cNvSpPr>
              <a:spLocks/>
            </p:cNvSpPr>
            <p:nvPr/>
          </p:nvSpPr>
          <p:spPr bwMode="auto">
            <a:xfrm>
              <a:off x="439" y="3031"/>
              <a:ext cx="377" cy="196"/>
            </a:xfrm>
            <a:custGeom>
              <a:avLst/>
              <a:gdLst>
                <a:gd name="T0" fmla="*/ 168 w 753"/>
                <a:gd name="T1" fmla="*/ 34 h 394"/>
                <a:gd name="T2" fmla="*/ 0 w 753"/>
                <a:gd name="T3" fmla="*/ 77 h 394"/>
                <a:gd name="T4" fmla="*/ 1 w 753"/>
                <a:gd name="T5" fmla="*/ 82 h 394"/>
                <a:gd name="T6" fmla="*/ 170 w 753"/>
                <a:gd name="T7" fmla="*/ 39 h 394"/>
                <a:gd name="T8" fmla="*/ 179 w 753"/>
                <a:gd name="T9" fmla="*/ 48 h 394"/>
                <a:gd name="T10" fmla="*/ 7 w 753"/>
                <a:gd name="T11" fmla="*/ 93 h 394"/>
                <a:gd name="T12" fmla="*/ 9 w 753"/>
                <a:gd name="T13" fmla="*/ 98 h 394"/>
                <a:gd name="T14" fmla="*/ 189 w 753"/>
                <a:gd name="T15" fmla="*/ 50 h 394"/>
                <a:gd name="T16" fmla="*/ 173 w 753"/>
                <a:gd name="T17" fmla="*/ 35 h 394"/>
                <a:gd name="T18" fmla="*/ 175 w 753"/>
                <a:gd name="T19" fmla="*/ 0 h 394"/>
                <a:gd name="T20" fmla="*/ 171 w 753"/>
                <a:gd name="T21" fmla="*/ 0 h 394"/>
                <a:gd name="T22" fmla="*/ 170 w 753"/>
                <a:gd name="T23" fmla="*/ 10 h 394"/>
                <a:gd name="T24" fmla="*/ 168 w 753"/>
                <a:gd name="T25" fmla="*/ 34 h 3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4"/>
                <a:gd name="T41" fmla="*/ 753 w 753"/>
                <a:gd name="T42" fmla="*/ 394 h 3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4">
                  <a:moveTo>
                    <a:pt x="670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6"/>
                  </a:lnTo>
                  <a:lnTo>
                    <a:pt x="713" y="193"/>
                  </a:lnTo>
                  <a:lnTo>
                    <a:pt x="28" y="374"/>
                  </a:lnTo>
                  <a:lnTo>
                    <a:pt x="34" y="394"/>
                  </a:lnTo>
                  <a:lnTo>
                    <a:pt x="753" y="204"/>
                  </a:lnTo>
                  <a:lnTo>
                    <a:pt x="690" y="141"/>
                  </a:lnTo>
                  <a:lnTo>
                    <a:pt x="700" y="2"/>
                  </a:lnTo>
                  <a:lnTo>
                    <a:pt x="681" y="0"/>
                  </a:lnTo>
                  <a:lnTo>
                    <a:pt x="677" y="43"/>
                  </a:lnTo>
                  <a:lnTo>
                    <a:pt x="670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4" name="Freeform 1426"/>
            <p:cNvSpPr>
              <a:spLocks/>
            </p:cNvSpPr>
            <p:nvPr/>
          </p:nvSpPr>
          <p:spPr bwMode="auto">
            <a:xfrm>
              <a:off x="442" y="2844"/>
              <a:ext cx="348" cy="159"/>
            </a:xfrm>
            <a:custGeom>
              <a:avLst/>
              <a:gdLst>
                <a:gd name="T0" fmla="*/ 11 w 695"/>
                <a:gd name="T1" fmla="*/ 40 h 317"/>
                <a:gd name="T2" fmla="*/ 2 w 695"/>
                <a:gd name="T3" fmla="*/ 50 h 317"/>
                <a:gd name="T4" fmla="*/ 0 w 695"/>
                <a:gd name="T5" fmla="*/ 64 h 317"/>
                <a:gd name="T6" fmla="*/ 2 w 695"/>
                <a:gd name="T7" fmla="*/ 74 h 317"/>
                <a:gd name="T8" fmla="*/ 3 w 695"/>
                <a:gd name="T9" fmla="*/ 80 h 317"/>
                <a:gd name="T10" fmla="*/ 173 w 695"/>
                <a:gd name="T11" fmla="*/ 35 h 317"/>
                <a:gd name="T12" fmla="*/ 174 w 695"/>
                <a:gd name="T13" fmla="*/ 0 h 317"/>
                <a:gd name="T14" fmla="*/ 11 w 695"/>
                <a:gd name="T15" fmla="*/ 40 h 3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7"/>
                <a:gd name="T26" fmla="*/ 695 w 695"/>
                <a:gd name="T27" fmla="*/ 317 h 3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7">
                  <a:moveTo>
                    <a:pt x="41" y="158"/>
                  </a:moveTo>
                  <a:lnTo>
                    <a:pt x="5" y="199"/>
                  </a:lnTo>
                  <a:lnTo>
                    <a:pt x="0" y="255"/>
                  </a:lnTo>
                  <a:lnTo>
                    <a:pt x="7" y="294"/>
                  </a:lnTo>
                  <a:lnTo>
                    <a:pt x="9" y="317"/>
                  </a:lnTo>
                  <a:lnTo>
                    <a:pt x="691" y="140"/>
                  </a:lnTo>
                  <a:lnTo>
                    <a:pt x="695" y="0"/>
                  </a:lnTo>
                  <a:lnTo>
                    <a:pt x="41" y="1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5" name="Freeform 1427"/>
            <p:cNvSpPr>
              <a:spLocks/>
            </p:cNvSpPr>
            <p:nvPr/>
          </p:nvSpPr>
          <p:spPr bwMode="auto">
            <a:xfrm>
              <a:off x="446" y="2916"/>
              <a:ext cx="368" cy="119"/>
            </a:xfrm>
            <a:custGeom>
              <a:avLst/>
              <a:gdLst>
                <a:gd name="T0" fmla="*/ 0 w 735"/>
                <a:gd name="T1" fmla="*/ 46 h 238"/>
                <a:gd name="T2" fmla="*/ 8 w 735"/>
                <a:gd name="T3" fmla="*/ 60 h 238"/>
                <a:gd name="T4" fmla="*/ 184 w 735"/>
                <a:gd name="T5" fmla="*/ 14 h 238"/>
                <a:gd name="T6" fmla="*/ 170 w 735"/>
                <a:gd name="T7" fmla="*/ 0 h 238"/>
                <a:gd name="T8" fmla="*/ 0 w 735"/>
                <a:gd name="T9" fmla="*/ 46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8"/>
                <a:gd name="T17" fmla="*/ 735 w 735"/>
                <a:gd name="T18" fmla="*/ 238 h 2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8">
                  <a:moveTo>
                    <a:pt x="0" y="181"/>
                  </a:moveTo>
                  <a:lnTo>
                    <a:pt x="29" y="238"/>
                  </a:lnTo>
                  <a:lnTo>
                    <a:pt x="735" y="54"/>
                  </a:lnTo>
                  <a:lnTo>
                    <a:pt x="677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6" name="Freeform 1428"/>
            <p:cNvSpPr>
              <a:spLocks/>
            </p:cNvSpPr>
            <p:nvPr/>
          </p:nvSpPr>
          <p:spPr bwMode="auto">
            <a:xfrm>
              <a:off x="141" y="2695"/>
              <a:ext cx="688" cy="347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6 w 1377"/>
                <a:gd name="T7" fmla="*/ 22 h 693"/>
                <a:gd name="T8" fmla="*/ 6 w 1377"/>
                <a:gd name="T9" fmla="*/ 23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8 h 693"/>
                <a:gd name="T16" fmla="*/ 0 w 1377"/>
                <a:gd name="T17" fmla="*/ 45 h 693"/>
                <a:gd name="T18" fmla="*/ 0 w 1377"/>
                <a:gd name="T19" fmla="*/ 54 h 693"/>
                <a:gd name="T20" fmla="*/ 4 w 1377"/>
                <a:gd name="T21" fmla="*/ 64 h 693"/>
                <a:gd name="T22" fmla="*/ 10 w 1377"/>
                <a:gd name="T23" fmla="*/ 74 h 693"/>
                <a:gd name="T24" fmla="*/ 10 w 1377"/>
                <a:gd name="T25" fmla="*/ 74 h 693"/>
                <a:gd name="T26" fmla="*/ 10 w 1377"/>
                <a:gd name="T27" fmla="*/ 74 h 693"/>
                <a:gd name="T28" fmla="*/ 10 w 1377"/>
                <a:gd name="T29" fmla="*/ 74 h 693"/>
                <a:gd name="T30" fmla="*/ 10 w 1377"/>
                <a:gd name="T31" fmla="*/ 74 h 693"/>
                <a:gd name="T32" fmla="*/ 10 w 1377"/>
                <a:gd name="T33" fmla="*/ 74 h 693"/>
                <a:gd name="T34" fmla="*/ 11 w 1377"/>
                <a:gd name="T35" fmla="*/ 75 h 693"/>
                <a:gd name="T36" fmla="*/ 161 w 1377"/>
                <a:gd name="T37" fmla="*/ 174 h 693"/>
                <a:gd name="T38" fmla="*/ 161 w 1377"/>
                <a:gd name="T39" fmla="*/ 171 h 693"/>
                <a:gd name="T40" fmla="*/ 159 w 1377"/>
                <a:gd name="T41" fmla="*/ 166 h 693"/>
                <a:gd name="T42" fmla="*/ 159 w 1377"/>
                <a:gd name="T43" fmla="*/ 166 h 693"/>
                <a:gd name="T44" fmla="*/ 159 w 1377"/>
                <a:gd name="T45" fmla="*/ 166 h 693"/>
                <a:gd name="T46" fmla="*/ 159 w 1377"/>
                <a:gd name="T47" fmla="*/ 164 h 693"/>
                <a:gd name="T48" fmla="*/ 157 w 1377"/>
                <a:gd name="T49" fmla="*/ 160 h 693"/>
                <a:gd name="T50" fmla="*/ 155 w 1377"/>
                <a:gd name="T51" fmla="*/ 154 h 693"/>
                <a:gd name="T52" fmla="*/ 153 w 1377"/>
                <a:gd name="T53" fmla="*/ 146 h 693"/>
                <a:gd name="T54" fmla="*/ 153 w 1377"/>
                <a:gd name="T55" fmla="*/ 138 h 693"/>
                <a:gd name="T56" fmla="*/ 154 w 1377"/>
                <a:gd name="T57" fmla="*/ 130 h 693"/>
                <a:gd name="T58" fmla="*/ 157 w 1377"/>
                <a:gd name="T59" fmla="*/ 123 h 693"/>
                <a:gd name="T60" fmla="*/ 163 w 1377"/>
                <a:gd name="T61" fmla="*/ 117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3" y="467"/>
                  </a:moveTo>
                  <a:lnTo>
                    <a:pt x="1377" y="287"/>
                  </a:lnTo>
                  <a:lnTo>
                    <a:pt x="759" y="0"/>
                  </a:lnTo>
                  <a:lnTo>
                    <a:pt x="27" y="86"/>
                  </a:lnTo>
                  <a:lnTo>
                    <a:pt x="24" y="90"/>
                  </a:lnTo>
                  <a:lnTo>
                    <a:pt x="17" y="103"/>
                  </a:lnTo>
                  <a:lnTo>
                    <a:pt x="9" y="123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5"/>
                  </a:lnTo>
                  <a:lnTo>
                    <a:pt x="17" y="254"/>
                  </a:lnTo>
                  <a:lnTo>
                    <a:pt x="42" y="295"/>
                  </a:lnTo>
                  <a:lnTo>
                    <a:pt x="43" y="295"/>
                  </a:lnTo>
                  <a:lnTo>
                    <a:pt x="43" y="296"/>
                  </a:lnTo>
                  <a:lnTo>
                    <a:pt x="45" y="298"/>
                  </a:lnTo>
                  <a:lnTo>
                    <a:pt x="645" y="693"/>
                  </a:lnTo>
                  <a:lnTo>
                    <a:pt x="646" y="684"/>
                  </a:lnTo>
                  <a:lnTo>
                    <a:pt x="639" y="662"/>
                  </a:lnTo>
                  <a:lnTo>
                    <a:pt x="638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1" y="614"/>
                  </a:lnTo>
                  <a:lnTo>
                    <a:pt x="615" y="583"/>
                  </a:lnTo>
                  <a:lnTo>
                    <a:pt x="612" y="551"/>
                  </a:lnTo>
                  <a:lnTo>
                    <a:pt x="616" y="518"/>
                  </a:lnTo>
                  <a:lnTo>
                    <a:pt x="629" y="490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7" name="Freeform 1429"/>
            <p:cNvSpPr>
              <a:spLocks/>
            </p:cNvSpPr>
            <p:nvPr/>
          </p:nvSpPr>
          <p:spPr bwMode="auto">
            <a:xfrm>
              <a:off x="178" y="2707"/>
              <a:ext cx="615" cy="209"/>
            </a:xfrm>
            <a:custGeom>
              <a:avLst/>
              <a:gdLst>
                <a:gd name="T0" fmla="*/ 308 w 1230"/>
                <a:gd name="T1" fmla="*/ 63 h 418"/>
                <a:gd name="T2" fmla="*/ 146 w 1230"/>
                <a:gd name="T3" fmla="*/ 105 h 418"/>
                <a:gd name="T4" fmla="*/ 0 w 1230"/>
                <a:gd name="T5" fmla="*/ 21 h 418"/>
                <a:gd name="T6" fmla="*/ 170 w 1230"/>
                <a:gd name="T7" fmla="*/ 0 h 418"/>
                <a:gd name="T8" fmla="*/ 308 w 1230"/>
                <a:gd name="T9" fmla="*/ 63 h 4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0"/>
                <a:gd name="T16" fmla="*/ 0 h 418"/>
                <a:gd name="T17" fmla="*/ 1230 w 1230"/>
                <a:gd name="T18" fmla="*/ 418 h 4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0" h="418">
                  <a:moveTo>
                    <a:pt x="1230" y="255"/>
                  </a:moveTo>
                  <a:lnTo>
                    <a:pt x="581" y="418"/>
                  </a:lnTo>
                  <a:lnTo>
                    <a:pt x="0" y="82"/>
                  </a:lnTo>
                  <a:lnTo>
                    <a:pt x="681" y="0"/>
                  </a:lnTo>
                  <a:lnTo>
                    <a:pt x="1230" y="255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8" name="Freeform 1430"/>
            <p:cNvSpPr>
              <a:spLocks/>
            </p:cNvSpPr>
            <p:nvPr/>
          </p:nvSpPr>
          <p:spPr bwMode="auto">
            <a:xfrm>
              <a:off x="152" y="2752"/>
              <a:ext cx="303" cy="264"/>
            </a:xfrm>
            <a:custGeom>
              <a:avLst/>
              <a:gdLst>
                <a:gd name="T0" fmla="*/ 146 w 607"/>
                <a:gd name="T1" fmla="*/ 132 h 529"/>
                <a:gd name="T2" fmla="*/ 9 w 607"/>
                <a:gd name="T3" fmla="*/ 41 h 529"/>
                <a:gd name="T4" fmla="*/ 4 w 607"/>
                <a:gd name="T5" fmla="*/ 33 h 529"/>
                <a:gd name="T6" fmla="*/ 1 w 607"/>
                <a:gd name="T7" fmla="*/ 27 h 529"/>
                <a:gd name="T8" fmla="*/ 0 w 607"/>
                <a:gd name="T9" fmla="*/ 20 h 529"/>
                <a:gd name="T10" fmla="*/ 0 w 607"/>
                <a:gd name="T11" fmla="*/ 15 h 529"/>
                <a:gd name="T12" fmla="*/ 0 w 607"/>
                <a:gd name="T13" fmla="*/ 10 h 529"/>
                <a:gd name="T14" fmla="*/ 1 w 607"/>
                <a:gd name="T15" fmla="*/ 5 h 529"/>
                <a:gd name="T16" fmla="*/ 2 w 607"/>
                <a:gd name="T17" fmla="*/ 2 h 529"/>
                <a:gd name="T18" fmla="*/ 4 w 607"/>
                <a:gd name="T19" fmla="*/ 0 h 529"/>
                <a:gd name="T20" fmla="*/ 151 w 607"/>
                <a:gd name="T21" fmla="*/ 85 h 529"/>
                <a:gd name="T22" fmla="*/ 147 w 607"/>
                <a:gd name="T23" fmla="*/ 89 h 529"/>
                <a:gd name="T24" fmla="*/ 144 w 607"/>
                <a:gd name="T25" fmla="*/ 95 h 529"/>
                <a:gd name="T26" fmla="*/ 142 w 607"/>
                <a:gd name="T27" fmla="*/ 101 h 529"/>
                <a:gd name="T28" fmla="*/ 142 w 607"/>
                <a:gd name="T29" fmla="*/ 107 h 529"/>
                <a:gd name="T30" fmla="*/ 142 w 607"/>
                <a:gd name="T31" fmla="*/ 114 h 529"/>
                <a:gd name="T32" fmla="*/ 142 w 607"/>
                <a:gd name="T33" fmla="*/ 120 h 529"/>
                <a:gd name="T34" fmla="*/ 144 w 607"/>
                <a:gd name="T35" fmla="*/ 126 h 529"/>
                <a:gd name="T36" fmla="*/ 146 w 607"/>
                <a:gd name="T37" fmla="*/ 132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6" y="165"/>
                  </a:lnTo>
                  <a:lnTo>
                    <a:pt x="18" y="135"/>
                  </a:lnTo>
                  <a:lnTo>
                    <a:pt x="6" y="109"/>
                  </a:lnTo>
                  <a:lnTo>
                    <a:pt x="1" y="82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6" y="23"/>
                  </a:lnTo>
                  <a:lnTo>
                    <a:pt x="11" y="10"/>
                  </a:lnTo>
                  <a:lnTo>
                    <a:pt x="17" y="0"/>
                  </a:lnTo>
                  <a:lnTo>
                    <a:pt x="607" y="341"/>
                  </a:lnTo>
                  <a:lnTo>
                    <a:pt x="590" y="359"/>
                  </a:lnTo>
                  <a:lnTo>
                    <a:pt x="578" y="381"/>
                  </a:lnTo>
                  <a:lnTo>
                    <a:pt x="571" y="405"/>
                  </a:lnTo>
                  <a:lnTo>
                    <a:pt x="568" y="431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9" name="Freeform 1431"/>
            <p:cNvSpPr>
              <a:spLocks/>
            </p:cNvSpPr>
            <p:nvPr/>
          </p:nvSpPr>
          <p:spPr bwMode="auto">
            <a:xfrm>
              <a:off x="446" y="2844"/>
              <a:ext cx="376" cy="198"/>
            </a:xfrm>
            <a:custGeom>
              <a:avLst/>
              <a:gdLst>
                <a:gd name="T0" fmla="*/ 168 w 752"/>
                <a:gd name="T1" fmla="*/ 34 h 394"/>
                <a:gd name="T2" fmla="*/ 0 w 752"/>
                <a:gd name="T3" fmla="*/ 78 h 394"/>
                <a:gd name="T4" fmla="*/ 1 w 752"/>
                <a:gd name="T5" fmla="*/ 83 h 394"/>
                <a:gd name="T6" fmla="*/ 169 w 752"/>
                <a:gd name="T7" fmla="*/ 39 h 394"/>
                <a:gd name="T8" fmla="*/ 179 w 752"/>
                <a:gd name="T9" fmla="*/ 49 h 394"/>
                <a:gd name="T10" fmla="*/ 7 w 752"/>
                <a:gd name="T11" fmla="*/ 94 h 394"/>
                <a:gd name="T12" fmla="*/ 9 w 752"/>
                <a:gd name="T13" fmla="*/ 100 h 394"/>
                <a:gd name="T14" fmla="*/ 188 w 752"/>
                <a:gd name="T15" fmla="*/ 51 h 394"/>
                <a:gd name="T16" fmla="*/ 173 w 752"/>
                <a:gd name="T17" fmla="*/ 35 h 394"/>
                <a:gd name="T18" fmla="*/ 175 w 752"/>
                <a:gd name="T19" fmla="*/ 1 h 394"/>
                <a:gd name="T20" fmla="*/ 170 w 752"/>
                <a:gd name="T21" fmla="*/ 0 h 394"/>
                <a:gd name="T22" fmla="*/ 170 w 752"/>
                <a:gd name="T23" fmla="*/ 10 h 394"/>
                <a:gd name="T24" fmla="*/ 168 w 752"/>
                <a:gd name="T25" fmla="*/ 34 h 3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2"/>
                <a:gd name="T40" fmla="*/ 0 h 394"/>
                <a:gd name="T41" fmla="*/ 752 w 752"/>
                <a:gd name="T42" fmla="*/ 394 h 3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2" h="394">
                  <a:moveTo>
                    <a:pt x="670" y="135"/>
                  </a:moveTo>
                  <a:lnTo>
                    <a:pt x="0" y="310"/>
                  </a:lnTo>
                  <a:lnTo>
                    <a:pt x="4" y="331"/>
                  </a:lnTo>
                  <a:lnTo>
                    <a:pt x="676" y="155"/>
                  </a:lnTo>
                  <a:lnTo>
                    <a:pt x="713" y="193"/>
                  </a:lnTo>
                  <a:lnTo>
                    <a:pt x="28" y="374"/>
                  </a:lnTo>
                  <a:lnTo>
                    <a:pt x="34" y="394"/>
                  </a:lnTo>
                  <a:lnTo>
                    <a:pt x="752" y="203"/>
                  </a:lnTo>
                  <a:lnTo>
                    <a:pt x="690" y="140"/>
                  </a:lnTo>
                  <a:lnTo>
                    <a:pt x="699" y="1"/>
                  </a:lnTo>
                  <a:lnTo>
                    <a:pt x="680" y="0"/>
                  </a:lnTo>
                  <a:lnTo>
                    <a:pt x="677" y="39"/>
                  </a:lnTo>
                  <a:lnTo>
                    <a:pt x="670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0" name="Freeform 1432"/>
            <p:cNvSpPr>
              <a:spLocks/>
            </p:cNvSpPr>
            <p:nvPr/>
          </p:nvSpPr>
          <p:spPr bwMode="auto">
            <a:xfrm>
              <a:off x="461" y="2642"/>
              <a:ext cx="335" cy="209"/>
            </a:xfrm>
            <a:custGeom>
              <a:avLst/>
              <a:gdLst>
                <a:gd name="T0" fmla="*/ 7 w 670"/>
                <a:gd name="T1" fmla="*/ 60 h 417"/>
                <a:gd name="T2" fmla="*/ 0 w 670"/>
                <a:gd name="T3" fmla="*/ 72 h 417"/>
                <a:gd name="T4" fmla="*/ 1 w 670"/>
                <a:gd name="T5" fmla="*/ 88 h 417"/>
                <a:gd name="T6" fmla="*/ 3 w 670"/>
                <a:gd name="T7" fmla="*/ 98 h 417"/>
                <a:gd name="T8" fmla="*/ 3 w 670"/>
                <a:gd name="T9" fmla="*/ 105 h 417"/>
                <a:gd name="T10" fmla="*/ 168 w 670"/>
                <a:gd name="T11" fmla="*/ 39 h 417"/>
                <a:gd name="T12" fmla="*/ 166 w 670"/>
                <a:gd name="T13" fmla="*/ 0 h 417"/>
                <a:gd name="T14" fmla="*/ 7 w 670"/>
                <a:gd name="T15" fmla="*/ 60 h 4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70"/>
                <a:gd name="T25" fmla="*/ 0 h 417"/>
                <a:gd name="T26" fmla="*/ 670 w 670"/>
                <a:gd name="T27" fmla="*/ 417 h 4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70" h="417">
                  <a:moveTo>
                    <a:pt x="30" y="237"/>
                  </a:moveTo>
                  <a:lnTo>
                    <a:pt x="0" y="285"/>
                  </a:lnTo>
                  <a:lnTo>
                    <a:pt x="2" y="349"/>
                  </a:lnTo>
                  <a:lnTo>
                    <a:pt x="12" y="392"/>
                  </a:lnTo>
                  <a:lnTo>
                    <a:pt x="15" y="417"/>
                  </a:lnTo>
                  <a:lnTo>
                    <a:pt x="670" y="155"/>
                  </a:lnTo>
                  <a:lnTo>
                    <a:pt x="662" y="0"/>
                  </a:lnTo>
                  <a:lnTo>
                    <a:pt x="30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1" name="Freeform 1433"/>
            <p:cNvSpPr>
              <a:spLocks/>
            </p:cNvSpPr>
            <p:nvPr/>
          </p:nvSpPr>
          <p:spPr bwMode="auto">
            <a:xfrm>
              <a:off x="469" y="2721"/>
              <a:ext cx="356" cy="164"/>
            </a:xfrm>
            <a:custGeom>
              <a:avLst/>
              <a:gdLst>
                <a:gd name="T0" fmla="*/ 0 w 710"/>
                <a:gd name="T1" fmla="*/ 68 h 328"/>
                <a:gd name="T2" fmla="*/ 9 w 710"/>
                <a:gd name="T3" fmla="*/ 82 h 328"/>
                <a:gd name="T4" fmla="*/ 179 w 710"/>
                <a:gd name="T5" fmla="*/ 13 h 328"/>
                <a:gd name="T6" fmla="*/ 163 w 710"/>
                <a:gd name="T7" fmla="*/ 0 h 328"/>
                <a:gd name="T8" fmla="*/ 0 w 710"/>
                <a:gd name="T9" fmla="*/ 68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0"/>
                <a:gd name="T16" fmla="*/ 0 h 328"/>
                <a:gd name="T17" fmla="*/ 710 w 710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0" h="328">
                  <a:moveTo>
                    <a:pt x="0" y="269"/>
                  </a:moveTo>
                  <a:lnTo>
                    <a:pt x="34" y="328"/>
                  </a:lnTo>
                  <a:lnTo>
                    <a:pt x="710" y="55"/>
                  </a:lnTo>
                  <a:lnTo>
                    <a:pt x="648" y="0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2" name="Freeform 1434"/>
            <p:cNvSpPr>
              <a:spLocks/>
            </p:cNvSpPr>
            <p:nvPr/>
          </p:nvSpPr>
          <p:spPr bwMode="auto">
            <a:xfrm>
              <a:off x="143" y="2499"/>
              <a:ext cx="687" cy="393"/>
            </a:xfrm>
            <a:custGeom>
              <a:avLst/>
              <a:gdLst>
                <a:gd name="T0" fmla="*/ 169 w 1375"/>
                <a:gd name="T1" fmla="*/ 133 h 786"/>
                <a:gd name="T2" fmla="*/ 343 w 1375"/>
                <a:gd name="T3" fmla="*/ 67 h 786"/>
                <a:gd name="T4" fmla="*/ 183 w 1375"/>
                <a:gd name="T5" fmla="*/ 0 h 786"/>
                <a:gd name="T6" fmla="*/ 4 w 1375"/>
                <a:gd name="T7" fmla="*/ 41 h 786"/>
                <a:gd name="T8" fmla="*/ 3 w 1375"/>
                <a:gd name="T9" fmla="*/ 42 h 786"/>
                <a:gd name="T10" fmla="*/ 2 w 1375"/>
                <a:gd name="T11" fmla="*/ 46 h 786"/>
                <a:gd name="T12" fmla="*/ 1 w 1375"/>
                <a:gd name="T13" fmla="*/ 51 h 786"/>
                <a:gd name="T14" fmla="*/ 0 w 1375"/>
                <a:gd name="T15" fmla="*/ 58 h 786"/>
                <a:gd name="T16" fmla="*/ 0 w 1375"/>
                <a:gd name="T17" fmla="*/ 68 h 786"/>
                <a:gd name="T18" fmla="*/ 2 w 1375"/>
                <a:gd name="T19" fmla="*/ 78 h 786"/>
                <a:gd name="T20" fmla="*/ 7 w 1375"/>
                <a:gd name="T21" fmla="*/ 89 h 786"/>
                <a:gd name="T22" fmla="*/ 14 w 1375"/>
                <a:gd name="T23" fmla="*/ 99 h 786"/>
                <a:gd name="T24" fmla="*/ 14 w 1375"/>
                <a:gd name="T25" fmla="*/ 100 h 786"/>
                <a:gd name="T26" fmla="*/ 14 w 1375"/>
                <a:gd name="T27" fmla="*/ 100 h 786"/>
                <a:gd name="T28" fmla="*/ 14 w 1375"/>
                <a:gd name="T29" fmla="*/ 100 h 786"/>
                <a:gd name="T30" fmla="*/ 173 w 1375"/>
                <a:gd name="T31" fmla="*/ 197 h 786"/>
                <a:gd name="T32" fmla="*/ 173 w 1375"/>
                <a:gd name="T33" fmla="*/ 194 h 786"/>
                <a:gd name="T34" fmla="*/ 171 w 1375"/>
                <a:gd name="T35" fmla="*/ 189 h 786"/>
                <a:gd name="T36" fmla="*/ 171 w 1375"/>
                <a:gd name="T37" fmla="*/ 189 h 786"/>
                <a:gd name="T38" fmla="*/ 171 w 1375"/>
                <a:gd name="T39" fmla="*/ 188 h 786"/>
                <a:gd name="T40" fmla="*/ 170 w 1375"/>
                <a:gd name="T41" fmla="*/ 187 h 786"/>
                <a:gd name="T42" fmla="*/ 168 w 1375"/>
                <a:gd name="T43" fmla="*/ 182 h 786"/>
                <a:gd name="T44" fmla="*/ 165 w 1375"/>
                <a:gd name="T45" fmla="*/ 175 h 786"/>
                <a:gd name="T46" fmla="*/ 163 w 1375"/>
                <a:gd name="T47" fmla="*/ 167 h 786"/>
                <a:gd name="T48" fmla="*/ 161 w 1375"/>
                <a:gd name="T49" fmla="*/ 158 h 786"/>
                <a:gd name="T50" fmla="*/ 161 w 1375"/>
                <a:gd name="T51" fmla="*/ 149 h 786"/>
                <a:gd name="T52" fmla="*/ 164 w 1375"/>
                <a:gd name="T53" fmla="*/ 141 h 786"/>
                <a:gd name="T54" fmla="*/ 169 w 1375"/>
                <a:gd name="T55" fmla="*/ 133 h 78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5"/>
                <a:gd name="T85" fmla="*/ 0 h 786"/>
                <a:gd name="T86" fmla="*/ 1375 w 1375"/>
                <a:gd name="T87" fmla="*/ 786 h 78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5" h="786">
                  <a:moveTo>
                    <a:pt x="678" y="532"/>
                  </a:moveTo>
                  <a:lnTo>
                    <a:pt x="1375" y="266"/>
                  </a:lnTo>
                  <a:lnTo>
                    <a:pt x="733" y="0"/>
                  </a:lnTo>
                  <a:lnTo>
                    <a:pt x="18" y="161"/>
                  </a:lnTo>
                  <a:lnTo>
                    <a:pt x="15" y="167"/>
                  </a:lnTo>
                  <a:lnTo>
                    <a:pt x="10" y="182"/>
                  </a:lnTo>
                  <a:lnTo>
                    <a:pt x="4" y="205"/>
                  </a:lnTo>
                  <a:lnTo>
                    <a:pt x="0" y="235"/>
                  </a:lnTo>
                  <a:lnTo>
                    <a:pt x="1" y="271"/>
                  </a:lnTo>
                  <a:lnTo>
                    <a:pt x="10" y="311"/>
                  </a:lnTo>
                  <a:lnTo>
                    <a:pt x="28" y="354"/>
                  </a:lnTo>
                  <a:lnTo>
                    <a:pt x="58" y="398"/>
                  </a:lnTo>
                  <a:lnTo>
                    <a:pt x="59" y="400"/>
                  </a:lnTo>
                  <a:lnTo>
                    <a:pt x="59" y="401"/>
                  </a:lnTo>
                  <a:lnTo>
                    <a:pt x="693" y="786"/>
                  </a:lnTo>
                  <a:lnTo>
                    <a:pt x="694" y="776"/>
                  </a:lnTo>
                  <a:lnTo>
                    <a:pt x="685" y="753"/>
                  </a:lnTo>
                  <a:lnTo>
                    <a:pt x="684" y="752"/>
                  </a:lnTo>
                  <a:lnTo>
                    <a:pt x="680" y="745"/>
                  </a:lnTo>
                  <a:lnTo>
                    <a:pt x="672" y="726"/>
                  </a:lnTo>
                  <a:lnTo>
                    <a:pt x="662" y="699"/>
                  </a:lnTo>
                  <a:lnTo>
                    <a:pt x="653" y="667"/>
                  </a:lnTo>
                  <a:lnTo>
                    <a:pt x="647" y="631"/>
                  </a:lnTo>
                  <a:lnTo>
                    <a:pt x="647" y="594"/>
                  </a:lnTo>
                  <a:lnTo>
                    <a:pt x="656" y="561"/>
                  </a:lnTo>
                  <a:lnTo>
                    <a:pt x="678" y="5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3" name="Freeform 1435"/>
            <p:cNvSpPr>
              <a:spLocks/>
            </p:cNvSpPr>
            <p:nvPr/>
          </p:nvSpPr>
          <p:spPr bwMode="auto">
            <a:xfrm>
              <a:off x="177" y="2514"/>
              <a:ext cx="617" cy="237"/>
            </a:xfrm>
            <a:custGeom>
              <a:avLst/>
              <a:gdLst>
                <a:gd name="T0" fmla="*/ 308 w 1235"/>
                <a:gd name="T1" fmla="*/ 59 h 475"/>
                <a:gd name="T2" fmla="*/ 152 w 1235"/>
                <a:gd name="T3" fmla="*/ 118 h 475"/>
                <a:gd name="T4" fmla="*/ 0 w 1235"/>
                <a:gd name="T5" fmla="*/ 37 h 475"/>
                <a:gd name="T6" fmla="*/ 166 w 1235"/>
                <a:gd name="T7" fmla="*/ 0 h 475"/>
                <a:gd name="T8" fmla="*/ 308 w 1235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5"/>
                <a:gd name="T16" fmla="*/ 0 h 475"/>
                <a:gd name="T17" fmla="*/ 1235 w 1235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5" h="475">
                  <a:moveTo>
                    <a:pt x="1235" y="236"/>
                  </a:moveTo>
                  <a:lnTo>
                    <a:pt x="611" y="475"/>
                  </a:lnTo>
                  <a:lnTo>
                    <a:pt x="0" y="151"/>
                  </a:lnTo>
                  <a:lnTo>
                    <a:pt x="666" y="0"/>
                  </a:lnTo>
                  <a:lnTo>
                    <a:pt x="1235" y="23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4" name="Freeform 1436"/>
            <p:cNvSpPr>
              <a:spLocks/>
            </p:cNvSpPr>
            <p:nvPr/>
          </p:nvSpPr>
          <p:spPr bwMode="auto">
            <a:xfrm>
              <a:off x="154" y="2595"/>
              <a:ext cx="315" cy="271"/>
            </a:xfrm>
            <a:custGeom>
              <a:avLst/>
              <a:gdLst>
                <a:gd name="T0" fmla="*/ 157 w 631"/>
                <a:gd name="T1" fmla="*/ 136 h 542"/>
                <a:gd name="T2" fmla="*/ 12 w 631"/>
                <a:gd name="T3" fmla="*/ 46 h 542"/>
                <a:gd name="T4" fmla="*/ 7 w 631"/>
                <a:gd name="T5" fmla="*/ 38 h 542"/>
                <a:gd name="T6" fmla="*/ 3 w 631"/>
                <a:gd name="T7" fmla="*/ 31 h 542"/>
                <a:gd name="T8" fmla="*/ 1 w 631"/>
                <a:gd name="T9" fmla="*/ 24 h 542"/>
                <a:gd name="T10" fmla="*/ 0 w 631"/>
                <a:gd name="T11" fmla="*/ 17 h 542"/>
                <a:gd name="T12" fmla="*/ 0 w 631"/>
                <a:gd name="T13" fmla="*/ 12 h 542"/>
                <a:gd name="T14" fmla="*/ 0 w 631"/>
                <a:gd name="T15" fmla="*/ 7 h 542"/>
                <a:gd name="T16" fmla="*/ 1 w 631"/>
                <a:gd name="T17" fmla="*/ 3 h 542"/>
                <a:gd name="T18" fmla="*/ 2 w 631"/>
                <a:gd name="T19" fmla="*/ 0 h 542"/>
                <a:gd name="T20" fmla="*/ 157 w 631"/>
                <a:gd name="T21" fmla="*/ 82 h 542"/>
                <a:gd name="T22" fmla="*/ 154 w 631"/>
                <a:gd name="T23" fmla="*/ 88 h 542"/>
                <a:gd name="T24" fmla="*/ 151 w 631"/>
                <a:gd name="T25" fmla="*/ 94 h 542"/>
                <a:gd name="T26" fmla="*/ 150 w 631"/>
                <a:gd name="T27" fmla="*/ 101 h 542"/>
                <a:gd name="T28" fmla="*/ 150 w 631"/>
                <a:gd name="T29" fmla="*/ 108 h 542"/>
                <a:gd name="T30" fmla="*/ 151 w 631"/>
                <a:gd name="T31" fmla="*/ 115 h 542"/>
                <a:gd name="T32" fmla="*/ 152 w 631"/>
                <a:gd name="T33" fmla="*/ 122 h 542"/>
                <a:gd name="T34" fmla="*/ 154 w 631"/>
                <a:gd name="T35" fmla="*/ 130 h 542"/>
                <a:gd name="T36" fmla="*/ 157 w 631"/>
                <a:gd name="T37" fmla="*/ 136 h 5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1"/>
                <a:gd name="T58" fmla="*/ 0 h 542"/>
                <a:gd name="T59" fmla="*/ 631 w 631"/>
                <a:gd name="T60" fmla="*/ 542 h 5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1" h="542">
                  <a:moveTo>
                    <a:pt x="628" y="542"/>
                  </a:moveTo>
                  <a:lnTo>
                    <a:pt x="50" y="187"/>
                  </a:lnTo>
                  <a:lnTo>
                    <a:pt x="28" y="155"/>
                  </a:lnTo>
                  <a:lnTo>
                    <a:pt x="13" y="125"/>
                  </a:lnTo>
                  <a:lnTo>
                    <a:pt x="4" y="96"/>
                  </a:lnTo>
                  <a:lnTo>
                    <a:pt x="0" y="71"/>
                  </a:lnTo>
                  <a:lnTo>
                    <a:pt x="0" y="48"/>
                  </a:lnTo>
                  <a:lnTo>
                    <a:pt x="2" y="28"/>
                  </a:lnTo>
                  <a:lnTo>
                    <a:pt x="6" y="12"/>
                  </a:lnTo>
                  <a:lnTo>
                    <a:pt x="11" y="0"/>
                  </a:lnTo>
                  <a:lnTo>
                    <a:pt x="631" y="331"/>
                  </a:lnTo>
                  <a:lnTo>
                    <a:pt x="616" y="354"/>
                  </a:lnTo>
                  <a:lnTo>
                    <a:pt x="606" y="379"/>
                  </a:lnTo>
                  <a:lnTo>
                    <a:pt x="602" y="407"/>
                  </a:lnTo>
                  <a:lnTo>
                    <a:pt x="602" y="434"/>
                  </a:lnTo>
                  <a:lnTo>
                    <a:pt x="604" y="463"/>
                  </a:lnTo>
                  <a:lnTo>
                    <a:pt x="611" y="491"/>
                  </a:lnTo>
                  <a:lnTo>
                    <a:pt x="619" y="518"/>
                  </a:lnTo>
                  <a:lnTo>
                    <a:pt x="628" y="54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5" name="Freeform 1437"/>
            <p:cNvSpPr>
              <a:spLocks/>
            </p:cNvSpPr>
            <p:nvPr/>
          </p:nvSpPr>
          <p:spPr bwMode="auto">
            <a:xfrm>
              <a:off x="468" y="2642"/>
              <a:ext cx="366" cy="250"/>
            </a:xfrm>
            <a:custGeom>
              <a:avLst/>
              <a:gdLst>
                <a:gd name="T0" fmla="*/ 161 w 732"/>
                <a:gd name="T1" fmla="*/ 38 h 499"/>
                <a:gd name="T2" fmla="*/ 0 w 732"/>
                <a:gd name="T3" fmla="*/ 103 h 499"/>
                <a:gd name="T4" fmla="*/ 1 w 732"/>
                <a:gd name="T5" fmla="*/ 108 h 499"/>
                <a:gd name="T6" fmla="*/ 163 w 732"/>
                <a:gd name="T7" fmla="*/ 43 h 499"/>
                <a:gd name="T8" fmla="*/ 173 w 732"/>
                <a:gd name="T9" fmla="*/ 52 h 499"/>
                <a:gd name="T10" fmla="*/ 9 w 732"/>
                <a:gd name="T11" fmla="*/ 120 h 499"/>
                <a:gd name="T12" fmla="*/ 11 w 732"/>
                <a:gd name="T13" fmla="*/ 125 h 499"/>
                <a:gd name="T14" fmla="*/ 183 w 732"/>
                <a:gd name="T15" fmla="*/ 54 h 499"/>
                <a:gd name="T16" fmla="*/ 166 w 732"/>
                <a:gd name="T17" fmla="*/ 38 h 499"/>
                <a:gd name="T18" fmla="*/ 165 w 732"/>
                <a:gd name="T19" fmla="*/ 0 h 499"/>
                <a:gd name="T20" fmla="*/ 161 w 732"/>
                <a:gd name="T21" fmla="*/ 0 h 499"/>
                <a:gd name="T22" fmla="*/ 161 w 732"/>
                <a:gd name="T23" fmla="*/ 12 h 499"/>
                <a:gd name="T24" fmla="*/ 161 w 732"/>
                <a:gd name="T25" fmla="*/ 38 h 49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2"/>
                <a:gd name="T40" fmla="*/ 0 h 499"/>
                <a:gd name="T41" fmla="*/ 732 w 732"/>
                <a:gd name="T42" fmla="*/ 499 h 49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2" h="499">
                  <a:moveTo>
                    <a:pt x="644" y="149"/>
                  </a:moveTo>
                  <a:lnTo>
                    <a:pt x="0" y="409"/>
                  </a:lnTo>
                  <a:lnTo>
                    <a:pt x="7" y="431"/>
                  </a:lnTo>
                  <a:lnTo>
                    <a:pt x="652" y="170"/>
                  </a:lnTo>
                  <a:lnTo>
                    <a:pt x="692" y="208"/>
                  </a:lnTo>
                  <a:lnTo>
                    <a:pt x="36" y="477"/>
                  </a:lnTo>
                  <a:lnTo>
                    <a:pt x="43" y="499"/>
                  </a:lnTo>
                  <a:lnTo>
                    <a:pt x="732" y="216"/>
                  </a:lnTo>
                  <a:lnTo>
                    <a:pt x="663" y="152"/>
                  </a:lnTo>
                  <a:lnTo>
                    <a:pt x="660" y="0"/>
                  </a:lnTo>
                  <a:lnTo>
                    <a:pt x="642" y="0"/>
                  </a:lnTo>
                  <a:lnTo>
                    <a:pt x="642" y="47"/>
                  </a:lnTo>
                  <a:lnTo>
                    <a:pt x="644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6" name="Freeform 1438"/>
            <p:cNvSpPr>
              <a:spLocks/>
            </p:cNvSpPr>
            <p:nvPr/>
          </p:nvSpPr>
          <p:spPr bwMode="auto">
            <a:xfrm>
              <a:off x="419" y="2492"/>
              <a:ext cx="347" cy="158"/>
            </a:xfrm>
            <a:custGeom>
              <a:avLst/>
              <a:gdLst>
                <a:gd name="T0" fmla="*/ 11 w 694"/>
                <a:gd name="T1" fmla="*/ 39 h 318"/>
                <a:gd name="T2" fmla="*/ 1 w 694"/>
                <a:gd name="T3" fmla="*/ 50 h 318"/>
                <a:gd name="T4" fmla="*/ 0 w 694"/>
                <a:gd name="T5" fmla="*/ 64 h 318"/>
                <a:gd name="T6" fmla="*/ 1 w 694"/>
                <a:gd name="T7" fmla="*/ 73 h 318"/>
                <a:gd name="T8" fmla="*/ 3 w 694"/>
                <a:gd name="T9" fmla="*/ 79 h 318"/>
                <a:gd name="T10" fmla="*/ 173 w 694"/>
                <a:gd name="T11" fmla="*/ 35 h 318"/>
                <a:gd name="T12" fmla="*/ 174 w 694"/>
                <a:gd name="T13" fmla="*/ 0 h 318"/>
                <a:gd name="T14" fmla="*/ 11 w 694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4"/>
                <a:gd name="T25" fmla="*/ 0 h 318"/>
                <a:gd name="T26" fmla="*/ 694 w 694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4" h="318">
                  <a:moveTo>
                    <a:pt x="41" y="159"/>
                  </a:moveTo>
                  <a:lnTo>
                    <a:pt x="5" y="201"/>
                  </a:lnTo>
                  <a:lnTo>
                    <a:pt x="0" y="257"/>
                  </a:lnTo>
                  <a:lnTo>
                    <a:pt x="6" y="295"/>
                  </a:lnTo>
                  <a:lnTo>
                    <a:pt x="9" y="318"/>
                  </a:lnTo>
                  <a:lnTo>
                    <a:pt x="689" y="142"/>
                  </a:lnTo>
                  <a:lnTo>
                    <a:pt x="694" y="0"/>
                  </a:lnTo>
                  <a:lnTo>
                    <a:pt x="41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7" name="Freeform 1439"/>
            <p:cNvSpPr>
              <a:spLocks/>
            </p:cNvSpPr>
            <p:nvPr/>
          </p:nvSpPr>
          <p:spPr bwMode="auto">
            <a:xfrm>
              <a:off x="423" y="2564"/>
              <a:ext cx="368" cy="119"/>
            </a:xfrm>
            <a:custGeom>
              <a:avLst/>
              <a:gdLst>
                <a:gd name="T0" fmla="*/ 0 w 737"/>
                <a:gd name="T1" fmla="*/ 46 h 237"/>
                <a:gd name="T2" fmla="*/ 7 w 737"/>
                <a:gd name="T3" fmla="*/ 60 h 237"/>
                <a:gd name="T4" fmla="*/ 184 w 737"/>
                <a:gd name="T5" fmla="*/ 14 h 237"/>
                <a:gd name="T6" fmla="*/ 169 w 737"/>
                <a:gd name="T7" fmla="*/ 0 h 237"/>
                <a:gd name="T8" fmla="*/ 0 w 737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7"/>
                <a:gd name="T16" fmla="*/ 0 h 237"/>
                <a:gd name="T17" fmla="*/ 737 w 737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7" h="237">
                  <a:moveTo>
                    <a:pt x="0" y="181"/>
                  </a:moveTo>
                  <a:lnTo>
                    <a:pt x="30" y="237"/>
                  </a:lnTo>
                  <a:lnTo>
                    <a:pt x="737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8" name="Freeform 1440"/>
            <p:cNvSpPr>
              <a:spLocks/>
            </p:cNvSpPr>
            <p:nvPr/>
          </p:nvSpPr>
          <p:spPr bwMode="auto">
            <a:xfrm>
              <a:off x="118" y="2343"/>
              <a:ext cx="688" cy="346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6 w 1377"/>
                <a:gd name="T7" fmla="*/ 21 h 693"/>
                <a:gd name="T8" fmla="*/ 6 w 1377"/>
                <a:gd name="T9" fmla="*/ 22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7 h 693"/>
                <a:gd name="T16" fmla="*/ 0 w 1377"/>
                <a:gd name="T17" fmla="*/ 45 h 693"/>
                <a:gd name="T18" fmla="*/ 0 w 1377"/>
                <a:gd name="T19" fmla="*/ 54 h 693"/>
                <a:gd name="T20" fmla="*/ 4 w 1377"/>
                <a:gd name="T21" fmla="*/ 63 h 693"/>
                <a:gd name="T22" fmla="*/ 10 w 1377"/>
                <a:gd name="T23" fmla="*/ 73 h 693"/>
                <a:gd name="T24" fmla="*/ 10 w 1377"/>
                <a:gd name="T25" fmla="*/ 73 h 693"/>
                <a:gd name="T26" fmla="*/ 10 w 1377"/>
                <a:gd name="T27" fmla="*/ 74 h 693"/>
                <a:gd name="T28" fmla="*/ 10 w 1377"/>
                <a:gd name="T29" fmla="*/ 74 h 693"/>
                <a:gd name="T30" fmla="*/ 10 w 1377"/>
                <a:gd name="T31" fmla="*/ 74 h 693"/>
                <a:gd name="T32" fmla="*/ 10 w 1377"/>
                <a:gd name="T33" fmla="*/ 74 h 693"/>
                <a:gd name="T34" fmla="*/ 10 w 1377"/>
                <a:gd name="T35" fmla="*/ 74 h 693"/>
                <a:gd name="T36" fmla="*/ 161 w 1377"/>
                <a:gd name="T37" fmla="*/ 173 h 693"/>
                <a:gd name="T38" fmla="*/ 161 w 1377"/>
                <a:gd name="T39" fmla="*/ 171 h 693"/>
                <a:gd name="T40" fmla="*/ 159 w 1377"/>
                <a:gd name="T41" fmla="*/ 165 h 693"/>
                <a:gd name="T42" fmla="*/ 159 w 1377"/>
                <a:gd name="T43" fmla="*/ 165 h 693"/>
                <a:gd name="T44" fmla="*/ 159 w 1377"/>
                <a:gd name="T45" fmla="*/ 165 h 693"/>
                <a:gd name="T46" fmla="*/ 158 w 1377"/>
                <a:gd name="T47" fmla="*/ 163 h 693"/>
                <a:gd name="T48" fmla="*/ 157 w 1377"/>
                <a:gd name="T49" fmla="*/ 159 h 693"/>
                <a:gd name="T50" fmla="*/ 155 w 1377"/>
                <a:gd name="T51" fmla="*/ 153 h 693"/>
                <a:gd name="T52" fmla="*/ 153 w 1377"/>
                <a:gd name="T53" fmla="*/ 146 h 693"/>
                <a:gd name="T54" fmla="*/ 153 w 1377"/>
                <a:gd name="T55" fmla="*/ 138 h 693"/>
                <a:gd name="T56" fmla="*/ 153 w 1377"/>
                <a:gd name="T57" fmla="*/ 129 h 693"/>
                <a:gd name="T58" fmla="*/ 157 w 1377"/>
                <a:gd name="T59" fmla="*/ 122 h 693"/>
                <a:gd name="T60" fmla="*/ 163 w 1377"/>
                <a:gd name="T61" fmla="*/ 117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2" y="468"/>
                  </a:moveTo>
                  <a:lnTo>
                    <a:pt x="1377" y="288"/>
                  </a:lnTo>
                  <a:lnTo>
                    <a:pt x="758" y="0"/>
                  </a:lnTo>
                  <a:lnTo>
                    <a:pt x="26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4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6"/>
                  </a:lnTo>
                  <a:lnTo>
                    <a:pt x="17" y="254"/>
                  </a:lnTo>
                  <a:lnTo>
                    <a:pt x="42" y="295"/>
                  </a:lnTo>
                  <a:lnTo>
                    <a:pt x="42" y="296"/>
                  </a:lnTo>
                  <a:lnTo>
                    <a:pt x="42" y="297"/>
                  </a:lnTo>
                  <a:lnTo>
                    <a:pt x="43" y="297"/>
                  </a:lnTo>
                  <a:lnTo>
                    <a:pt x="644" y="693"/>
                  </a:lnTo>
                  <a:lnTo>
                    <a:pt x="646" y="684"/>
                  </a:lnTo>
                  <a:lnTo>
                    <a:pt x="638" y="663"/>
                  </a:lnTo>
                  <a:lnTo>
                    <a:pt x="638" y="662"/>
                  </a:lnTo>
                  <a:lnTo>
                    <a:pt x="635" y="655"/>
                  </a:lnTo>
                  <a:lnTo>
                    <a:pt x="628" y="638"/>
                  </a:lnTo>
                  <a:lnTo>
                    <a:pt x="621" y="614"/>
                  </a:lnTo>
                  <a:lnTo>
                    <a:pt x="614" y="584"/>
                  </a:lnTo>
                  <a:lnTo>
                    <a:pt x="612" y="552"/>
                  </a:lnTo>
                  <a:lnTo>
                    <a:pt x="615" y="519"/>
                  </a:lnTo>
                  <a:lnTo>
                    <a:pt x="628" y="491"/>
                  </a:lnTo>
                  <a:lnTo>
                    <a:pt x="652" y="4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9" name="Freeform 1441"/>
            <p:cNvSpPr>
              <a:spLocks/>
            </p:cNvSpPr>
            <p:nvPr/>
          </p:nvSpPr>
          <p:spPr bwMode="auto">
            <a:xfrm>
              <a:off x="155" y="2355"/>
              <a:ext cx="614" cy="209"/>
            </a:xfrm>
            <a:custGeom>
              <a:avLst/>
              <a:gdLst>
                <a:gd name="T0" fmla="*/ 307 w 1229"/>
                <a:gd name="T1" fmla="*/ 64 h 416"/>
                <a:gd name="T2" fmla="*/ 145 w 1229"/>
                <a:gd name="T3" fmla="*/ 105 h 416"/>
                <a:gd name="T4" fmla="*/ 0 w 1229"/>
                <a:gd name="T5" fmla="*/ 20 h 416"/>
                <a:gd name="T6" fmla="*/ 170 w 1229"/>
                <a:gd name="T7" fmla="*/ 0 h 416"/>
                <a:gd name="T8" fmla="*/ 307 w 1229"/>
                <a:gd name="T9" fmla="*/ 64 h 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6"/>
                <a:gd name="T17" fmla="*/ 1229 w 1229"/>
                <a:gd name="T18" fmla="*/ 416 h 4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6">
                  <a:moveTo>
                    <a:pt x="1229" y="254"/>
                  </a:moveTo>
                  <a:lnTo>
                    <a:pt x="581" y="416"/>
                  </a:lnTo>
                  <a:lnTo>
                    <a:pt x="0" y="80"/>
                  </a:lnTo>
                  <a:lnTo>
                    <a:pt x="680" y="0"/>
                  </a:lnTo>
                  <a:lnTo>
                    <a:pt x="1229" y="254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0" name="Freeform 1442"/>
            <p:cNvSpPr>
              <a:spLocks/>
            </p:cNvSpPr>
            <p:nvPr/>
          </p:nvSpPr>
          <p:spPr bwMode="auto">
            <a:xfrm>
              <a:off x="128" y="2399"/>
              <a:ext cx="304" cy="265"/>
            </a:xfrm>
            <a:custGeom>
              <a:avLst/>
              <a:gdLst>
                <a:gd name="T0" fmla="*/ 147 w 608"/>
                <a:gd name="T1" fmla="*/ 133 h 529"/>
                <a:gd name="T2" fmla="*/ 10 w 608"/>
                <a:gd name="T3" fmla="*/ 42 h 529"/>
                <a:gd name="T4" fmla="*/ 5 w 608"/>
                <a:gd name="T5" fmla="*/ 34 h 529"/>
                <a:gd name="T6" fmla="*/ 1 w 608"/>
                <a:gd name="T7" fmla="*/ 27 h 529"/>
                <a:gd name="T8" fmla="*/ 1 w 608"/>
                <a:gd name="T9" fmla="*/ 21 h 529"/>
                <a:gd name="T10" fmla="*/ 0 w 608"/>
                <a:gd name="T11" fmla="*/ 15 h 529"/>
                <a:gd name="T12" fmla="*/ 1 w 608"/>
                <a:gd name="T13" fmla="*/ 10 h 529"/>
                <a:gd name="T14" fmla="*/ 1 w 608"/>
                <a:gd name="T15" fmla="*/ 6 h 529"/>
                <a:gd name="T16" fmla="*/ 3 w 608"/>
                <a:gd name="T17" fmla="*/ 3 h 529"/>
                <a:gd name="T18" fmla="*/ 5 w 608"/>
                <a:gd name="T19" fmla="*/ 0 h 529"/>
                <a:gd name="T20" fmla="*/ 152 w 608"/>
                <a:gd name="T21" fmla="*/ 86 h 529"/>
                <a:gd name="T22" fmla="*/ 148 w 608"/>
                <a:gd name="T23" fmla="*/ 90 h 529"/>
                <a:gd name="T24" fmla="*/ 145 w 608"/>
                <a:gd name="T25" fmla="*/ 96 h 529"/>
                <a:gd name="T26" fmla="*/ 143 w 608"/>
                <a:gd name="T27" fmla="*/ 102 h 529"/>
                <a:gd name="T28" fmla="*/ 143 w 608"/>
                <a:gd name="T29" fmla="*/ 108 h 529"/>
                <a:gd name="T30" fmla="*/ 143 w 608"/>
                <a:gd name="T31" fmla="*/ 115 h 529"/>
                <a:gd name="T32" fmla="*/ 143 w 608"/>
                <a:gd name="T33" fmla="*/ 121 h 529"/>
                <a:gd name="T34" fmla="*/ 145 w 608"/>
                <a:gd name="T35" fmla="*/ 127 h 529"/>
                <a:gd name="T36" fmla="*/ 147 w 608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8"/>
                <a:gd name="T58" fmla="*/ 0 h 529"/>
                <a:gd name="T59" fmla="*/ 608 w 608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8" h="529">
                  <a:moveTo>
                    <a:pt x="585" y="529"/>
                  </a:moveTo>
                  <a:lnTo>
                    <a:pt x="38" y="165"/>
                  </a:lnTo>
                  <a:lnTo>
                    <a:pt x="20" y="136"/>
                  </a:lnTo>
                  <a:lnTo>
                    <a:pt x="7" y="108"/>
                  </a:lnTo>
                  <a:lnTo>
                    <a:pt x="2" y="83"/>
                  </a:lnTo>
                  <a:lnTo>
                    <a:pt x="0" y="60"/>
                  </a:lnTo>
                  <a:lnTo>
                    <a:pt x="3" y="40"/>
                  </a:lnTo>
                  <a:lnTo>
                    <a:pt x="7" y="23"/>
                  </a:lnTo>
                  <a:lnTo>
                    <a:pt x="13" y="9"/>
                  </a:lnTo>
                  <a:lnTo>
                    <a:pt x="18" y="0"/>
                  </a:lnTo>
                  <a:lnTo>
                    <a:pt x="608" y="342"/>
                  </a:lnTo>
                  <a:lnTo>
                    <a:pt x="591" y="360"/>
                  </a:lnTo>
                  <a:lnTo>
                    <a:pt x="579" y="382"/>
                  </a:lnTo>
                  <a:lnTo>
                    <a:pt x="572" y="406"/>
                  </a:lnTo>
                  <a:lnTo>
                    <a:pt x="569" y="432"/>
                  </a:lnTo>
                  <a:lnTo>
                    <a:pt x="570" y="457"/>
                  </a:lnTo>
                  <a:lnTo>
                    <a:pt x="572" y="482"/>
                  </a:lnTo>
                  <a:lnTo>
                    <a:pt x="578" y="506"/>
                  </a:lnTo>
                  <a:lnTo>
                    <a:pt x="585" y="52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1" name="Freeform 1443"/>
            <p:cNvSpPr>
              <a:spLocks/>
            </p:cNvSpPr>
            <p:nvPr/>
          </p:nvSpPr>
          <p:spPr bwMode="auto">
            <a:xfrm>
              <a:off x="423" y="2492"/>
              <a:ext cx="376" cy="197"/>
            </a:xfrm>
            <a:custGeom>
              <a:avLst/>
              <a:gdLst>
                <a:gd name="T0" fmla="*/ 167 w 754"/>
                <a:gd name="T1" fmla="*/ 34 h 393"/>
                <a:gd name="T2" fmla="*/ 0 w 754"/>
                <a:gd name="T3" fmla="*/ 78 h 393"/>
                <a:gd name="T4" fmla="*/ 1 w 754"/>
                <a:gd name="T5" fmla="*/ 83 h 393"/>
                <a:gd name="T6" fmla="*/ 169 w 754"/>
                <a:gd name="T7" fmla="*/ 39 h 393"/>
                <a:gd name="T8" fmla="*/ 178 w 754"/>
                <a:gd name="T9" fmla="*/ 48 h 393"/>
                <a:gd name="T10" fmla="*/ 7 w 754"/>
                <a:gd name="T11" fmla="*/ 94 h 393"/>
                <a:gd name="T12" fmla="*/ 8 w 754"/>
                <a:gd name="T13" fmla="*/ 99 h 393"/>
                <a:gd name="T14" fmla="*/ 188 w 754"/>
                <a:gd name="T15" fmla="*/ 51 h 393"/>
                <a:gd name="T16" fmla="*/ 172 w 754"/>
                <a:gd name="T17" fmla="*/ 35 h 393"/>
                <a:gd name="T18" fmla="*/ 175 w 754"/>
                <a:gd name="T19" fmla="*/ 1 h 393"/>
                <a:gd name="T20" fmla="*/ 170 w 754"/>
                <a:gd name="T21" fmla="*/ 0 h 393"/>
                <a:gd name="T22" fmla="*/ 169 w 754"/>
                <a:gd name="T23" fmla="*/ 11 h 393"/>
                <a:gd name="T24" fmla="*/ 167 w 754"/>
                <a:gd name="T25" fmla="*/ 34 h 39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4"/>
                <a:gd name="T40" fmla="*/ 0 h 393"/>
                <a:gd name="T41" fmla="*/ 754 w 754"/>
                <a:gd name="T42" fmla="*/ 393 h 39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4" h="393">
                  <a:moveTo>
                    <a:pt x="671" y="135"/>
                  </a:moveTo>
                  <a:lnTo>
                    <a:pt x="0" y="309"/>
                  </a:lnTo>
                  <a:lnTo>
                    <a:pt x="5" y="330"/>
                  </a:lnTo>
                  <a:lnTo>
                    <a:pt x="678" y="155"/>
                  </a:lnTo>
                  <a:lnTo>
                    <a:pt x="715" y="192"/>
                  </a:lnTo>
                  <a:lnTo>
                    <a:pt x="29" y="374"/>
                  </a:lnTo>
                  <a:lnTo>
                    <a:pt x="35" y="393"/>
                  </a:lnTo>
                  <a:lnTo>
                    <a:pt x="754" y="203"/>
                  </a:lnTo>
                  <a:lnTo>
                    <a:pt x="691" y="139"/>
                  </a:lnTo>
                  <a:lnTo>
                    <a:pt x="701" y="1"/>
                  </a:lnTo>
                  <a:lnTo>
                    <a:pt x="681" y="0"/>
                  </a:lnTo>
                  <a:lnTo>
                    <a:pt x="679" y="42"/>
                  </a:lnTo>
                  <a:lnTo>
                    <a:pt x="671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2" name="Freeform 1444"/>
            <p:cNvSpPr>
              <a:spLocks/>
            </p:cNvSpPr>
            <p:nvPr/>
          </p:nvSpPr>
          <p:spPr bwMode="auto">
            <a:xfrm>
              <a:off x="452" y="2325"/>
              <a:ext cx="340" cy="156"/>
            </a:xfrm>
            <a:custGeom>
              <a:avLst/>
              <a:gdLst>
                <a:gd name="T0" fmla="*/ 9 w 681"/>
                <a:gd name="T1" fmla="*/ 39 h 312"/>
                <a:gd name="T2" fmla="*/ 1 w 681"/>
                <a:gd name="T3" fmla="*/ 48 h 312"/>
                <a:gd name="T4" fmla="*/ 0 w 681"/>
                <a:gd name="T5" fmla="*/ 62 h 312"/>
                <a:gd name="T6" fmla="*/ 1 w 681"/>
                <a:gd name="T7" fmla="*/ 73 h 312"/>
                <a:gd name="T8" fmla="*/ 2 w 681"/>
                <a:gd name="T9" fmla="*/ 78 h 312"/>
                <a:gd name="T10" fmla="*/ 169 w 681"/>
                <a:gd name="T11" fmla="*/ 35 h 312"/>
                <a:gd name="T12" fmla="*/ 170 w 681"/>
                <a:gd name="T13" fmla="*/ 0 h 312"/>
                <a:gd name="T14" fmla="*/ 9 w 681"/>
                <a:gd name="T15" fmla="*/ 39 h 3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81"/>
                <a:gd name="T25" fmla="*/ 0 h 312"/>
                <a:gd name="T26" fmla="*/ 681 w 681"/>
                <a:gd name="T27" fmla="*/ 312 h 3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81" h="312">
                  <a:moveTo>
                    <a:pt x="39" y="155"/>
                  </a:moveTo>
                  <a:lnTo>
                    <a:pt x="5" y="195"/>
                  </a:lnTo>
                  <a:lnTo>
                    <a:pt x="0" y="251"/>
                  </a:lnTo>
                  <a:lnTo>
                    <a:pt x="7" y="289"/>
                  </a:lnTo>
                  <a:lnTo>
                    <a:pt x="8" y="312"/>
                  </a:lnTo>
                  <a:lnTo>
                    <a:pt x="676" y="138"/>
                  </a:lnTo>
                  <a:lnTo>
                    <a:pt x="681" y="0"/>
                  </a:lnTo>
                  <a:lnTo>
                    <a:pt x="39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3" name="Freeform 1445"/>
            <p:cNvSpPr>
              <a:spLocks/>
            </p:cNvSpPr>
            <p:nvPr/>
          </p:nvSpPr>
          <p:spPr bwMode="auto">
            <a:xfrm>
              <a:off x="456" y="2396"/>
              <a:ext cx="360" cy="116"/>
            </a:xfrm>
            <a:custGeom>
              <a:avLst/>
              <a:gdLst>
                <a:gd name="T0" fmla="*/ 0 w 720"/>
                <a:gd name="T1" fmla="*/ 44 h 234"/>
                <a:gd name="T2" fmla="*/ 7 w 720"/>
                <a:gd name="T3" fmla="*/ 58 h 234"/>
                <a:gd name="T4" fmla="*/ 180 w 720"/>
                <a:gd name="T5" fmla="*/ 13 h 234"/>
                <a:gd name="T6" fmla="*/ 166 w 720"/>
                <a:gd name="T7" fmla="*/ 0 h 234"/>
                <a:gd name="T8" fmla="*/ 0 w 720"/>
                <a:gd name="T9" fmla="*/ 44 h 2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0"/>
                <a:gd name="T16" fmla="*/ 0 h 234"/>
                <a:gd name="T17" fmla="*/ 720 w 720"/>
                <a:gd name="T18" fmla="*/ 234 h 2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0" h="234">
                  <a:moveTo>
                    <a:pt x="0" y="179"/>
                  </a:moveTo>
                  <a:lnTo>
                    <a:pt x="29" y="234"/>
                  </a:lnTo>
                  <a:lnTo>
                    <a:pt x="720" y="54"/>
                  </a:lnTo>
                  <a:lnTo>
                    <a:pt x="664" y="0"/>
                  </a:lnTo>
                  <a:lnTo>
                    <a:pt x="0" y="179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4" name="Freeform 1446"/>
            <p:cNvSpPr>
              <a:spLocks/>
            </p:cNvSpPr>
            <p:nvPr/>
          </p:nvSpPr>
          <p:spPr bwMode="auto">
            <a:xfrm>
              <a:off x="156" y="2179"/>
              <a:ext cx="676" cy="340"/>
            </a:xfrm>
            <a:custGeom>
              <a:avLst/>
              <a:gdLst>
                <a:gd name="T0" fmla="*/ 160 w 1350"/>
                <a:gd name="T1" fmla="*/ 114 h 680"/>
                <a:gd name="T2" fmla="*/ 339 w 1350"/>
                <a:gd name="T3" fmla="*/ 71 h 680"/>
                <a:gd name="T4" fmla="*/ 187 w 1350"/>
                <a:gd name="T5" fmla="*/ 0 h 680"/>
                <a:gd name="T6" fmla="*/ 7 w 1350"/>
                <a:gd name="T7" fmla="*/ 21 h 680"/>
                <a:gd name="T8" fmla="*/ 6 w 1350"/>
                <a:gd name="T9" fmla="*/ 22 h 680"/>
                <a:gd name="T10" fmla="*/ 5 w 1350"/>
                <a:gd name="T11" fmla="*/ 25 h 680"/>
                <a:gd name="T12" fmla="*/ 3 w 1350"/>
                <a:gd name="T13" fmla="*/ 30 h 680"/>
                <a:gd name="T14" fmla="*/ 1 w 1350"/>
                <a:gd name="T15" fmla="*/ 37 h 680"/>
                <a:gd name="T16" fmla="*/ 0 w 1350"/>
                <a:gd name="T17" fmla="*/ 44 h 680"/>
                <a:gd name="T18" fmla="*/ 1 w 1350"/>
                <a:gd name="T19" fmla="*/ 52 h 680"/>
                <a:gd name="T20" fmla="*/ 5 w 1350"/>
                <a:gd name="T21" fmla="*/ 62 h 680"/>
                <a:gd name="T22" fmla="*/ 11 w 1350"/>
                <a:gd name="T23" fmla="*/ 72 h 680"/>
                <a:gd name="T24" fmla="*/ 11 w 1350"/>
                <a:gd name="T25" fmla="*/ 73 h 680"/>
                <a:gd name="T26" fmla="*/ 11 w 1350"/>
                <a:gd name="T27" fmla="*/ 73 h 680"/>
                <a:gd name="T28" fmla="*/ 11 w 1350"/>
                <a:gd name="T29" fmla="*/ 73 h 680"/>
                <a:gd name="T30" fmla="*/ 158 w 1350"/>
                <a:gd name="T31" fmla="*/ 170 h 680"/>
                <a:gd name="T32" fmla="*/ 159 w 1350"/>
                <a:gd name="T33" fmla="*/ 168 h 680"/>
                <a:gd name="T34" fmla="*/ 157 w 1350"/>
                <a:gd name="T35" fmla="*/ 163 h 680"/>
                <a:gd name="T36" fmla="*/ 157 w 1350"/>
                <a:gd name="T37" fmla="*/ 162 h 680"/>
                <a:gd name="T38" fmla="*/ 157 w 1350"/>
                <a:gd name="T39" fmla="*/ 162 h 680"/>
                <a:gd name="T40" fmla="*/ 156 w 1350"/>
                <a:gd name="T41" fmla="*/ 161 h 680"/>
                <a:gd name="T42" fmla="*/ 155 w 1350"/>
                <a:gd name="T43" fmla="*/ 157 h 680"/>
                <a:gd name="T44" fmla="*/ 153 w 1350"/>
                <a:gd name="T45" fmla="*/ 151 h 680"/>
                <a:gd name="T46" fmla="*/ 151 w 1350"/>
                <a:gd name="T47" fmla="*/ 143 h 680"/>
                <a:gd name="T48" fmla="*/ 150 w 1350"/>
                <a:gd name="T49" fmla="*/ 135 h 680"/>
                <a:gd name="T50" fmla="*/ 151 w 1350"/>
                <a:gd name="T51" fmla="*/ 127 h 680"/>
                <a:gd name="T52" fmla="*/ 154 w 1350"/>
                <a:gd name="T53" fmla="*/ 120 h 680"/>
                <a:gd name="T54" fmla="*/ 160 w 1350"/>
                <a:gd name="T55" fmla="*/ 114 h 68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50"/>
                <a:gd name="T85" fmla="*/ 0 h 680"/>
                <a:gd name="T86" fmla="*/ 1350 w 1350"/>
                <a:gd name="T87" fmla="*/ 680 h 68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50" h="680">
                  <a:moveTo>
                    <a:pt x="640" y="457"/>
                  </a:moveTo>
                  <a:lnTo>
                    <a:pt x="1350" y="281"/>
                  </a:lnTo>
                  <a:lnTo>
                    <a:pt x="744" y="0"/>
                  </a:lnTo>
                  <a:lnTo>
                    <a:pt x="27" y="85"/>
                  </a:lnTo>
                  <a:lnTo>
                    <a:pt x="24" y="89"/>
                  </a:lnTo>
                  <a:lnTo>
                    <a:pt x="17" y="101"/>
                  </a:lnTo>
                  <a:lnTo>
                    <a:pt x="9" y="120"/>
                  </a:lnTo>
                  <a:lnTo>
                    <a:pt x="2" y="145"/>
                  </a:lnTo>
                  <a:lnTo>
                    <a:pt x="0" y="176"/>
                  </a:lnTo>
                  <a:lnTo>
                    <a:pt x="4" y="210"/>
                  </a:lnTo>
                  <a:lnTo>
                    <a:pt x="17" y="248"/>
                  </a:lnTo>
                  <a:lnTo>
                    <a:pt x="42" y="288"/>
                  </a:lnTo>
                  <a:lnTo>
                    <a:pt x="43" y="291"/>
                  </a:lnTo>
                  <a:lnTo>
                    <a:pt x="632" y="680"/>
                  </a:lnTo>
                  <a:lnTo>
                    <a:pt x="634" y="670"/>
                  </a:lnTo>
                  <a:lnTo>
                    <a:pt x="627" y="650"/>
                  </a:lnTo>
                  <a:lnTo>
                    <a:pt x="627" y="648"/>
                  </a:lnTo>
                  <a:lnTo>
                    <a:pt x="623" y="642"/>
                  </a:lnTo>
                  <a:lnTo>
                    <a:pt x="617" y="625"/>
                  </a:lnTo>
                  <a:lnTo>
                    <a:pt x="609" y="601"/>
                  </a:lnTo>
                  <a:lnTo>
                    <a:pt x="603" y="571"/>
                  </a:lnTo>
                  <a:lnTo>
                    <a:pt x="600" y="540"/>
                  </a:lnTo>
                  <a:lnTo>
                    <a:pt x="604" y="508"/>
                  </a:lnTo>
                  <a:lnTo>
                    <a:pt x="616" y="480"/>
                  </a:lnTo>
                  <a:lnTo>
                    <a:pt x="640" y="4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5" name="Freeform 1447"/>
            <p:cNvSpPr>
              <a:spLocks/>
            </p:cNvSpPr>
            <p:nvPr/>
          </p:nvSpPr>
          <p:spPr bwMode="auto">
            <a:xfrm>
              <a:off x="193" y="2191"/>
              <a:ext cx="602" cy="205"/>
            </a:xfrm>
            <a:custGeom>
              <a:avLst/>
              <a:gdLst>
                <a:gd name="T0" fmla="*/ 301 w 1205"/>
                <a:gd name="T1" fmla="*/ 63 h 408"/>
                <a:gd name="T2" fmla="*/ 142 w 1205"/>
                <a:gd name="T3" fmla="*/ 103 h 408"/>
                <a:gd name="T4" fmla="*/ 0 w 1205"/>
                <a:gd name="T5" fmla="*/ 20 h 408"/>
                <a:gd name="T6" fmla="*/ 167 w 1205"/>
                <a:gd name="T7" fmla="*/ 0 h 408"/>
                <a:gd name="T8" fmla="*/ 301 w 1205"/>
                <a:gd name="T9" fmla="*/ 63 h 4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5"/>
                <a:gd name="T16" fmla="*/ 0 h 408"/>
                <a:gd name="T17" fmla="*/ 1205 w 1205"/>
                <a:gd name="T18" fmla="*/ 408 h 4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5" h="408">
                  <a:moveTo>
                    <a:pt x="1205" y="250"/>
                  </a:moveTo>
                  <a:lnTo>
                    <a:pt x="570" y="408"/>
                  </a:lnTo>
                  <a:lnTo>
                    <a:pt x="0" y="79"/>
                  </a:lnTo>
                  <a:lnTo>
                    <a:pt x="668" y="0"/>
                  </a:lnTo>
                  <a:lnTo>
                    <a:pt x="1205" y="250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6" name="Freeform 1448"/>
            <p:cNvSpPr>
              <a:spLocks/>
            </p:cNvSpPr>
            <p:nvPr/>
          </p:nvSpPr>
          <p:spPr bwMode="auto">
            <a:xfrm>
              <a:off x="167" y="2234"/>
              <a:ext cx="298" cy="259"/>
            </a:xfrm>
            <a:custGeom>
              <a:avLst/>
              <a:gdLst>
                <a:gd name="T0" fmla="*/ 144 w 594"/>
                <a:gd name="T1" fmla="*/ 129 h 519"/>
                <a:gd name="T2" fmla="*/ 9 w 594"/>
                <a:gd name="T3" fmla="*/ 40 h 519"/>
                <a:gd name="T4" fmla="*/ 5 w 594"/>
                <a:gd name="T5" fmla="*/ 33 h 519"/>
                <a:gd name="T6" fmla="*/ 2 w 594"/>
                <a:gd name="T7" fmla="*/ 26 h 519"/>
                <a:gd name="T8" fmla="*/ 1 w 594"/>
                <a:gd name="T9" fmla="*/ 20 h 519"/>
                <a:gd name="T10" fmla="*/ 0 w 594"/>
                <a:gd name="T11" fmla="*/ 14 h 519"/>
                <a:gd name="T12" fmla="*/ 1 w 594"/>
                <a:gd name="T13" fmla="*/ 9 h 519"/>
                <a:gd name="T14" fmla="*/ 2 w 594"/>
                <a:gd name="T15" fmla="*/ 5 h 519"/>
                <a:gd name="T16" fmla="*/ 3 w 594"/>
                <a:gd name="T17" fmla="*/ 2 h 519"/>
                <a:gd name="T18" fmla="*/ 5 w 594"/>
                <a:gd name="T19" fmla="*/ 0 h 519"/>
                <a:gd name="T20" fmla="*/ 150 w 594"/>
                <a:gd name="T21" fmla="*/ 83 h 519"/>
                <a:gd name="T22" fmla="*/ 145 w 594"/>
                <a:gd name="T23" fmla="*/ 88 h 519"/>
                <a:gd name="T24" fmla="*/ 142 w 594"/>
                <a:gd name="T25" fmla="*/ 93 h 519"/>
                <a:gd name="T26" fmla="*/ 141 w 594"/>
                <a:gd name="T27" fmla="*/ 99 h 519"/>
                <a:gd name="T28" fmla="*/ 140 w 594"/>
                <a:gd name="T29" fmla="*/ 105 h 519"/>
                <a:gd name="T30" fmla="*/ 140 w 594"/>
                <a:gd name="T31" fmla="*/ 112 h 519"/>
                <a:gd name="T32" fmla="*/ 141 w 594"/>
                <a:gd name="T33" fmla="*/ 118 h 519"/>
                <a:gd name="T34" fmla="*/ 142 w 594"/>
                <a:gd name="T35" fmla="*/ 124 h 519"/>
                <a:gd name="T36" fmla="*/ 144 w 594"/>
                <a:gd name="T37" fmla="*/ 129 h 51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94"/>
                <a:gd name="T58" fmla="*/ 0 h 519"/>
                <a:gd name="T59" fmla="*/ 594 w 594"/>
                <a:gd name="T60" fmla="*/ 519 h 51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94" h="519">
                  <a:moveTo>
                    <a:pt x="572" y="519"/>
                  </a:moveTo>
                  <a:lnTo>
                    <a:pt x="36" y="162"/>
                  </a:lnTo>
                  <a:lnTo>
                    <a:pt x="18" y="133"/>
                  </a:lnTo>
                  <a:lnTo>
                    <a:pt x="7" y="106"/>
                  </a:lnTo>
                  <a:lnTo>
                    <a:pt x="1" y="82"/>
                  </a:lnTo>
                  <a:lnTo>
                    <a:pt x="0" y="59"/>
                  </a:lnTo>
                  <a:lnTo>
                    <a:pt x="2" y="39"/>
                  </a:lnTo>
                  <a:lnTo>
                    <a:pt x="7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594" y="335"/>
                  </a:lnTo>
                  <a:lnTo>
                    <a:pt x="578" y="353"/>
                  </a:lnTo>
                  <a:lnTo>
                    <a:pt x="567" y="375"/>
                  </a:lnTo>
                  <a:lnTo>
                    <a:pt x="560" y="398"/>
                  </a:lnTo>
                  <a:lnTo>
                    <a:pt x="556" y="422"/>
                  </a:lnTo>
                  <a:lnTo>
                    <a:pt x="558" y="448"/>
                  </a:lnTo>
                  <a:lnTo>
                    <a:pt x="560" y="473"/>
                  </a:lnTo>
                  <a:lnTo>
                    <a:pt x="566" y="497"/>
                  </a:lnTo>
                  <a:lnTo>
                    <a:pt x="572" y="519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7" name="Freeform 1449"/>
            <p:cNvSpPr>
              <a:spLocks/>
            </p:cNvSpPr>
            <p:nvPr/>
          </p:nvSpPr>
          <p:spPr bwMode="auto">
            <a:xfrm>
              <a:off x="455" y="2325"/>
              <a:ext cx="370" cy="194"/>
            </a:xfrm>
            <a:custGeom>
              <a:avLst/>
              <a:gdLst>
                <a:gd name="T0" fmla="*/ 165 w 738"/>
                <a:gd name="T1" fmla="*/ 33 h 387"/>
                <a:gd name="T2" fmla="*/ 0 w 738"/>
                <a:gd name="T3" fmla="*/ 76 h 387"/>
                <a:gd name="T4" fmla="*/ 2 w 738"/>
                <a:gd name="T5" fmla="*/ 81 h 387"/>
                <a:gd name="T6" fmla="*/ 167 w 738"/>
                <a:gd name="T7" fmla="*/ 38 h 387"/>
                <a:gd name="T8" fmla="*/ 175 w 738"/>
                <a:gd name="T9" fmla="*/ 48 h 387"/>
                <a:gd name="T10" fmla="*/ 8 w 738"/>
                <a:gd name="T11" fmla="*/ 92 h 387"/>
                <a:gd name="T12" fmla="*/ 9 w 738"/>
                <a:gd name="T13" fmla="*/ 97 h 387"/>
                <a:gd name="T14" fmla="*/ 186 w 738"/>
                <a:gd name="T15" fmla="*/ 50 h 387"/>
                <a:gd name="T16" fmla="*/ 170 w 738"/>
                <a:gd name="T17" fmla="*/ 35 h 387"/>
                <a:gd name="T18" fmla="*/ 172 w 738"/>
                <a:gd name="T19" fmla="*/ 1 h 387"/>
                <a:gd name="T20" fmla="*/ 168 w 738"/>
                <a:gd name="T21" fmla="*/ 0 h 387"/>
                <a:gd name="T22" fmla="*/ 167 w 738"/>
                <a:gd name="T23" fmla="*/ 9 h 387"/>
                <a:gd name="T24" fmla="*/ 165 w 738"/>
                <a:gd name="T25" fmla="*/ 33 h 38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8"/>
                <a:gd name="T40" fmla="*/ 0 h 387"/>
                <a:gd name="T41" fmla="*/ 738 w 738"/>
                <a:gd name="T42" fmla="*/ 387 h 38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8" h="387">
                  <a:moveTo>
                    <a:pt x="658" y="132"/>
                  </a:moveTo>
                  <a:lnTo>
                    <a:pt x="0" y="304"/>
                  </a:lnTo>
                  <a:lnTo>
                    <a:pt x="5" y="324"/>
                  </a:lnTo>
                  <a:lnTo>
                    <a:pt x="664" y="152"/>
                  </a:lnTo>
                  <a:lnTo>
                    <a:pt x="699" y="189"/>
                  </a:lnTo>
                  <a:lnTo>
                    <a:pt x="29" y="366"/>
                  </a:lnTo>
                  <a:lnTo>
                    <a:pt x="34" y="387"/>
                  </a:lnTo>
                  <a:lnTo>
                    <a:pt x="738" y="199"/>
                  </a:lnTo>
                  <a:lnTo>
                    <a:pt x="676" y="137"/>
                  </a:lnTo>
                  <a:lnTo>
                    <a:pt x="687" y="1"/>
                  </a:lnTo>
                  <a:lnTo>
                    <a:pt x="668" y="0"/>
                  </a:lnTo>
                  <a:lnTo>
                    <a:pt x="665" y="36"/>
                  </a:lnTo>
                  <a:lnTo>
                    <a:pt x="658" y="1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8" name="Freeform 1450"/>
            <p:cNvSpPr>
              <a:spLocks/>
            </p:cNvSpPr>
            <p:nvPr/>
          </p:nvSpPr>
          <p:spPr bwMode="auto">
            <a:xfrm>
              <a:off x="471" y="2125"/>
              <a:ext cx="321" cy="200"/>
            </a:xfrm>
            <a:custGeom>
              <a:avLst/>
              <a:gdLst>
                <a:gd name="T0" fmla="*/ 7 w 643"/>
                <a:gd name="T1" fmla="*/ 56 h 401"/>
                <a:gd name="T2" fmla="*/ 0 w 643"/>
                <a:gd name="T3" fmla="*/ 68 h 401"/>
                <a:gd name="T4" fmla="*/ 0 w 643"/>
                <a:gd name="T5" fmla="*/ 83 h 401"/>
                <a:gd name="T6" fmla="*/ 2 w 643"/>
                <a:gd name="T7" fmla="*/ 94 h 401"/>
                <a:gd name="T8" fmla="*/ 3 w 643"/>
                <a:gd name="T9" fmla="*/ 100 h 401"/>
                <a:gd name="T10" fmla="*/ 160 w 643"/>
                <a:gd name="T11" fmla="*/ 37 h 401"/>
                <a:gd name="T12" fmla="*/ 158 w 643"/>
                <a:gd name="T13" fmla="*/ 0 h 401"/>
                <a:gd name="T14" fmla="*/ 7 w 643"/>
                <a:gd name="T15" fmla="*/ 56 h 4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43"/>
                <a:gd name="T25" fmla="*/ 0 h 401"/>
                <a:gd name="T26" fmla="*/ 643 w 643"/>
                <a:gd name="T27" fmla="*/ 401 h 4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43" h="401">
                  <a:moveTo>
                    <a:pt x="30" y="227"/>
                  </a:moveTo>
                  <a:lnTo>
                    <a:pt x="0" y="274"/>
                  </a:lnTo>
                  <a:lnTo>
                    <a:pt x="1" y="335"/>
                  </a:lnTo>
                  <a:lnTo>
                    <a:pt x="11" y="377"/>
                  </a:lnTo>
                  <a:lnTo>
                    <a:pt x="15" y="401"/>
                  </a:lnTo>
                  <a:lnTo>
                    <a:pt x="643" y="149"/>
                  </a:lnTo>
                  <a:lnTo>
                    <a:pt x="635" y="0"/>
                  </a:lnTo>
                  <a:lnTo>
                    <a:pt x="30" y="2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9" name="Freeform 1451"/>
            <p:cNvSpPr>
              <a:spLocks/>
            </p:cNvSpPr>
            <p:nvPr/>
          </p:nvSpPr>
          <p:spPr bwMode="auto">
            <a:xfrm>
              <a:off x="478" y="2201"/>
              <a:ext cx="342" cy="157"/>
            </a:xfrm>
            <a:custGeom>
              <a:avLst/>
              <a:gdLst>
                <a:gd name="T0" fmla="*/ 0 w 683"/>
                <a:gd name="T1" fmla="*/ 64 h 316"/>
                <a:gd name="T2" fmla="*/ 9 w 683"/>
                <a:gd name="T3" fmla="*/ 78 h 316"/>
                <a:gd name="T4" fmla="*/ 171 w 683"/>
                <a:gd name="T5" fmla="*/ 13 h 316"/>
                <a:gd name="T6" fmla="*/ 156 w 683"/>
                <a:gd name="T7" fmla="*/ 0 h 316"/>
                <a:gd name="T8" fmla="*/ 0 w 683"/>
                <a:gd name="T9" fmla="*/ 64 h 3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3"/>
                <a:gd name="T16" fmla="*/ 0 h 316"/>
                <a:gd name="T17" fmla="*/ 683 w 683"/>
                <a:gd name="T18" fmla="*/ 316 h 3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3" h="316">
                  <a:moveTo>
                    <a:pt x="0" y="258"/>
                  </a:moveTo>
                  <a:lnTo>
                    <a:pt x="34" y="316"/>
                  </a:lnTo>
                  <a:lnTo>
                    <a:pt x="683" y="52"/>
                  </a:lnTo>
                  <a:lnTo>
                    <a:pt x="623" y="0"/>
                  </a:lnTo>
                  <a:lnTo>
                    <a:pt x="0" y="25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0" name="Freeform 1452"/>
            <p:cNvSpPr>
              <a:spLocks/>
            </p:cNvSpPr>
            <p:nvPr/>
          </p:nvSpPr>
          <p:spPr bwMode="auto">
            <a:xfrm>
              <a:off x="166" y="1988"/>
              <a:ext cx="660" cy="377"/>
            </a:xfrm>
            <a:custGeom>
              <a:avLst/>
              <a:gdLst>
                <a:gd name="T0" fmla="*/ 162 w 1321"/>
                <a:gd name="T1" fmla="*/ 128 h 753"/>
                <a:gd name="T2" fmla="*/ 330 w 1321"/>
                <a:gd name="T3" fmla="*/ 64 h 753"/>
                <a:gd name="T4" fmla="*/ 176 w 1321"/>
                <a:gd name="T5" fmla="*/ 0 h 753"/>
                <a:gd name="T6" fmla="*/ 4 w 1321"/>
                <a:gd name="T7" fmla="*/ 39 h 753"/>
                <a:gd name="T8" fmla="*/ 3 w 1321"/>
                <a:gd name="T9" fmla="*/ 40 h 753"/>
                <a:gd name="T10" fmla="*/ 2 w 1321"/>
                <a:gd name="T11" fmla="*/ 44 h 753"/>
                <a:gd name="T12" fmla="*/ 1 w 1321"/>
                <a:gd name="T13" fmla="*/ 49 h 753"/>
                <a:gd name="T14" fmla="*/ 0 w 1321"/>
                <a:gd name="T15" fmla="*/ 56 h 753"/>
                <a:gd name="T16" fmla="*/ 0 w 1321"/>
                <a:gd name="T17" fmla="*/ 65 h 753"/>
                <a:gd name="T18" fmla="*/ 2 w 1321"/>
                <a:gd name="T19" fmla="*/ 75 h 753"/>
                <a:gd name="T20" fmla="*/ 6 w 1321"/>
                <a:gd name="T21" fmla="*/ 85 h 753"/>
                <a:gd name="T22" fmla="*/ 13 w 1321"/>
                <a:gd name="T23" fmla="*/ 96 h 753"/>
                <a:gd name="T24" fmla="*/ 13 w 1321"/>
                <a:gd name="T25" fmla="*/ 96 h 753"/>
                <a:gd name="T26" fmla="*/ 14 w 1321"/>
                <a:gd name="T27" fmla="*/ 96 h 753"/>
                <a:gd name="T28" fmla="*/ 14 w 1321"/>
                <a:gd name="T29" fmla="*/ 96 h 753"/>
                <a:gd name="T30" fmla="*/ 14 w 1321"/>
                <a:gd name="T31" fmla="*/ 96 h 753"/>
                <a:gd name="T32" fmla="*/ 14 w 1321"/>
                <a:gd name="T33" fmla="*/ 96 h 753"/>
                <a:gd name="T34" fmla="*/ 14 w 1321"/>
                <a:gd name="T35" fmla="*/ 96 h 753"/>
                <a:gd name="T36" fmla="*/ 166 w 1321"/>
                <a:gd name="T37" fmla="*/ 189 h 753"/>
                <a:gd name="T38" fmla="*/ 166 w 1321"/>
                <a:gd name="T39" fmla="*/ 186 h 753"/>
                <a:gd name="T40" fmla="*/ 164 w 1321"/>
                <a:gd name="T41" fmla="*/ 181 h 753"/>
                <a:gd name="T42" fmla="*/ 164 w 1321"/>
                <a:gd name="T43" fmla="*/ 181 h 753"/>
                <a:gd name="T44" fmla="*/ 164 w 1321"/>
                <a:gd name="T45" fmla="*/ 181 h 753"/>
                <a:gd name="T46" fmla="*/ 163 w 1321"/>
                <a:gd name="T47" fmla="*/ 179 h 753"/>
                <a:gd name="T48" fmla="*/ 161 w 1321"/>
                <a:gd name="T49" fmla="*/ 174 h 753"/>
                <a:gd name="T50" fmla="*/ 158 w 1321"/>
                <a:gd name="T51" fmla="*/ 168 h 753"/>
                <a:gd name="T52" fmla="*/ 156 w 1321"/>
                <a:gd name="T53" fmla="*/ 160 h 753"/>
                <a:gd name="T54" fmla="*/ 155 w 1321"/>
                <a:gd name="T55" fmla="*/ 151 h 753"/>
                <a:gd name="T56" fmla="*/ 155 w 1321"/>
                <a:gd name="T57" fmla="*/ 143 h 753"/>
                <a:gd name="T58" fmla="*/ 157 w 1321"/>
                <a:gd name="T59" fmla="*/ 135 h 753"/>
                <a:gd name="T60" fmla="*/ 162 w 1321"/>
                <a:gd name="T61" fmla="*/ 128 h 75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21"/>
                <a:gd name="T94" fmla="*/ 0 h 753"/>
                <a:gd name="T95" fmla="*/ 1321 w 1321"/>
                <a:gd name="T96" fmla="*/ 753 h 75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21" h="753">
                  <a:moveTo>
                    <a:pt x="650" y="509"/>
                  </a:moveTo>
                  <a:lnTo>
                    <a:pt x="1321" y="255"/>
                  </a:lnTo>
                  <a:lnTo>
                    <a:pt x="704" y="0"/>
                  </a:lnTo>
                  <a:lnTo>
                    <a:pt x="17" y="154"/>
                  </a:lnTo>
                  <a:lnTo>
                    <a:pt x="15" y="159"/>
                  </a:lnTo>
                  <a:lnTo>
                    <a:pt x="9" y="173"/>
                  </a:lnTo>
                  <a:lnTo>
                    <a:pt x="4" y="195"/>
                  </a:lnTo>
                  <a:lnTo>
                    <a:pt x="0" y="224"/>
                  </a:lnTo>
                  <a:lnTo>
                    <a:pt x="1" y="258"/>
                  </a:lnTo>
                  <a:lnTo>
                    <a:pt x="9" y="298"/>
                  </a:lnTo>
                  <a:lnTo>
                    <a:pt x="27" y="339"/>
                  </a:lnTo>
                  <a:lnTo>
                    <a:pt x="55" y="382"/>
                  </a:lnTo>
                  <a:lnTo>
                    <a:pt x="57" y="382"/>
                  </a:lnTo>
                  <a:lnTo>
                    <a:pt x="57" y="383"/>
                  </a:lnTo>
                  <a:lnTo>
                    <a:pt x="58" y="384"/>
                  </a:lnTo>
                  <a:lnTo>
                    <a:pt x="666" y="753"/>
                  </a:lnTo>
                  <a:lnTo>
                    <a:pt x="666" y="743"/>
                  </a:lnTo>
                  <a:lnTo>
                    <a:pt x="657" y="721"/>
                  </a:lnTo>
                  <a:lnTo>
                    <a:pt x="654" y="714"/>
                  </a:lnTo>
                  <a:lnTo>
                    <a:pt x="645" y="696"/>
                  </a:lnTo>
                  <a:lnTo>
                    <a:pt x="635" y="670"/>
                  </a:lnTo>
                  <a:lnTo>
                    <a:pt x="626" y="638"/>
                  </a:lnTo>
                  <a:lnTo>
                    <a:pt x="620" y="604"/>
                  </a:lnTo>
                  <a:lnTo>
                    <a:pt x="621" y="569"/>
                  </a:lnTo>
                  <a:lnTo>
                    <a:pt x="629" y="537"/>
                  </a:lnTo>
                  <a:lnTo>
                    <a:pt x="650" y="5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1" name="Freeform 1453"/>
            <p:cNvSpPr>
              <a:spLocks/>
            </p:cNvSpPr>
            <p:nvPr/>
          </p:nvSpPr>
          <p:spPr bwMode="auto">
            <a:xfrm>
              <a:off x="198" y="2002"/>
              <a:ext cx="593" cy="227"/>
            </a:xfrm>
            <a:custGeom>
              <a:avLst/>
              <a:gdLst>
                <a:gd name="T0" fmla="*/ 297 w 1186"/>
                <a:gd name="T1" fmla="*/ 56 h 456"/>
                <a:gd name="T2" fmla="*/ 147 w 1186"/>
                <a:gd name="T3" fmla="*/ 113 h 456"/>
                <a:gd name="T4" fmla="*/ 0 w 1186"/>
                <a:gd name="T5" fmla="*/ 36 h 456"/>
                <a:gd name="T6" fmla="*/ 159 w 1186"/>
                <a:gd name="T7" fmla="*/ 0 h 456"/>
                <a:gd name="T8" fmla="*/ 297 w 1186"/>
                <a:gd name="T9" fmla="*/ 56 h 4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6"/>
                <a:gd name="T16" fmla="*/ 0 h 456"/>
                <a:gd name="T17" fmla="*/ 1186 w 1186"/>
                <a:gd name="T18" fmla="*/ 456 h 4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6" h="456">
                  <a:moveTo>
                    <a:pt x="1186" y="226"/>
                  </a:moveTo>
                  <a:lnTo>
                    <a:pt x="586" y="456"/>
                  </a:lnTo>
                  <a:lnTo>
                    <a:pt x="0" y="144"/>
                  </a:lnTo>
                  <a:lnTo>
                    <a:pt x="639" y="0"/>
                  </a:lnTo>
                  <a:lnTo>
                    <a:pt x="1186" y="226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2" name="Freeform 1454"/>
            <p:cNvSpPr>
              <a:spLocks/>
            </p:cNvSpPr>
            <p:nvPr/>
          </p:nvSpPr>
          <p:spPr bwMode="auto">
            <a:xfrm>
              <a:off x="177" y="2079"/>
              <a:ext cx="302" cy="260"/>
            </a:xfrm>
            <a:custGeom>
              <a:avLst/>
              <a:gdLst>
                <a:gd name="T0" fmla="*/ 150 w 605"/>
                <a:gd name="T1" fmla="*/ 130 h 522"/>
                <a:gd name="T2" fmla="*/ 11 w 605"/>
                <a:gd name="T3" fmla="*/ 45 h 522"/>
                <a:gd name="T4" fmla="*/ 6 w 605"/>
                <a:gd name="T5" fmla="*/ 37 h 522"/>
                <a:gd name="T6" fmla="*/ 3 w 605"/>
                <a:gd name="T7" fmla="*/ 30 h 522"/>
                <a:gd name="T8" fmla="*/ 0 w 605"/>
                <a:gd name="T9" fmla="*/ 23 h 522"/>
                <a:gd name="T10" fmla="*/ 0 w 605"/>
                <a:gd name="T11" fmla="*/ 17 h 522"/>
                <a:gd name="T12" fmla="*/ 0 w 605"/>
                <a:gd name="T13" fmla="*/ 11 h 522"/>
                <a:gd name="T14" fmla="*/ 0 w 605"/>
                <a:gd name="T15" fmla="*/ 6 h 522"/>
                <a:gd name="T16" fmla="*/ 1 w 605"/>
                <a:gd name="T17" fmla="*/ 3 h 522"/>
                <a:gd name="T18" fmla="*/ 2 w 605"/>
                <a:gd name="T19" fmla="*/ 0 h 522"/>
                <a:gd name="T20" fmla="*/ 151 w 605"/>
                <a:gd name="T21" fmla="*/ 79 h 522"/>
                <a:gd name="T22" fmla="*/ 147 w 605"/>
                <a:gd name="T23" fmla="*/ 84 h 522"/>
                <a:gd name="T24" fmla="*/ 145 w 605"/>
                <a:gd name="T25" fmla="*/ 90 h 522"/>
                <a:gd name="T26" fmla="*/ 144 w 605"/>
                <a:gd name="T27" fmla="*/ 97 h 522"/>
                <a:gd name="T28" fmla="*/ 144 w 605"/>
                <a:gd name="T29" fmla="*/ 104 h 522"/>
                <a:gd name="T30" fmla="*/ 145 w 605"/>
                <a:gd name="T31" fmla="*/ 111 h 522"/>
                <a:gd name="T32" fmla="*/ 146 w 605"/>
                <a:gd name="T33" fmla="*/ 117 h 522"/>
                <a:gd name="T34" fmla="*/ 148 w 605"/>
                <a:gd name="T35" fmla="*/ 124 h 522"/>
                <a:gd name="T36" fmla="*/ 150 w 605"/>
                <a:gd name="T37" fmla="*/ 130 h 5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5"/>
                <a:gd name="T58" fmla="*/ 0 h 522"/>
                <a:gd name="T59" fmla="*/ 605 w 605"/>
                <a:gd name="T60" fmla="*/ 522 h 52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5" h="522">
                  <a:moveTo>
                    <a:pt x="602" y="522"/>
                  </a:moveTo>
                  <a:lnTo>
                    <a:pt x="47" y="180"/>
                  </a:lnTo>
                  <a:lnTo>
                    <a:pt x="26" y="149"/>
                  </a:lnTo>
                  <a:lnTo>
                    <a:pt x="12" y="120"/>
                  </a:lnTo>
                  <a:lnTo>
                    <a:pt x="3" y="94"/>
                  </a:lnTo>
                  <a:lnTo>
                    <a:pt x="0" y="68"/>
                  </a:lnTo>
                  <a:lnTo>
                    <a:pt x="0" y="46"/>
                  </a:lnTo>
                  <a:lnTo>
                    <a:pt x="2" y="27"/>
                  </a:lnTo>
                  <a:lnTo>
                    <a:pt x="6" y="12"/>
                  </a:lnTo>
                  <a:lnTo>
                    <a:pt x="9" y="0"/>
                  </a:lnTo>
                  <a:lnTo>
                    <a:pt x="605" y="318"/>
                  </a:lnTo>
                  <a:lnTo>
                    <a:pt x="591" y="340"/>
                  </a:lnTo>
                  <a:lnTo>
                    <a:pt x="582" y="364"/>
                  </a:lnTo>
                  <a:lnTo>
                    <a:pt x="577" y="390"/>
                  </a:lnTo>
                  <a:lnTo>
                    <a:pt x="577" y="418"/>
                  </a:lnTo>
                  <a:lnTo>
                    <a:pt x="580" y="446"/>
                  </a:lnTo>
                  <a:lnTo>
                    <a:pt x="586" y="472"/>
                  </a:lnTo>
                  <a:lnTo>
                    <a:pt x="592" y="497"/>
                  </a:lnTo>
                  <a:lnTo>
                    <a:pt x="602" y="52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3" name="Freeform 1455"/>
            <p:cNvSpPr>
              <a:spLocks/>
            </p:cNvSpPr>
            <p:nvPr/>
          </p:nvSpPr>
          <p:spPr bwMode="auto">
            <a:xfrm>
              <a:off x="478" y="2125"/>
              <a:ext cx="351" cy="240"/>
            </a:xfrm>
            <a:custGeom>
              <a:avLst/>
              <a:gdLst>
                <a:gd name="T0" fmla="*/ 155 w 701"/>
                <a:gd name="T1" fmla="*/ 36 h 480"/>
                <a:gd name="T2" fmla="*/ 0 w 701"/>
                <a:gd name="T3" fmla="*/ 99 h 480"/>
                <a:gd name="T4" fmla="*/ 2 w 701"/>
                <a:gd name="T5" fmla="*/ 104 h 480"/>
                <a:gd name="T6" fmla="*/ 157 w 701"/>
                <a:gd name="T7" fmla="*/ 42 h 480"/>
                <a:gd name="T8" fmla="*/ 166 w 701"/>
                <a:gd name="T9" fmla="*/ 51 h 480"/>
                <a:gd name="T10" fmla="*/ 9 w 701"/>
                <a:gd name="T11" fmla="*/ 115 h 480"/>
                <a:gd name="T12" fmla="*/ 11 w 701"/>
                <a:gd name="T13" fmla="*/ 120 h 480"/>
                <a:gd name="T14" fmla="*/ 176 w 701"/>
                <a:gd name="T15" fmla="*/ 53 h 480"/>
                <a:gd name="T16" fmla="*/ 159 w 701"/>
                <a:gd name="T17" fmla="*/ 37 h 480"/>
                <a:gd name="T18" fmla="*/ 159 w 701"/>
                <a:gd name="T19" fmla="*/ 0 h 480"/>
                <a:gd name="T20" fmla="*/ 154 w 701"/>
                <a:gd name="T21" fmla="*/ 0 h 480"/>
                <a:gd name="T22" fmla="*/ 154 w 701"/>
                <a:gd name="T23" fmla="*/ 12 h 480"/>
                <a:gd name="T24" fmla="*/ 155 w 701"/>
                <a:gd name="T25" fmla="*/ 36 h 4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01"/>
                <a:gd name="T40" fmla="*/ 0 h 480"/>
                <a:gd name="T41" fmla="*/ 701 w 701"/>
                <a:gd name="T42" fmla="*/ 480 h 4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01" h="480">
                  <a:moveTo>
                    <a:pt x="617" y="144"/>
                  </a:moveTo>
                  <a:lnTo>
                    <a:pt x="0" y="394"/>
                  </a:lnTo>
                  <a:lnTo>
                    <a:pt x="6" y="416"/>
                  </a:lnTo>
                  <a:lnTo>
                    <a:pt x="626" y="165"/>
                  </a:lnTo>
                  <a:lnTo>
                    <a:pt x="663" y="201"/>
                  </a:lnTo>
                  <a:lnTo>
                    <a:pt x="33" y="459"/>
                  </a:lnTo>
                  <a:lnTo>
                    <a:pt x="41" y="480"/>
                  </a:lnTo>
                  <a:lnTo>
                    <a:pt x="701" y="209"/>
                  </a:lnTo>
                  <a:lnTo>
                    <a:pt x="636" y="148"/>
                  </a:lnTo>
                  <a:lnTo>
                    <a:pt x="634" y="0"/>
                  </a:lnTo>
                  <a:lnTo>
                    <a:pt x="615" y="0"/>
                  </a:lnTo>
                  <a:lnTo>
                    <a:pt x="616" y="46"/>
                  </a:lnTo>
                  <a:lnTo>
                    <a:pt x="617" y="1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4" name="Freeform 1456"/>
            <p:cNvSpPr>
              <a:spLocks/>
            </p:cNvSpPr>
            <p:nvPr/>
          </p:nvSpPr>
          <p:spPr bwMode="auto">
            <a:xfrm>
              <a:off x="430" y="1973"/>
              <a:ext cx="330" cy="151"/>
            </a:xfrm>
            <a:custGeom>
              <a:avLst/>
              <a:gdLst>
                <a:gd name="T0" fmla="*/ 10 w 659"/>
                <a:gd name="T1" fmla="*/ 38 h 301"/>
                <a:gd name="T2" fmla="*/ 2 w 659"/>
                <a:gd name="T3" fmla="*/ 48 h 301"/>
                <a:gd name="T4" fmla="*/ 0 w 659"/>
                <a:gd name="T5" fmla="*/ 61 h 301"/>
                <a:gd name="T6" fmla="*/ 2 w 659"/>
                <a:gd name="T7" fmla="*/ 70 h 301"/>
                <a:gd name="T8" fmla="*/ 2 w 659"/>
                <a:gd name="T9" fmla="*/ 76 h 301"/>
                <a:gd name="T10" fmla="*/ 164 w 659"/>
                <a:gd name="T11" fmla="*/ 34 h 301"/>
                <a:gd name="T12" fmla="*/ 165 w 659"/>
                <a:gd name="T13" fmla="*/ 0 h 301"/>
                <a:gd name="T14" fmla="*/ 10 w 659"/>
                <a:gd name="T15" fmla="*/ 38 h 3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59"/>
                <a:gd name="T25" fmla="*/ 0 h 301"/>
                <a:gd name="T26" fmla="*/ 659 w 659"/>
                <a:gd name="T27" fmla="*/ 301 h 3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59" h="301">
                  <a:moveTo>
                    <a:pt x="38" y="151"/>
                  </a:moveTo>
                  <a:lnTo>
                    <a:pt x="5" y="190"/>
                  </a:lnTo>
                  <a:lnTo>
                    <a:pt x="0" y="243"/>
                  </a:lnTo>
                  <a:lnTo>
                    <a:pt x="6" y="279"/>
                  </a:lnTo>
                  <a:lnTo>
                    <a:pt x="8" y="301"/>
                  </a:lnTo>
                  <a:lnTo>
                    <a:pt x="655" y="134"/>
                  </a:lnTo>
                  <a:lnTo>
                    <a:pt x="659" y="0"/>
                  </a:lnTo>
                  <a:lnTo>
                    <a:pt x="38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5" name="Freeform 1457"/>
            <p:cNvSpPr>
              <a:spLocks/>
            </p:cNvSpPr>
            <p:nvPr/>
          </p:nvSpPr>
          <p:spPr bwMode="auto">
            <a:xfrm>
              <a:off x="144" y="1832"/>
              <a:ext cx="654" cy="329"/>
            </a:xfrm>
            <a:custGeom>
              <a:avLst/>
              <a:gdLst>
                <a:gd name="T0" fmla="*/ 155 w 1308"/>
                <a:gd name="T1" fmla="*/ 110 h 658"/>
                <a:gd name="T2" fmla="*/ 327 w 1308"/>
                <a:gd name="T3" fmla="*/ 68 h 658"/>
                <a:gd name="T4" fmla="*/ 180 w 1308"/>
                <a:gd name="T5" fmla="*/ 0 h 658"/>
                <a:gd name="T6" fmla="*/ 6 w 1308"/>
                <a:gd name="T7" fmla="*/ 21 h 658"/>
                <a:gd name="T8" fmla="*/ 5 w 1308"/>
                <a:gd name="T9" fmla="*/ 21 h 658"/>
                <a:gd name="T10" fmla="*/ 5 w 1308"/>
                <a:gd name="T11" fmla="*/ 24 h 658"/>
                <a:gd name="T12" fmla="*/ 3 w 1308"/>
                <a:gd name="T13" fmla="*/ 29 h 658"/>
                <a:gd name="T14" fmla="*/ 1 w 1308"/>
                <a:gd name="T15" fmla="*/ 35 h 658"/>
                <a:gd name="T16" fmla="*/ 0 w 1308"/>
                <a:gd name="T17" fmla="*/ 42 h 658"/>
                <a:gd name="T18" fmla="*/ 1 w 1308"/>
                <a:gd name="T19" fmla="*/ 50 h 658"/>
                <a:gd name="T20" fmla="*/ 5 w 1308"/>
                <a:gd name="T21" fmla="*/ 60 h 658"/>
                <a:gd name="T22" fmla="*/ 10 w 1308"/>
                <a:gd name="T23" fmla="*/ 70 h 658"/>
                <a:gd name="T24" fmla="*/ 10 w 1308"/>
                <a:gd name="T25" fmla="*/ 71 h 658"/>
                <a:gd name="T26" fmla="*/ 10 w 1308"/>
                <a:gd name="T27" fmla="*/ 71 h 658"/>
                <a:gd name="T28" fmla="*/ 10 w 1308"/>
                <a:gd name="T29" fmla="*/ 71 h 658"/>
                <a:gd name="T30" fmla="*/ 153 w 1308"/>
                <a:gd name="T31" fmla="*/ 165 h 658"/>
                <a:gd name="T32" fmla="*/ 154 w 1308"/>
                <a:gd name="T33" fmla="*/ 163 h 658"/>
                <a:gd name="T34" fmla="*/ 152 w 1308"/>
                <a:gd name="T35" fmla="*/ 158 h 658"/>
                <a:gd name="T36" fmla="*/ 152 w 1308"/>
                <a:gd name="T37" fmla="*/ 158 h 658"/>
                <a:gd name="T38" fmla="*/ 152 w 1308"/>
                <a:gd name="T39" fmla="*/ 158 h 658"/>
                <a:gd name="T40" fmla="*/ 151 w 1308"/>
                <a:gd name="T41" fmla="*/ 156 h 658"/>
                <a:gd name="T42" fmla="*/ 150 w 1308"/>
                <a:gd name="T43" fmla="*/ 152 h 658"/>
                <a:gd name="T44" fmla="*/ 148 w 1308"/>
                <a:gd name="T45" fmla="*/ 146 h 658"/>
                <a:gd name="T46" fmla="*/ 147 w 1308"/>
                <a:gd name="T47" fmla="*/ 139 h 658"/>
                <a:gd name="T48" fmla="*/ 146 w 1308"/>
                <a:gd name="T49" fmla="*/ 131 h 658"/>
                <a:gd name="T50" fmla="*/ 147 w 1308"/>
                <a:gd name="T51" fmla="*/ 123 h 658"/>
                <a:gd name="T52" fmla="*/ 150 w 1308"/>
                <a:gd name="T53" fmla="*/ 116 h 658"/>
                <a:gd name="T54" fmla="*/ 155 w 1308"/>
                <a:gd name="T55" fmla="*/ 110 h 65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08"/>
                <a:gd name="T85" fmla="*/ 0 h 658"/>
                <a:gd name="T86" fmla="*/ 1308 w 1308"/>
                <a:gd name="T87" fmla="*/ 658 h 65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08" h="658">
                  <a:moveTo>
                    <a:pt x="620" y="443"/>
                  </a:moveTo>
                  <a:lnTo>
                    <a:pt x="1308" y="272"/>
                  </a:lnTo>
                  <a:lnTo>
                    <a:pt x="722" y="0"/>
                  </a:lnTo>
                  <a:lnTo>
                    <a:pt x="26" y="81"/>
                  </a:lnTo>
                  <a:lnTo>
                    <a:pt x="23" y="86"/>
                  </a:lnTo>
                  <a:lnTo>
                    <a:pt x="17" y="98"/>
                  </a:lnTo>
                  <a:lnTo>
                    <a:pt x="9" y="116"/>
                  </a:lnTo>
                  <a:lnTo>
                    <a:pt x="3" y="140"/>
                  </a:lnTo>
                  <a:lnTo>
                    <a:pt x="0" y="170"/>
                  </a:lnTo>
                  <a:lnTo>
                    <a:pt x="4" y="203"/>
                  </a:lnTo>
                  <a:lnTo>
                    <a:pt x="17" y="240"/>
                  </a:lnTo>
                  <a:lnTo>
                    <a:pt x="41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3" y="282"/>
                  </a:lnTo>
                  <a:lnTo>
                    <a:pt x="612" y="658"/>
                  </a:lnTo>
                  <a:lnTo>
                    <a:pt x="615" y="649"/>
                  </a:lnTo>
                  <a:lnTo>
                    <a:pt x="608" y="629"/>
                  </a:lnTo>
                  <a:lnTo>
                    <a:pt x="604" y="622"/>
                  </a:lnTo>
                  <a:lnTo>
                    <a:pt x="599" y="606"/>
                  </a:lnTo>
                  <a:lnTo>
                    <a:pt x="591" y="582"/>
                  </a:lnTo>
                  <a:lnTo>
                    <a:pt x="585" y="553"/>
                  </a:lnTo>
                  <a:lnTo>
                    <a:pt x="581" y="523"/>
                  </a:lnTo>
                  <a:lnTo>
                    <a:pt x="585" y="492"/>
                  </a:lnTo>
                  <a:lnTo>
                    <a:pt x="597" y="465"/>
                  </a:lnTo>
                  <a:lnTo>
                    <a:pt x="620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6" name="Freeform 1458"/>
            <p:cNvSpPr>
              <a:spLocks/>
            </p:cNvSpPr>
            <p:nvPr/>
          </p:nvSpPr>
          <p:spPr bwMode="auto">
            <a:xfrm>
              <a:off x="430" y="1973"/>
              <a:ext cx="330" cy="151"/>
            </a:xfrm>
            <a:custGeom>
              <a:avLst/>
              <a:gdLst>
                <a:gd name="T0" fmla="*/ 10 w 659"/>
                <a:gd name="T1" fmla="*/ 38 h 301"/>
                <a:gd name="T2" fmla="*/ 2 w 659"/>
                <a:gd name="T3" fmla="*/ 48 h 301"/>
                <a:gd name="T4" fmla="*/ 0 w 659"/>
                <a:gd name="T5" fmla="*/ 61 h 301"/>
                <a:gd name="T6" fmla="*/ 2 w 659"/>
                <a:gd name="T7" fmla="*/ 70 h 301"/>
                <a:gd name="T8" fmla="*/ 2 w 659"/>
                <a:gd name="T9" fmla="*/ 76 h 301"/>
                <a:gd name="T10" fmla="*/ 164 w 659"/>
                <a:gd name="T11" fmla="*/ 34 h 301"/>
                <a:gd name="T12" fmla="*/ 165 w 659"/>
                <a:gd name="T13" fmla="*/ 0 h 301"/>
                <a:gd name="T14" fmla="*/ 10 w 659"/>
                <a:gd name="T15" fmla="*/ 38 h 3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59"/>
                <a:gd name="T25" fmla="*/ 0 h 301"/>
                <a:gd name="T26" fmla="*/ 659 w 659"/>
                <a:gd name="T27" fmla="*/ 301 h 3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59" h="301">
                  <a:moveTo>
                    <a:pt x="38" y="151"/>
                  </a:moveTo>
                  <a:lnTo>
                    <a:pt x="5" y="190"/>
                  </a:lnTo>
                  <a:lnTo>
                    <a:pt x="0" y="243"/>
                  </a:lnTo>
                  <a:lnTo>
                    <a:pt x="6" y="279"/>
                  </a:lnTo>
                  <a:lnTo>
                    <a:pt x="8" y="301"/>
                  </a:lnTo>
                  <a:lnTo>
                    <a:pt x="655" y="134"/>
                  </a:lnTo>
                  <a:lnTo>
                    <a:pt x="659" y="0"/>
                  </a:lnTo>
                  <a:lnTo>
                    <a:pt x="38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7" name="Freeform 1459"/>
            <p:cNvSpPr>
              <a:spLocks/>
            </p:cNvSpPr>
            <p:nvPr/>
          </p:nvSpPr>
          <p:spPr bwMode="auto">
            <a:xfrm>
              <a:off x="434" y="2042"/>
              <a:ext cx="349" cy="113"/>
            </a:xfrm>
            <a:custGeom>
              <a:avLst/>
              <a:gdLst>
                <a:gd name="T0" fmla="*/ 0 w 698"/>
                <a:gd name="T1" fmla="*/ 43 h 225"/>
                <a:gd name="T2" fmla="*/ 7 w 698"/>
                <a:gd name="T3" fmla="*/ 57 h 225"/>
                <a:gd name="T4" fmla="*/ 175 w 698"/>
                <a:gd name="T5" fmla="*/ 13 h 225"/>
                <a:gd name="T6" fmla="*/ 161 w 698"/>
                <a:gd name="T7" fmla="*/ 0 h 225"/>
                <a:gd name="T8" fmla="*/ 0 w 698"/>
                <a:gd name="T9" fmla="*/ 43 h 2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8"/>
                <a:gd name="T16" fmla="*/ 0 h 225"/>
                <a:gd name="T17" fmla="*/ 698 w 698"/>
                <a:gd name="T18" fmla="*/ 225 h 2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8" h="225">
                  <a:moveTo>
                    <a:pt x="0" y="171"/>
                  </a:moveTo>
                  <a:lnTo>
                    <a:pt x="29" y="225"/>
                  </a:lnTo>
                  <a:lnTo>
                    <a:pt x="698" y="50"/>
                  </a:lnTo>
                  <a:lnTo>
                    <a:pt x="644" y="0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8" name="Freeform 1460"/>
            <p:cNvSpPr>
              <a:spLocks/>
            </p:cNvSpPr>
            <p:nvPr/>
          </p:nvSpPr>
          <p:spPr bwMode="auto">
            <a:xfrm>
              <a:off x="144" y="1832"/>
              <a:ext cx="654" cy="329"/>
            </a:xfrm>
            <a:custGeom>
              <a:avLst/>
              <a:gdLst>
                <a:gd name="T0" fmla="*/ 155 w 1308"/>
                <a:gd name="T1" fmla="*/ 110 h 658"/>
                <a:gd name="T2" fmla="*/ 327 w 1308"/>
                <a:gd name="T3" fmla="*/ 68 h 658"/>
                <a:gd name="T4" fmla="*/ 180 w 1308"/>
                <a:gd name="T5" fmla="*/ 0 h 658"/>
                <a:gd name="T6" fmla="*/ 6 w 1308"/>
                <a:gd name="T7" fmla="*/ 21 h 658"/>
                <a:gd name="T8" fmla="*/ 5 w 1308"/>
                <a:gd name="T9" fmla="*/ 21 h 658"/>
                <a:gd name="T10" fmla="*/ 5 w 1308"/>
                <a:gd name="T11" fmla="*/ 24 h 658"/>
                <a:gd name="T12" fmla="*/ 3 w 1308"/>
                <a:gd name="T13" fmla="*/ 29 h 658"/>
                <a:gd name="T14" fmla="*/ 1 w 1308"/>
                <a:gd name="T15" fmla="*/ 35 h 658"/>
                <a:gd name="T16" fmla="*/ 0 w 1308"/>
                <a:gd name="T17" fmla="*/ 42 h 658"/>
                <a:gd name="T18" fmla="*/ 1 w 1308"/>
                <a:gd name="T19" fmla="*/ 50 h 658"/>
                <a:gd name="T20" fmla="*/ 5 w 1308"/>
                <a:gd name="T21" fmla="*/ 60 h 658"/>
                <a:gd name="T22" fmla="*/ 10 w 1308"/>
                <a:gd name="T23" fmla="*/ 70 h 658"/>
                <a:gd name="T24" fmla="*/ 10 w 1308"/>
                <a:gd name="T25" fmla="*/ 71 h 658"/>
                <a:gd name="T26" fmla="*/ 10 w 1308"/>
                <a:gd name="T27" fmla="*/ 71 h 658"/>
                <a:gd name="T28" fmla="*/ 10 w 1308"/>
                <a:gd name="T29" fmla="*/ 71 h 658"/>
                <a:gd name="T30" fmla="*/ 153 w 1308"/>
                <a:gd name="T31" fmla="*/ 165 h 658"/>
                <a:gd name="T32" fmla="*/ 154 w 1308"/>
                <a:gd name="T33" fmla="*/ 163 h 658"/>
                <a:gd name="T34" fmla="*/ 152 w 1308"/>
                <a:gd name="T35" fmla="*/ 158 h 658"/>
                <a:gd name="T36" fmla="*/ 152 w 1308"/>
                <a:gd name="T37" fmla="*/ 158 h 658"/>
                <a:gd name="T38" fmla="*/ 152 w 1308"/>
                <a:gd name="T39" fmla="*/ 158 h 658"/>
                <a:gd name="T40" fmla="*/ 151 w 1308"/>
                <a:gd name="T41" fmla="*/ 156 h 658"/>
                <a:gd name="T42" fmla="*/ 150 w 1308"/>
                <a:gd name="T43" fmla="*/ 152 h 658"/>
                <a:gd name="T44" fmla="*/ 148 w 1308"/>
                <a:gd name="T45" fmla="*/ 146 h 658"/>
                <a:gd name="T46" fmla="*/ 147 w 1308"/>
                <a:gd name="T47" fmla="*/ 139 h 658"/>
                <a:gd name="T48" fmla="*/ 146 w 1308"/>
                <a:gd name="T49" fmla="*/ 131 h 658"/>
                <a:gd name="T50" fmla="*/ 147 w 1308"/>
                <a:gd name="T51" fmla="*/ 123 h 658"/>
                <a:gd name="T52" fmla="*/ 150 w 1308"/>
                <a:gd name="T53" fmla="*/ 116 h 658"/>
                <a:gd name="T54" fmla="*/ 155 w 1308"/>
                <a:gd name="T55" fmla="*/ 110 h 65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08"/>
                <a:gd name="T85" fmla="*/ 0 h 658"/>
                <a:gd name="T86" fmla="*/ 1308 w 1308"/>
                <a:gd name="T87" fmla="*/ 658 h 65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08" h="658">
                  <a:moveTo>
                    <a:pt x="620" y="443"/>
                  </a:moveTo>
                  <a:lnTo>
                    <a:pt x="1308" y="272"/>
                  </a:lnTo>
                  <a:lnTo>
                    <a:pt x="722" y="0"/>
                  </a:lnTo>
                  <a:lnTo>
                    <a:pt x="26" y="81"/>
                  </a:lnTo>
                  <a:lnTo>
                    <a:pt x="23" y="86"/>
                  </a:lnTo>
                  <a:lnTo>
                    <a:pt x="17" y="98"/>
                  </a:lnTo>
                  <a:lnTo>
                    <a:pt x="9" y="116"/>
                  </a:lnTo>
                  <a:lnTo>
                    <a:pt x="3" y="140"/>
                  </a:lnTo>
                  <a:lnTo>
                    <a:pt x="0" y="170"/>
                  </a:lnTo>
                  <a:lnTo>
                    <a:pt x="4" y="203"/>
                  </a:lnTo>
                  <a:lnTo>
                    <a:pt x="17" y="240"/>
                  </a:lnTo>
                  <a:lnTo>
                    <a:pt x="41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3" y="282"/>
                  </a:lnTo>
                  <a:lnTo>
                    <a:pt x="612" y="658"/>
                  </a:lnTo>
                  <a:lnTo>
                    <a:pt x="615" y="649"/>
                  </a:lnTo>
                  <a:lnTo>
                    <a:pt x="608" y="629"/>
                  </a:lnTo>
                  <a:lnTo>
                    <a:pt x="604" y="622"/>
                  </a:lnTo>
                  <a:lnTo>
                    <a:pt x="599" y="606"/>
                  </a:lnTo>
                  <a:lnTo>
                    <a:pt x="591" y="582"/>
                  </a:lnTo>
                  <a:lnTo>
                    <a:pt x="585" y="553"/>
                  </a:lnTo>
                  <a:lnTo>
                    <a:pt x="581" y="523"/>
                  </a:lnTo>
                  <a:lnTo>
                    <a:pt x="585" y="492"/>
                  </a:lnTo>
                  <a:lnTo>
                    <a:pt x="597" y="465"/>
                  </a:lnTo>
                  <a:lnTo>
                    <a:pt x="620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9" name="Freeform 1461"/>
            <p:cNvSpPr>
              <a:spLocks/>
            </p:cNvSpPr>
            <p:nvPr/>
          </p:nvSpPr>
          <p:spPr bwMode="auto">
            <a:xfrm>
              <a:off x="179" y="1843"/>
              <a:ext cx="584" cy="199"/>
            </a:xfrm>
            <a:custGeom>
              <a:avLst/>
              <a:gdLst>
                <a:gd name="T0" fmla="*/ 292 w 1167"/>
                <a:gd name="T1" fmla="*/ 61 h 397"/>
                <a:gd name="T2" fmla="*/ 138 w 1167"/>
                <a:gd name="T3" fmla="*/ 100 h 397"/>
                <a:gd name="T4" fmla="*/ 0 w 1167"/>
                <a:gd name="T5" fmla="*/ 20 h 397"/>
                <a:gd name="T6" fmla="*/ 162 w 1167"/>
                <a:gd name="T7" fmla="*/ 0 h 397"/>
                <a:gd name="T8" fmla="*/ 292 w 1167"/>
                <a:gd name="T9" fmla="*/ 61 h 3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7"/>
                <a:gd name="T16" fmla="*/ 0 h 397"/>
                <a:gd name="T17" fmla="*/ 1167 w 1167"/>
                <a:gd name="T18" fmla="*/ 397 h 3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7" h="397">
                  <a:moveTo>
                    <a:pt x="1167" y="243"/>
                  </a:moveTo>
                  <a:lnTo>
                    <a:pt x="551" y="397"/>
                  </a:lnTo>
                  <a:lnTo>
                    <a:pt x="0" y="78"/>
                  </a:lnTo>
                  <a:lnTo>
                    <a:pt x="646" y="0"/>
                  </a:lnTo>
                  <a:lnTo>
                    <a:pt x="1167" y="24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0" name="Freeform 1462"/>
            <p:cNvSpPr>
              <a:spLocks/>
            </p:cNvSpPr>
            <p:nvPr/>
          </p:nvSpPr>
          <p:spPr bwMode="auto">
            <a:xfrm>
              <a:off x="154" y="1885"/>
              <a:ext cx="288" cy="252"/>
            </a:xfrm>
            <a:custGeom>
              <a:avLst/>
              <a:gdLst>
                <a:gd name="T0" fmla="*/ 139 w 576"/>
                <a:gd name="T1" fmla="*/ 126 h 503"/>
                <a:gd name="T2" fmla="*/ 9 w 576"/>
                <a:gd name="T3" fmla="*/ 39 h 503"/>
                <a:gd name="T4" fmla="*/ 5 w 576"/>
                <a:gd name="T5" fmla="*/ 33 h 503"/>
                <a:gd name="T6" fmla="*/ 1 w 576"/>
                <a:gd name="T7" fmla="*/ 26 h 503"/>
                <a:gd name="T8" fmla="*/ 1 w 576"/>
                <a:gd name="T9" fmla="*/ 20 h 503"/>
                <a:gd name="T10" fmla="*/ 0 w 576"/>
                <a:gd name="T11" fmla="*/ 15 h 503"/>
                <a:gd name="T12" fmla="*/ 1 w 576"/>
                <a:gd name="T13" fmla="*/ 10 h 503"/>
                <a:gd name="T14" fmla="*/ 1 w 576"/>
                <a:gd name="T15" fmla="*/ 6 h 503"/>
                <a:gd name="T16" fmla="*/ 3 w 576"/>
                <a:gd name="T17" fmla="*/ 3 h 503"/>
                <a:gd name="T18" fmla="*/ 4 w 576"/>
                <a:gd name="T19" fmla="*/ 0 h 503"/>
                <a:gd name="T20" fmla="*/ 144 w 576"/>
                <a:gd name="T21" fmla="*/ 81 h 503"/>
                <a:gd name="T22" fmla="*/ 140 w 576"/>
                <a:gd name="T23" fmla="*/ 86 h 503"/>
                <a:gd name="T24" fmla="*/ 138 w 576"/>
                <a:gd name="T25" fmla="*/ 91 h 503"/>
                <a:gd name="T26" fmla="*/ 136 w 576"/>
                <a:gd name="T27" fmla="*/ 97 h 503"/>
                <a:gd name="T28" fmla="*/ 135 w 576"/>
                <a:gd name="T29" fmla="*/ 103 h 503"/>
                <a:gd name="T30" fmla="*/ 135 w 576"/>
                <a:gd name="T31" fmla="*/ 109 h 503"/>
                <a:gd name="T32" fmla="*/ 136 w 576"/>
                <a:gd name="T33" fmla="*/ 115 h 503"/>
                <a:gd name="T34" fmla="*/ 137 w 576"/>
                <a:gd name="T35" fmla="*/ 121 h 503"/>
                <a:gd name="T36" fmla="*/ 139 w 576"/>
                <a:gd name="T37" fmla="*/ 126 h 50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76"/>
                <a:gd name="T58" fmla="*/ 0 h 503"/>
                <a:gd name="T59" fmla="*/ 576 w 576"/>
                <a:gd name="T60" fmla="*/ 503 h 50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76" h="503">
                  <a:moveTo>
                    <a:pt x="555" y="503"/>
                  </a:moveTo>
                  <a:lnTo>
                    <a:pt x="36" y="156"/>
                  </a:lnTo>
                  <a:lnTo>
                    <a:pt x="17" y="129"/>
                  </a:lnTo>
                  <a:lnTo>
                    <a:pt x="6" y="102"/>
                  </a:lnTo>
                  <a:lnTo>
                    <a:pt x="1" y="78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6" y="22"/>
                  </a:lnTo>
                  <a:lnTo>
                    <a:pt x="12" y="9"/>
                  </a:lnTo>
                  <a:lnTo>
                    <a:pt x="16" y="0"/>
                  </a:lnTo>
                  <a:lnTo>
                    <a:pt x="576" y="324"/>
                  </a:lnTo>
                  <a:lnTo>
                    <a:pt x="560" y="343"/>
                  </a:lnTo>
                  <a:lnTo>
                    <a:pt x="549" y="362"/>
                  </a:lnTo>
                  <a:lnTo>
                    <a:pt x="542" y="385"/>
                  </a:lnTo>
                  <a:lnTo>
                    <a:pt x="540" y="409"/>
                  </a:lnTo>
                  <a:lnTo>
                    <a:pt x="540" y="434"/>
                  </a:lnTo>
                  <a:lnTo>
                    <a:pt x="543" y="458"/>
                  </a:lnTo>
                  <a:lnTo>
                    <a:pt x="548" y="481"/>
                  </a:lnTo>
                  <a:lnTo>
                    <a:pt x="555" y="50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1" name="Freeform 1463"/>
            <p:cNvSpPr>
              <a:spLocks/>
            </p:cNvSpPr>
            <p:nvPr/>
          </p:nvSpPr>
          <p:spPr bwMode="auto">
            <a:xfrm>
              <a:off x="434" y="1973"/>
              <a:ext cx="357" cy="188"/>
            </a:xfrm>
            <a:custGeom>
              <a:avLst/>
              <a:gdLst>
                <a:gd name="T0" fmla="*/ 159 w 716"/>
                <a:gd name="T1" fmla="*/ 33 h 375"/>
                <a:gd name="T2" fmla="*/ 0 w 716"/>
                <a:gd name="T3" fmla="*/ 74 h 375"/>
                <a:gd name="T4" fmla="*/ 1 w 716"/>
                <a:gd name="T5" fmla="*/ 79 h 375"/>
                <a:gd name="T6" fmla="*/ 160 w 716"/>
                <a:gd name="T7" fmla="*/ 37 h 375"/>
                <a:gd name="T8" fmla="*/ 169 w 716"/>
                <a:gd name="T9" fmla="*/ 46 h 375"/>
                <a:gd name="T10" fmla="*/ 7 w 716"/>
                <a:gd name="T11" fmla="*/ 89 h 375"/>
                <a:gd name="T12" fmla="*/ 8 w 716"/>
                <a:gd name="T13" fmla="*/ 94 h 375"/>
                <a:gd name="T14" fmla="*/ 178 w 716"/>
                <a:gd name="T15" fmla="*/ 49 h 375"/>
                <a:gd name="T16" fmla="*/ 163 w 716"/>
                <a:gd name="T17" fmla="*/ 34 h 375"/>
                <a:gd name="T18" fmla="*/ 166 w 716"/>
                <a:gd name="T19" fmla="*/ 1 h 375"/>
                <a:gd name="T20" fmla="*/ 161 w 716"/>
                <a:gd name="T21" fmla="*/ 0 h 375"/>
                <a:gd name="T22" fmla="*/ 160 w 716"/>
                <a:gd name="T23" fmla="*/ 11 h 375"/>
                <a:gd name="T24" fmla="*/ 159 w 716"/>
                <a:gd name="T25" fmla="*/ 33 h 3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16"/>
                <a:gd name="T40" fmla="*/ 0 h 375"/>
                <a:gd name="T41" fmla="*/ 716 w 716"/>
                <a:gd name="T42" fmla="*/ 375 h 37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16" h="375">
                  <a:moveTo>
                    <a:pt x="637" y="129"/>
                  </a:moveTo>
                  <a:lnTo>
                    <a:pt x="0" y="295"/>
                  </a:lnTo>
                  <a:lnTo>
                    <a:pt x="5" y="315"/>
                  </a:lnTo>
                  <a:lnTo>
                    <a:pt x="643" y="148"/>
                  </a:lnTo>
                  <a:lnTo>
                    <a:pt x="678" y="184"/>
                  </a:lnTo>
                  <a:lnTo>
                    <a:pt x="28" y="355"/>
                  </a:lnTo>
                  <a:lnTo>
                    <a:pt x="32" y="375"/>
                  </a:lnTo>
                  <a:lnTo>
                    <a:pt x="716" y="194"/>
                  </a:lnTo>
                  <a:lnTo>
                    <a:pt x="656" y="133"/>
                  </a:lnTo>
                  <a:lnTo>
                    <a:pt x="665" y="2"/>
                  </a:lnTo>
                  <a:lnTo>
                    <a:pt x="647" y="0"/>
                  </a:lnTo>
                  <a:lnTo>
                    <a:pt x="644" y="41"/>
                  </a:lnTo>
                  <a:lnTo>
                    <a:pt x="637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2" name="Freeform 1464"/>
            <p:cNvSpPr>
              <a:spLocks/>
            </p:cNvSpPr>
            <p:nvPr/>
          </p:nvSpPr>
          <p:spPr bwMode="auto">
            <a:xfrm>
              <a:off x="488" y="1756"/>
              <a:ext cx="311" cy="194"/>
            </a:xfrm>
            <a:custGeom>
              <a:avLst/>
              <a:gdLst>
                <a:gd name="T0" fmla="*/ 7 w 623"/>
                <a:gd name="T1" fmla="*/ 55 h 389"/>
                <a:gd name="T2" fmla="*/ 0 w 623"/>
                <a:gd name="T3" fmla="*/ 66 h 389"/>
                <a:gd name="T4" fmla="*/ 0 w 623"/>
                <a:gd name="T5" fmla="*/ 81 h 389"/>
                <a:gd name="T6" fmla="*/ 2 w 623"/>
                <a:gd name="T7" fmla="*/ 91 h 389"/>
                <a:gd name="T8" fmla="*/ 3 w 623"/>
                <a:gd name="T9" fmla="*/ 97 h 389"/>
                <a:gd name="T10" fmla="*/ 155 w 623"/>
                <a:gd name="T11" fmla="*/ 36 h 389"/>
                <a:gd name="T12" fmla="*/ 153 w 623"/>
                <a:gd name="T13" fmla="*/ 0 h 389"/>
                <a:gd name="T14" fmla="*/ 7 w 623"/>
                <a:gd name="T15" fmla="*/ 55 h 3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23"/>
                <a:gd name="T25" fmla="*/ 0 h 389"/>
                <a:gd name="T26" fmla="*/ 623 w 623"/>
                <a:gd name="T27" fmla="*/ 389 h 3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23" h="389">
                  <a:moveTo>
                    <a:pt x="29" y="221"/>
                  </a:moveTo>
                  <a:lnTo>
                    <a:pt x="0" y="266"/>
                  </a:lnTo>
                  <a:lnTo>
                    <a:pt x="2" y="326"/>
                  </a:lnTo>
                  <a:lnTo>
                    <a:pt x="11" y="365"/>
                  </a:lnTo>
                  <a:lnTo>
                    <a:pt x="15" y="389"/>
                  </a:lnTo>
                  <a:lnTo>
                    <a:pt x="623" y="145"/>
                  </a:lnTo>
                  <a:lnTo>
                    <a:pt x="615" y="0"/>
                  </a:lnTo>
                  <a:lnTo>
                    <a:pt x="29" y="2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3" name="Freeform 1465"/>
            <p:cNvSpPr>
              <a:spLocks/>
            </p:cNvSpPr>
            <p:nvPr/>
          </p:nvSpPr>
          <p:spPr bwMode="auto">
            <a:xfrm>
              <a:off x="496" y="1830"/>
              <a:ext cx="330" cy="153"/>
            </a:xfrm>
            <a:custGeom>
              <a:avLst/>
              <a:gdLst>
                <a:gd name="T0" fmla="*/ 0 w 662"/>
                <a:gd name="T1" fmla="*/ 63 h 305"/>
                <a:gd name="T2" fmla="*/ 8 w 662"/>
                <a:gd name="T3" fmla="*/ 77 h 305"/>
                <a:gd name="T4" fmla="*/ 165 w 662"/>
                <a:gd name="T5" fmla="*/ 13 h 305"/>
                <a:gd name="T6" fmla="*/ 150 w 662"/>
                <a:gd name="T7" fmla="*/ 0 h 305"/>
                <a:gd name="T8" fmla="*/ 0 w 662"/>
                <a:gd name="T9" fmla="*/ 63 h 3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2"/>
                <a:gd name="T16" fmla="*/ 0 h 305"/>
                <a:gd name="T17" fmla="*/ 662 w 662"/>
                <a:gd name="T18" fmla="*/ 305 h 3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2" h="305">
                  <a:moveTo>
                    <a:pt x="0" y="250"/>
                  </a:moveTo>
                  <a:lnTo>
                    <a:pt x="33" y="305"/>
                  </a:lnTo>
                  <a:lnTo>
                    <a:pt x="662" y="51"/>
                  </a:lnTo>
                  <a:lnTo>
                    <a:pt x="604" y="0"/>
                  </a:lnTo>
                  <a:lnTo>
                    <a:pt x="0" y="25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4" name="Freeform 1466"/>
            <p:cNvSpPr>
              <a:spLocks/>
            </p:cNvSpPr>
            <p:nvPr/>
          </p:nvSpPr>
          <p:spPr bwMode="auto">
            <a:xfrm>
              <a:off x="193" y="1624"/>
              <a:ext cx="639" cy="365"/>
            </a:xfrm>
            <a:custGeom>
              <a:avLst/>
              <a:gdLst>
                <a:gd name="T0" fmla="*/ 157 w 1279"/>
                <a:gd name="T1" fmla="*/ 123 h 731"/>
                <a:gd name="T2" fmla="*/ 319 w 1279"/>
                <a:gd name="T3" fmla="*/ 62 h 731"/>
                <a:gd name="T4" fmla="*/ 170 w 1279"/>
                <a:gd name="T5" fmla="*/ 0 h 731"/>
                <a:gd name="T6" fmla="*/ 4 w 1279"/>
                <a:gd name="T7" fmla="*/ 37 h 731"/>
                <a:gd name="T8" fmla="*/ 3 w 1279"/>
                <a:gd name="T9" fmla="*/ 39 h 731"/>
                <a:gd name="T10" fmla="*/ 2 w 1279"/>
                <a:gd name="T11" fmla="*/ 42 h 731"/>
                <a:gd name="T12" fmla="*/ 1 w 1279"/>
                <a:gd name="T13" fmla="*/ 47 h 731"/>
                <a:gd name="T14" fmla="*/ 0 w 1279"/>
                <a:gd name="T15" fmla="*/ 54 h 731"/>
                <a:gd name="T16" fmla="*/ 0 w 1279"/>
                <a:gd name="T17" fmla="*/ 62 h 731"/>
                <a:gd name="T18" fmla="*/ 2 w 1279"/>
                <a:gd name="T19" fmla="*/ 72 h 731"/>
                <a:gd name="T20" fmla="*/ 6 w 1279"/>
                <a:gd name="T21" fmla="*/ 82 h 731"/>
                <a:gd name="T22" fmla="*/ 13 w 1279"/>
                <a:gd name="T23" fmla="*/ 92 h 731"/>
                <a:gd name="T24" fmla="*/ 13 w 1279"/>
                <a:gd name="T25" fmla="*/ 92 h 731"/>
                <a:gd name="T26" fmla="*/ 13 w 1279"/>
                <a:gd name="T27" fmla="*/ 92 h 731"/>
                <a:gd name="T28" fmla="*/ 13 w 1279"/>
                <a:gd name="T29" fmla="*/ 93 h 731"/>
                <a:gd name="T30" fmla="*/ 13 w 1279"/>
                <a:gd name="T31" fmla="*/ 93 h 731"/>
                <a:gd name="T32" fmla="*/ 13 w 1279"/>
                <a:gd name="T33" fmla="*/ 93 h 731"/>
                <a:gd name="T34" fmla="*/ 13 w 1279"/>
                <a:gd name="T35" fmla="*/ 93 h 731"/>
                <a:gd name="T36" fmla="*/ 161 w 1279"/>
                <a:gd name="T37" fmla="*/ 182 h 731"/>
                <a:gd name="T38" fmla="*/ 161 w 1279"/>
                <a:gd name="T39" fmla="*/ 180 h 731"/>
                <a:gd name="T40" fmla="*/ 159 w 1279"/>
                <a:gd name="T41" fmla="*/ 175 h 731"/>
                <a:gd name="T42" fmla="*/ 159 w 1279"/>
                <a:gd name="T43" fmla="*/ 175 h 731"/>
                <a:gd name="T44" fmla="*/ 159 w 1279"/>
                <a:gd name="T45" fmla="*/ 174 h 731"/>
                <a:gd name="T46" fmla="*/ 158 w 1279"/>
                <a:gd name="T47" fmla="*/ 173 h 731"/>
                <a:gd name="T48" fmla="*/ 156 w 1279"/>
                <a:gd name="T49" fmla="*/ 169 h 731"/>
                <a:gd name="T50" fmla="*/ 154 w 1279"/>
                <a:gd name="T51" fmla="*/ 162 h 731"/>
                <a:gd name="T52" fmla="*/ 151 w 1279"/>
                <a:gd name="T53" fmla="*/ 154 h 731"/>
                <a:gd name="T54" fmla="*/ 150 w 1279"/>
                <a:gd name="T55" fmla="*/ 146 h 731"/>
                <a:gd name="T56" fmla="*/ 150 w 1279"/>
                <a:gd name="T57" fmla="*/ 138 h 731"/>
                <a:gd name="T58" fmla="*/ 152 w 1279"/>
                <a:gd name="T59" fmla="*/ 130 h 731"/>
                <a:gd name="T60" fmla="*/ 157 w 1279"/>
                <a:gd name="T61" fmla="*/ 123 h 73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279"/>
                <a:gd name="T94" fmla="*/ 0 h 731"/>
                <a:gd name="T95" fmla="*/ 1279 w 1279"/>
                <a:gd name="T96" fmla="*/ 731 h 73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279" h="731">
                  <a:moveTo>
                    <a:pt x="629" y="495"/>
                  </a:moveTo>
                  <a:lnTo>
                    <a:pt x="1279" y="248"/>
                  </a:lnTo>
                  <a:lnTo>
                    <a:pt x="681" y="0"/>
                  </a:lnTo>
                  <a:lnTo>
                    <a:pt x="16" y="150"/>
                  </a:lnTo>
                  <a:lnTo>
                    <a:pt x="14" y="156"/>
                  </a:lnTo>
                  <a:lnTo>
                    <a:pt x="8" y="169"/>
                  </a:lnTo>
                  <a:lnTo>
                    <a:pt x="4" y="190"/>
                  </a:lnTo>
                  <a:lnTo>
                    <a:pt x="0" y="219"/>
                  </a:lnTo>
                  <a:lnTo>
                    <a:pt x="0" y="251"/>
                  </a:lnTo>
                  <a:lnTo>
                    <a:pt x="8" y="289"/>
                  </a:lnTo>
                  <a:lnTo>
                    <a:pt x="26" y="329"/>
                  </a:lnTo>
                  <a:lnTo>
                    <a:pt x="53" y="371"/>
                  </a:lnTo>
                  <a:lnTo>
                    <a:pt x="54" y="371"/>
                  </a:lnTo>
                  <a:lnTo>
                    <a:pt x="54" y="372"/>
                  </a:lnTo>
                  <a:lnTo>
                    <a:pt x="644" y="731"/>
                  </a:lnTo>
                  <a:lnTo>
                    <a:pt x="646" y="721"/>
                  </a:lnTo>
                  <a:lnTo>
                    <a:pt x="636" y="700"/>
                  </a:lnTo>
                  <a:lnTo>
                    <a:pt x="636" y="699"/>
                  </a:lnTo>
                  <a:lnTo>
                    <a:pt x="633" y="692"/>
                  </a:lnTo>
                  <a:lnTo>
                    <a:pt x="625" y="676"/>
                  </a:lnTo>
                  <a:lnTo>
                    <a:pt x="616" y="650"/>
                  </a:lnTo>
                  <a:lnTo>
                    <a:pt x="606" y="619"/>
                  </a:lnTo>
                  <a:lnTo>
                    <a:pt x="601" y="586"/>
                  </a:lnTo>
                  <a:lnTo>
                    <a:pt x="601" y="553"/>
                  </a:lnTo>
                  <a:lnTo>
                    <a:pt x="610" y="521"/>
                  </a:lnTo>
                  <a:lnTo>
                    <a:pt x="629" y="4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5" name="Freeform 1467"/>
            <p:cNvSpPr>
              <a:spLocks/>
            </p:cNvSpPr>
            <p:nvPr/>
          </p:nvSpPr>
          <p:spPr bwMode="auto">
            <a:xfrm>
              <a:off x="224" y="1637"/>
              <a:ext cx="574" cy="221"/>
            </a:xfrm>
            <a:custGeom>
              <a:avLst/>
              <a:gdLst>
                <a:gd name="T0" fmla="*/ 287 w 1148"/>
                <a:gd name="T1" fmla="*/ 55 h 443"/>
                <a:gd name="T2" fmla="*/ 142 w 1148"/>
                <a:gd name="T3" fmla="*/ 110 h 443"/>
                <a:gd name="T4" fmla="*/ 0 w 1148"/>
                <a:gd name="T5" fmla="*/ 35 h 443"/>
                <a:gd name="T6" fmla="*/ 154 w 1148"/>
                <a:gd name="T7" fmla="*/ 0 h 443"/>
                <a:gd name="T8" fmla="*/ 287 w 1148"/>
                <a:gd name="T9" fmla="*/ 55 h 4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8"/>
                <a:gd name="T16" fmla="*/ 0 h 443"/>
                <a:gd name="T17" fmla="*/ 1148 w 1148"/>
                <a:gd name="T18" fmla="*/ 443 h 4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8" h="443">
                  <a:moveTo>
                    <a:pt x="1148" y="220"/>
                  </a:moveTo>
                  <a:lnTo>
                    <a:pt x="567" y="443"/>
                  </a:lnTo>
                  <a:lnTo>
                    <a:pt x="0" y="140"/>
                  </a:lnTo>
                  <a:lnTo>
                    <a:pt x="619" y="0"/>
                  </a:lnTo>
                  <a:lnTo>
                    <a:pt x="1148" y="22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6" name="Freeform 1468"/>
            <p:cNvSpPr>
              <a:spLocks/>
            </p:cNvSpPr>
            <p:nvPr/>
          </p:nvSpPr>
          <p:spPr bwMode="auto">
            <a:xfrm>
              <a:off x="203" y="1712"/>
              <a:ext cx="293" cy="252"/>
            </a:xfrm>
            <a:custGeom>
              <a:avLst/>
              <a:gdLst>
                <a:gd name="T0" fmla="*/ 146 w 585"/>
                <a:gd name="T1" fmla="*/ 126 h 504"/>
                <a:gd name="T2" fmla="*/ 12 w 585"/>
                <a:gd name="T3" fmla="*/ 44 h 504"/>
                <a:gd name="T4" fmla="*/ 6 w 585"/>
                <a:gd name="T5" fmla="*/ 36 h 504"/>
                <a:gd name="T6" fmla="*/ 3 w 585"/>
                <a:gd name="T7" fmla="*/ 30 h 504"/>
                <a:gd name="T8" fmla="*/ 1 w 585"/>
                <a:gd name="T9" fmla="*/ 23 h 504"/>
                <a:gd name="T10" fmla="*/ 0 w 585"/>
                <a:gd name="T11" fmla="*/ 17 h 504"/>
                <a:gd name="T12" fmla="*/ 0 w 585"/>
                <a:gd name="T13" fmla="*/ 11 h 504"/>
                <a:gd name="T14" fmla="*/ 1 w 585"/>
                <a:gd name="T15" fmla="*/ 7 h 504"/>
                <a:gd name="T16" fmla="*/ 2 w 585"/>
                <a:gd name="T17" fmla="*/ 3 h 504"/>
                <a:gd name="T18" fmla="*/ 3 w 585"/>
                <a:gd name="T19" fmla="*/ 0 h 504"/>
                <a:gd name="T20" fmla="*/ 147 w 585"/>
                <a:gd name="T21" fmla="*/ 77 h 504"/>
                <a:gd name="T22" fmla="*/ 143 w 585"/>
                <a:gd name="T23" fmla="*/ 83 h 504"/>
                <a:gd name="T24" fmla="*/ 141 w 585"/>
                <a:gd name="T25" fmla="*/ 89 h 504"/>
                <a:gd name="T26" fmla="*/ 140 w 585"/>
                <a:gd name="T27" fmla="*/ 95 h 504"/>
                <a:gd name="T28" fmla="*/ 140 w 585"/>
                <a:gd name="T29" fmla="*/ 101 h 504"/>
                <a:gd name="T30" fmla="*/ 141 w 585"/>
                <a:gd name="T31" fmla="*/ 108 h 504"/>
                <a:gd name="T32" fmla="*/ 142 w 585"/>
                <a:gd name="T33" fmla="*/ 115 h 504"/>
                <a:gd name="T34" fmla="*/ 144 w 585"/>
                <a:gd name="T35" fmla="*/ 121 h 504"/>
                <a:gd name="T36" fmla="*/ 146 w 585"/>
                <a:gd name="T37" fmla="*/ 126 h 50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85"/>
                <a:gd name="T58" fmla="*/ 0 h 504"/>
                <a:gd name="T59" fmla="*/ 585 w 585"/>
                <a:gd name="T60" fmla="*/ 504 h 50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85" h="504">
                  <a:moveTo>
                    <a:pt x="583" y="504"/>
                  </a:moveTo>
                  <a:lnTo>
                    <a:pt x="45" y="174"/>
                  </a:lnTo>
                  <a:lnTo>
                    <a:pt x="24" y="144"/>
                  </a:lnTo>
                  <a:lnTo>
                    <a:pt x="10" y="117"/>
                  </a:lnTo>
                  <a:lnTo>
                    <a:pt x="2" y="90"/>
                  </a:lnTo>
                  <a:lnTo>
                    <a:pt x="0" y="66"/>
                  </a:lnTo>
                  <a:lnTo>
                    <a:pt x="0" y="44"/>
                  </a:lnTo>
                  <a:lnTo>
                    <a:pt x="2" y="26"/>
                  </a:lnTo>
                  <a:lnTo>
                    <a:pt x="6" y="11"/>
                  </a:lnTo>
                  <a:lnTo>
                    <a:pt x="9" y="0"/>
                  </a:lnTo>
                  <a:lnTo>
                    <a:pt x="585" y="308"/>
                  </a:lnTo>
                  <a:lnTo>
                    <a:pt x="572" y="330"/>
                  </a:lnTo>
                  <a:lnTo>
                    <a:pt x="562" y="353"/>
                  </a:lnTo>
                  <a:lnTo>
                    <a:pt x="559" y="378"/>
                  </a:lnTo>
                  <a:lnTo>
                    <a:pt x="559" y="404"/>
                  </a:lnTo>
                  <a:lnTo>
                    <a:pt x="561" y="431"/>
                  </a:lnTo>
                  <a:lnTo>
                    <a:pt x="567" y="457"/>
                  </a:lnTo>
                  <a:lnTo>
                    <a:pt x="574" y="481"/>
                  </a:lnTo>
                  <a:lnTo>
                    <a:pt x="583" y="50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7" name="Freeform 1469"/>
            <p:cNvSpPr>
              <a:spLocks/>
            </p:cNvSpPr>
            <p:nvPr/>
          </p:nvSpPr>
          <p:spPr bwMode="auto">
            <a:xfrm>
              <a:off x="495" y="1757"/>
              <a:ext cx="339" cy="232"/>
            </a:xfrm>
            <a:custGeom>
              <a:avLst/>
              <a:gdLst>
                <a:gd name="T0" fmla="*/ 149 w 680"/>
                <a:gd name="T1" fmla="*/ 34 h 465"/>
                <a:gd name="T2" fmla="*/ 0 w 680"/>
                <a:gd name="T3" fmla="*/ 95 h 465"/>
                <a:gd name="T4" fmla="*/ 1 w 680"/>
                <a:gd name="T5" fmla="*/ 100 h 465"/>
                <a:gd name="T6" fmla="*/ 151 w 680"/>
                <a:gd name="T7" fmla="*/ 39 h 465"/>
                <a:gd name="T8" fmla="*/ 160 w 680"/>
                <a:gd name="T9" fmla="*/ 48 h 465"/>
                <a:gd name="T10" fmla="*/ 8 w 680"/>
                <a:gd name="T11" fmla="*/ 111 h 465"/>
                <a:gd name="T12" fmla="*/ 10 w 680"/>
                <a:gd name="T13" fmla="*/ 116 h 465"/>
                <a:gd name="T14" fmla="*/ 169 w 680"/>
                <a:gd name="T15" fmla="*/ 50 h 465"/>
                <a:gd name="T16" fmla="*/ 154 w 680"/>
                <a:gd name="T17" fmla="*/ 35 h 465"/>
                <a:gd name="T18" fmla="*/ 153 w 680"/>
                <a:gd name="T19" fmla="*/ 0 h 465"/>
                <a:gd name="T20" fmla="*/ 149 w 680"/>
                <a:gd name="T21" fmla="*/ 0 h 465"/>
                <a:gd name="T22" fmla="*/ 149 w 680"/>
                <a:gd name="T23" fmla="*/ 11 h 465"/>
                <a:gd name="T24" fmla="*/ 149 w 680"/>
                <a:gd name="T25" fmla="*/ 34 h 4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0"/>
                <a:gd name="T40" fmla="*/ 0 h 465"/>
                <a:gd name="T41" fmla="*/ 680 w 680"/>
                <a:gd name="T42" fmla="*/ 465 h 46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80" h="465">
                  <a:moveTo>
                    <a:pt x="599" y="139"/>
                  </a:moveTo>
                  <a:lnTo>
                    <a:pt x="0" y="381"/>
                  </a:lnTo>
                  <a:lnTo>
                    <a:pt x="7" y="402"/>
                  </a:lnTo>
                  <a:lnTo>
                    <a:pt x="606" y="159"/>
                  </a:lnTo>
                  <a:lnTo>
                    <a:pt x="643" y="193"/>
                  </a:lnTo>
                  <a:lnTo>
                    <a:pt x="33" y="444"/>
                  </a:lnTo>
                  <a:lnTo>
                    <a:pt x="40" y="465"/>
                  </a:lnTo>
                  <a:lnTo>
                    <a:pt x="680" y="201"/>
                  </a:lnTo>
                  <a:lnTo>
                    <a:pt x="617" y="142"/>
                  </a:lnTo>
                  <a:lnTo>
                    <a:pt x="614" y="0"/>
                  </a:lnTo>
                  <a:lnTo>
                    <a:pt x="597" y="0"/>
                  </a:lnTo>
                  <a:lnTo>
                    <a:pt x="597" y="44"/>
                  </a:lnTo>
                  <a:lnTo>
                    <a:pt x="599" y="1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8" name="Freeform 1470"/>
            <p:cNvSpPr>
              <a:spLocks/>
            </p:cNvSpPr>
            <p:nvPr/>
          </p:nvSpPr>
          <p:spPr bwMode="auto">
            <a:xfrm>
              <a:off x="442" y="1589"/>
              <a:ext cx="323" cy="148"/>
            </a:xfrm>
            <a:custGeom>
              <a:avLst/>
              <a:gdLst>
                <a:gd name="T0" fmla="*/ 9 w 647"/>
                <a:gd name="T1" fmla="*/ 37 h 296"/>
                <a:gd name="T2" fmla="*/ 1 w 647"/>
                <a:gd name="T3" fmla="*/ 46 h 296"/>
                <a:gd name="T4" fmla="*/ 0 w 647"/>
                <a:gd name="T5" fmla="*/ 59 h 296"/>
                <a:gd name="T6" fmla="*/ 1 w 647"/>
                <a:gd name="T7" fmla="*/ 69 h 296"/>
                <a:gd name="T8" fmla="*/ 2 w 647"/>
                <a:gd name="T9" fmla="*/ 74 h 296"/>
                <a:gd name="T10" fmla="*/ 160 w 647"/>
                <a:gd name="T11" fmla="*/ 33 h 296"/>
                <a:gd name="T12" fmla="*/ 161 w 647"/>
                <a:gd name="T13" fmla="*/ 0 h 296"/>
                <a:gd name="T14" fmla="*/ 9 w 647"/>
                <a:gd name="T15" fmla="*/ 37 h 2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47"/>
                <a:gd name="T25" fmla="*/ 0 h 296"/>
                <a:gd name="T26" fmla="*/ 647 w 647"/>
                <a:gd name="T27" fmla="*/ 296 h 2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47" h="296">
                  <a:moveTo>
                    <a:pt x="38" y="149"/>
                  </a:moveTo>
                  <a:lnTo>
                    <a:pt x="5" y="185"/>
                  </a:lnTo>
                  <a:lnTo>
                    <a:pt x="0" y="238"/>
                  </a:lnTo>
                  <a:lnTo>
                    <a:pt x="7" y="274"/>
                  </a:lnTo>
                  <a:lnTo>
                    <a:pt x="9" y="296"/>
                  </a:lnTo>
                  <a:lnTo>
                    <a:pt x="642" y="131"/>
                  </a:lnTo>
                  <a:lnTo>
                    <a:pt x="647" y="0"/>
                  </a:lnTo>
                  <a:lnTo>
                    <a:pt x="38" y="1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9" name="Freeform 1471"/>
            <p:cNvSpPr>
              <a:spLocks/>
            </p:cNvSpPr>
            <p:nvPr/>
          </p:nvSpPr>
          <p:spPr bwMode="auto">
            <a:xfrm>
              <a:off x="446" y="1656"/>
              <a:ext cx="342" cy="111"/>
            </a:xfrm>
            <a:custGeom>
              <a:avLst/>
              <a:gdLst>
                <a:gd name="T0" fmla="*/ 0 w 685"/>
                <a:gd name="T1" fmla="*/ 43 h 221"/>
                <a:gd name="T2" fmla="*/ 7 w 685"/>
                <a:gd name="T3" fmla="*/ 56 h 221"/>
                <a:gd name="T4" fmla="*/ 171 w 685"/>
                <a:gd name="T5" fmla="*/ 13 h 221"/>
                <a:gd name="T6" fmla="*/ 157 w 685"/>
                <a:gd name="T7" fmla="*/ 0 h 221"/>
                <a:gd name="T8" fmla="*/ 0 w 685"/>
                <a:gd name="T9" fmla="*/ 43 h 2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5"/>
                <a:gd name="T16" fmla="*/ 0 h 221"/>
                <a:gd name="T17" fmla="*/ 685 w 685"/>
                <a:gd name="T18" fmla="*/ 221 h 2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5" h="221">
                  <a:moveTo>
                    <a:pt x="0" y="169"/>
                  </a:moveTo>
                  <a:lnTo>
                    <a:pt x="29" y="221"/>
                  </a:lnTo>
                  <a:lnTo>
                    <a:pt x="685" y="50"/>
                  </a:lnTo>
                  <a:lnTo>
                    <a:pt x="631" y="0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0" name="Freeform 1472"/>
            <p:cNvSpPr>
              <a:spLocks/>
            </p:cNvSpPr>
            <p:nvPr/>
          </p:nvSpPr>
          <p:spPr bwMode="auto">
            <a:xfrm>
              <a:off x="162" y="1450"/>
              <a:ext cx="640" cy="323"/>
            </a:xfrm>
            <a:custGeom>
              <a:avLst/>
              <a:gdLst>
                <a:gd name="T0" fmla="*/ 152 w 1281"/>
                <a:gd name="T1" fmla="*/ 109 h 644"/>
                <a:gd name="T2" fmla="*/ 320 w 1281"/>
                <a:gd name="T3" fmla="*/ 67 h 644"/>
                <a:gd name="T4" fmla="*/ 176 w 1281"/>
                <a:gd name="T5" fmla="*/ 0 h 644"/>
                <a:gd name="T6" fmla="*/ 6 w 1281"/>
                <a:gd name="T7" fmla="*/ 21 h 644"/>
                <a:gd name="T8" fmla="*/ 5 w 1281"/>
                <a:gd name="T9" fmla="*/ 21 h 644"/>
                <a:gd name="T10" fmla="*/ 4 w 1281"/>
                <a:gd name="T11" fmla="*/ 24 h 644"/>
                <a:gd name="T12" fmla="*/ 2 w 1281"/>
                <a:gd name="T13" fmla="*/ 29 h 644"/>
                <a:gd name="T14" fmla="*/ 0 w 1281"/>
                <a:gd name="T15" fmla="*/ 35 h 644"/>
                <a:gd name="T16" fmla="*/ 0 w 1281"/>
                <a:gd name="T17" fmla="*/ 42 h 644"/>
                <a:gd name="T18" fmla="*/ 1 w 1281"/>
                <a:gd name="T19" fmla="*/ 50 h 644"/>
                <a:gd name="T20" fmla="*/ 4 w 1281"/>
                <a:gd name="T21" fmla="*/ 59 h 644"/>
                <a:gd name="T22" fmla="*/ 9 w 1281"/>
                <a:gd name="T23" fmla="*/ 69 h 644"/>
                <a:gd name="T24" fmla="*/ 9 w 1281"/>
                <a:gd name="T25" fmla="*/ 69 h 644"/>
                <a:gd name="T26" fmla="*/ 10 w 1281"/>
                <a:gd name="T27" fmla="*/ 69 h 644"/>
                <a:gd name="T28" fmla="*/ 10 w 1281"/>
                <a:gd name="T29" fmla="*/ 69 h 644"/>
                <a:gd name="T30" fmla="*/ 10 w 1281"/>
                <a:gd name="T31" fmla="*/ 69 h 644"/>
                <a:gd name="T32" fmla="*/ 10 w 1281"/>
                <a:gd name="T33" fmla="*/ 69 h 644"/>
                <a:gd name="T34" fmla="*/ 10 w 1281"/>
                <a:gd name="T35" fmla="*/ 69 h 644"/>
                <a:gd name="T36" fmla="*/ 150 w 1281"/>
                <a:gd name="T37" fmla="*/ 162 h 644"/>
                <a:gd name="T38" fmla="*/ 150 w 1281"/>
                <a:gd name="T39" fmla="*/ 160 h 644"/>
                <a:gd name="T40" fmla="*/ 148 w 1281"/>
                <a:gd name="T41" fmla="*/ 155 h 644"/>
                <a:gd name="T42" fmla="*/ 148 w 1281"/>
                <a:gd name="T43" fmla="*/ 155 h 644"/>
                <a:gd name="T44" fmla="*/ 148 w 1281"/>
                <a:gd name="T45" fmla="*/ 155 h 644"/>
                <a:gd name="T46" fmla="*/ 148 w 1281"/>
                <a:gd name="T47" fmla="*/ 153 h 644"/>
                <a:gd name="T48" fmla="*/ 146 w 1281"/>
                <a:gd name="T49" fmla="*/ 149 h 644"/>
                <a:gd name="T50" fmla="*/ 144 w 1281"/>
                <a:gd name="T51" fmla="*/ 143 h 644"/>
                <a:gd name="T52" fmla="*/ 143 w 1281"/>
                <a:gd name="T53" fmla="*/ 136 h 644"/>
                <a:gd name="T54" fmla="*/ 142 w 1281"/>
                <a:gd name="T55" fmla="*/ 129 h 644"/>
                <a:gd name="T56" fmla="*/ 143 w 1281"/>
                <a:gd name="T57" fmla="*/ 121 h 644"/>
                <a:gd name="T58" fmla="*/ 146 w 1281"/>
                <a:gd name="T59" fmla="*/ 115 h 644"/>
                <a:gd name="T60" fmla="*/ 152 w 1281"/>
                <a:gd name="T61" fmla="*/ 109 h 6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281"/>
                <a:gd name="T94" fmla="*/ 0 h 644"/>
                <a:gd name="T95" fmla="*/ 1281 w 1281"/>
                <a:gd name="T96" fmla="*/ 644 h 6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281" h="644">
                  <a:moveTo>
                    <a:pt x="608" y="434"/>
                  </a:moveTo>
                  <a:lnTo>
                    <a:pt x="1281" y="267"/>
                  </a:lnTo>
                  <a:lnTo>
                    <a:pt x="705" y="0"/>
                  </a:lnTo>
                  <a:lnTo>
                    <a:pt x="26" y="81"/>
                  </a:lnTo>
                  <a:lnTo>
                    <a:pt x="22" y="84"/>
                  </a:lnTo>
                  <a:lnTo>
                    <a:pt x="16" y="95"/>
                  </a:lnTo>
                  <a:lnTo>
                    <a:pt x="8" y="114"/>
                  </a:lnTo>
                  <a:lnTo>
                    <a:pt x="3" y="138"/>
                  </a:lnTo>
                  <a:lnTo>
                    <a:pt x="0" y="167"/>
                  </a:lnTo>
                  <a:lnTo>
                    <a:pt x="4" y="200"/>
                  </a:lnTo>
                  <a:lnTo>
                    <a:pt x="16" y="236"/>
                  </a:lnTo>
                  <a:lnTo>
                    <a:pt x="39" y="275"/>
                  </a:lnTo>
                  <a:lnTo>
                    <a:pt x="41" y="275"/>
                  </a:lnTo>
                  <a:lnTo>
                    <a:pt x="41" y="276"/>
                  </a:lnTo>
                  <a:lnTo>
                    <a:pt x="42" y="276"/>
                  </a:lnTo>
                  <a:lnTo>
                    <a:pt x="600" y="644"/>
                  </a:lnTo>
                  <a:lnTo>
                    <a:pt x="602" y="636"/>
                  </a:lnTo>
                  <a:lnTo>
                    <a:pt x="595" y="617"/>
                  </a:lnTo>
                  <a:lnTo>
                    <a:pt x="594" y="616"/>
                  </a:lnTo>
                  <a:lnTo>
                    <a:pt x="592" y="610"/>
                  </a:lnTo>
                  <a:lnTo>
                    <a:pt x="585" y="594"/>
                  </a:lnTo>
                  <a:lnTo>
                    <a:pt x="578" y="571"/>
                  </a:lnTo>
                  <a:lnTo>
                    <a:pt x="572" y="543"/>
                  </a:lnTo>
                  <a:lnTo>
                    <a:pt x="570" y="513"/>
                  </a:lnTo>
                  <a:lnTo>
                    <a:pt x="573" y="483"/>
                  </a:lnTo>
                  <a:lnTo>
                    <a:pt x="585" y="456"/>
                  </a:lnTo>
                  <a:lnTo>
                    <a:pt x="608" y="4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1" name="Freeform 1473"/>
            <p:cNvSpPr>
              <a:spLocks/>
            </p:cNvSpPr>
            <p:nvPr/>
          </p:nvSpPr>
          <p:spPr bwMode="auto">
            <a:xfrm>
              <a:off x="197" y="1462"/>
              <a:ext cx="571" cy="194"/>
            </a:xfrm>
            <a:custGeom>
              <a:avLst/>
              <a:gdLst>
                <a:gd name="T0" fmla="*/ 285 w 1143"/>
                <a:gd name="T1" fmla="*/ 59 h 389"/>
                <a:gd name="T2" fmla="*/ 135 w 1143"/>
                <a:gd name="T3" fmla="*/ 97 h 389"/>
                <a:gd name="T4" fmla="*/ 0 w 1143"/>
                <a:gd name="T5" fmla="*/ 19 h 389"/>
                <a:gd name="T6" fmla="*/ 158 w 1143"/>
                <a:gd name="T7" fmla="*/ 0 h 389"/>
                <a:gd name="T8" fmla="*/ 285 w 1143"/>
                <a:gd name="T9" fmla="*/ 59 h 3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3"/>
                <a:gd name="T16" fmla="*/ 0 h 389"/>
                <a:gd name="T17" fmla="*/ 1143 w 1143"/>
                <a:gd name="T18" fmla="*/ 389 h 3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3" h="389">
                  <a:moveTo>
                    <a:pt x="1143" y="237"/>
                  </a:moveTo>
                  <a:lnTo>
                    <a:pt x="540" y="389"/>
                  </a:lnTo>
                  <a:lnTo>
                    <a:pt x="0" y="76"/>
                  </a:lnTo>
                  <a:lnTo>
                    <a:pt x="633" y="0"/>
                  </a:lnTo>
                  <a:lnTo>
                    <a:pt x="1143" y="237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2" name="Freeform 1474"/>
            <p:cNvSpPr>
              <a:spLocks/>
            </p:cNvSpPr>
            <p:nvPr/>
          </p:nvSpPr>
          <p:spPr bwMode="auto">
            <a:xfrm>
              <a:off x="172" y="1503"/>
              <a:ext cx="282" cy="246"/>
            </a:xfrm>
            <a:custGeom>
              <a:avLst/>
              <a:gdLst>
                <a:gd name="T0" fmla="*/ 136 w 565"/>
                <a:gd name="T1" fmla="*/ 123 h 492"/>
                <a:gd name="T2" fmla="*/ 8 w 565"/>
                <a:gd name="T3" fmla="*/ 39 h 492"/>
                <a:gd name="T4" fmla="*/ 4 w 565"/>
                <a:gd name="T5" fmla="*/ 31 h 492"/>
                <a:gd name="T6" fmla="*/ 1 w 565"/>
                <a:gd name="T7" fmla="*/ 26 h 492"/>
                <a:gd name="T8" fmla="*/ 0 w 565"/>
                <a:gd name="T9" fmla="*/ 20 h 492"/>
                <a:gd name="T10" fmla="*/ 0 w 565"/>
                <a:gd name="T11" fmla="*/ 14 h 492"/>
                <a:gd name="T12" fmla="*/ 0 w 565"/>
                <a:gd name="T13" fmla="*/ 10 h 492"/>
                <a:gd name="T14" fmla="*/ 1 w 565"/>
                <a:gd name="T15" fmla="*/ 6 h 492"/>
                <a:gd name="T16" fmla="*/ 2 w 565"/>
                <a:gd name="T17" fmla="*/ 3 h 492"/>
                <a:gd name="T18" fmla="*/ 4 w 565"/>
                <a:gd name="T19" fmla="*/ 0 h 492"/>
                <a:gd name="T20" fmla="*/ 141 w 565"/>
                <a:gd name="T21" fmla="*/ 80 h 492"/>
                <a:gd name="T22" fmla="*/ 137 w 565"/>
                <a:gd name="T23" fmla="*/ 84 h 492"/>
                <a:gd name="T24" fmla="*/ 134 w 565"/>
                <a:gd name="T25" fmla="*/ 89 h 492"/>
                <a:gd name="T26" fmla="*/ 132 w 565"/>
                <a:gd name="T27" fmla="*/ 95 h 492"/>
                <a:gd name="T28" fmla="*/ 132 w 565"/>
                <a:gd name="T29" fmla="*/ 101 h 492"/>
                <a:gd name="T30" fmla="*/ 132 w 565"/>
                <a:gd name="T31" fmla="*/ 106 h 492"/>
                <a:gd name="T32" fmla="*/ 133 w 565"/>
                <a:gd name="T33" fmla="*/ 112 h 492"/>
                <a:gd name="T34" fmla="*/ 134 w 565"/>
                <a:gd name="T35" fmla="*/ 118 h 492"/>
                <a:gd name="T36" fmla="*/ 136 w 565"/>
                <a:gd name="T37" fmla="*/ 123 h 4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65"/>
                <a:gd name="T58" fmla="*/ 0 h 492"/>
                <a:gd name="T59" fmla="*/ 565 w 565"/>
                <a:gd name="T60" fmla="*/ 492 h 49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65" h="492">
                  <a:moveTo>
                    <a:pt x="544" y="492"/>
                  </a:moveTo>
                  <a:lnTo>
                    <a:pt x="34" y="154"/>
                  </a:lnTo>
                  <a:lnTo>
                    <a:pt x="17" y="126"/>
                  </a:lnTo>
                  <a:lnTo>
                    <a:pt x="7" y="101"/>
                  </a:lnTo>
                  <a:lnTo>
                    <a:pt x="1" y="78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7" y="22"/>
                  </a:lnTo>
                  <a:lnTo>
                    <a:pt x="11" y="9"/>
                  </a:lnTo>
                  <a:lnTo>
                    <a:pt x="16" y="0"/>
                  </a:lnTo>
                  <a:lnTo>
                    <a:pt x="565" y="318"/>
                  </a:lnTo>
                  <a:lnTo>
                    <a:pt x="549" y="336"/>
                  </a:lnTo>
                  <a:lnTo>
                    <a:pt x="538" y="356"/>
                  </a:lnTo>
                  <a:lnTo>
                    <a:pt x="531" y="378"/>
                  </a:lnTo>
                  <a:lnTo>
                    <a:pt x="529" y="401"/>
                  </a:lnTo>
                  <a:lnTo>
                    <a:pt x="529" y="424"/>
                  </a:lnTo>
                  <a:lnTo>
                    <a:pt x="532" y="448"/>
                  </a:lnTo>
                  <a:lnTo>
                    <a:pt x="537" y="471"/>
                  </a:lnTo>
                  <a:lnTo>
                    <a:pt x="544" y="492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3" name="Freeform 1475"/>
            <p:cNvSpPr>
              <a:spLocks/>
            </p:cNvSpPr>
            <p:nvPr/>
          </p:nvSpPr>
          <p:spPr bwMode="auto">
            <a:xfrm>
              <a:off x="446" y="1589"/>
              <a:ext cx="350" cy="184"/>
            </a:xfrm>
            <a:custGeom>
              <a:avLst/>
              <a:gdLst>
                <a:gd name="T0" fmla="*/ 156 w 701"/>
                <a:gd name="T1" fmla="*/ 26 h 367"/>
                <a:gd name="T2" fmla="*/ 156 w 701"/>
                <a:gd name="T3" fmla="*/ 32 h 367"/>
                <a:gd name="T4" fmla="*/ 0 w 701"/>
                <a:gd name="T5" fmla="*/ 73 h 367"/>
                <a:gd name="T6" fmla="*/ 1 w 701"/>
                <a:gd name="T7" fmla="*/ 78 h 367"/>
                <a:gd name="T8" fmla="*/ 157 w 701"/>
                <a:gd name="T9" fmla="*/ 37 h 367"/>
                <a:gd name="T10" fmla="*/ 166 w 701"/>
                <a:gd name="T11" fmla="*/ 45 h 367"/>
                <a:gd name="T12" fmla="*/ 7 w 701"/>
                <a:gd name="T13" fmla="*/ 88 h 367"/>
                <a:gd name="T14" fmla="*/ 8 w 701"/>
                <a:gd name="T15" fmla="*/ 92 h 367"/>
                <a:gd name="T16" fmla="*/ 175 w 701"/>
                <a:gd name="T17" fmla="*/ 48 h 367"/>
                <a:gd name="T18" fmla="*/ 160 w 701"/>
                <a:gd name="T19" fmla="*/ 33 h 367"/>
                <a:gd name="T20" fmla="*/ 162 w 701"/>
                <a:gd name="T21" fmla="*/ 1 h 367"/>
                <a:gd name="T22" fmla="*/ 158 w 701"/>
                <a:gd name="T23" fmla="*/ 0 h 367"/>
                <a:gd name="T24" fmla="*/ 157 w 701"/>
                <a:gd name="T25" fmla="*/ 11 h 367"/>
                <a:gd name="T26" fmla="*/ 156 w 701"/>
                <a:gd name="T27" fmla="*/ 26 h 3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01"/>
                <a:gd name="T43" fmla="*/ 0 h 367"/>
                <a:gd name="T44" fmla="*/ 701 w 701"/>
                <a:gd name="T45" fmla="*/ 367 h 36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01" h="367">
                  <a:moveTo>
                    <a:pt x="626" y="104"/>
                  </a:moveTo>
                  <a:lnTo>
                    <a:pt x="625" y="127"/>
                  </a:lnTo>
                  <a:lnTo>
                    <a:pt x="0" y="289"/>
                  </a:lnTo>
                  <a:lnTo>
                    <a:pt x="5" y="309"/>
                  </a:lnTo>
                  <a:lnTo>
                    <a:pt x="631" y="146"/>
                  </a:lnTo>
                  <a:lnTo>
                    <a:pt x="664" y="180"/>
                  </a:lnTo>
                  <a:lnTo>
                    <a:pt x="28" y="349"/>
                  </a:lnTo>
                  <a:lnTo>
                    <a:pt x="33" y="367"/>
                  </a:lnTo>
                  <a:lnTo>
                    <a:pt x="701" y="190"/>
                  </a:lnTo>
                  <a:lnTo>
                    <a:pt x="642" y="131"/>
                  </a:lnTo>
                  <a:lnTo>
                    <a:pt x="651" y="3"/>
                  </a:lnTo>
                  <a:lnTo>
                    <a:pt x="634" y="0"/>
                  </a:lnTo>
                  <a:lnTo>
                    <a:pt x="631" y="41"/>
                  </a:lnTo>
                  <a:lnTo>
                    <a:pt x="626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4" name="Freeform 1476"/>
            <p:cNvSpPr>
              <a:spLocks/>
            </p:cNvSpPr>
            <p:nvPr/>
          </p:nvSpPr>
          <p:spPr bwMode="auto">
            <a:xfrm>
              <a:off x="480" y="1376"/>
              <a:ext cx="301" cy="188"/>
            </a:xfrm>
            <a:custGeom>
              <a:avLst/>
              <a:gdLst>
                <a:gd name="T0" fmla="*/ 7 w 603"/>
                <a:gd name="T1" fmla="*/ 53 h 376"/>
                <a:gd name="T2" fmla="*/ 0 w 603"/>
                <a:gd name="T3" fmla="*/ 64 h 376"/>
                <a:gd name="T4" fmla="*/ 0 w 603"/>
                <a:gd name="T5" fmla="*/ 79 h 376"/>
                <a:gd name="T6" fmla="*/ 2 w 603"/>
                <a:gd name="T7" fmla="*/ 89 h 376"/>
                <a:gd name="T8" fmla="*/ 3 w 603"/>
                <a:gd name="T9" fmla="*/ 94 h 376"/>
                <a:gd name="T10" fmla="*/ 150 w 603"/>
                <a:gd name="T11" fmla="*/ 35 h 376"/>
                <a:gd name="T12" fmla="*/ 148 w 603"/>
                <a:gd name="T13" fmla="*/ 0 h 376"/>
                <a:gd name="T14" fmla="*/ 7 w 603"/>
                <a:gd name="T15" fmla="*/ 53 h 37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376"/>
                <a:gd name="T26" fmla="*/ 603 w 603"/>
                <a:gd name="T27" fmla="*/ 376 h 37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376">
                  <a:moveTo>
                    <a:pt x="28" y="212"/>
                  </a:moveTo>
                  <a:lnTo>
                    <a:pt x="0" y="256"/>
                  </a:lnTo>
                  <a:lnTo>
                    <a:pt x="1" y="314"/>
                  </a:lnTo>
                  <a:lnTo>
                    <a:pt x="11" y="353"/>
                  </a:lnTo>
                  <a:lnTo>
                    <a:pt x="14" y="376"/>
                  </a:lnTo>
                  <a:lnTo>
                    <a:pt x="603" y="139"/>
                  </a:lnTo>
                  <a:lnTo>
                    <a:pt x="595" y="0"/>
                  </a:lnTo>
                  <a:lnTo>
                    <a:pt x="28" y="2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5" name="Freeform 1477"/>
            <p:cNvSpPr>
              <a:spLocks/>
            </p:cNvSpPr>
            <p:nvPr/>
          </p:nvSpPr>
          <p:spPr bwMode="auto">
            <a:xfrm>
              <a:off x="487" y="1448"/>
              <a:ext cx="320" cy="147"/>
            </a:xfrm>
            <a:custGeom>
              <a:avLst/>
              <a:gdLst>
                <a:gd name="T0" fmla="*/ 0 w 641"/>
                <a:gd name="T1" fmla="*/ 60 h 296"/>
                <a:gd name="T2" fmla="*/ 8 w 641"/>
                <a:gd name="T3" fmla="*/ 73 h 296"/>
                <a:gd name="T4" fmla="*/ 160 w 641"/>
                <a:gd name="T5" fmla="*/ 12 h 296"/>
                <a:gd name="T6" fmla="*/ 146 w 641"/>
                <a:gd name="T7" fmla="*/ 0 h 296"/>
                <a:gd name="T8" fmla="*/ 0 w 641"/>
                <a:gd name="T9" fmla="*/ 60 h 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1"/>
                <a:gd name="T16" fmla="*/ 0 h 296"/>
                <a:gd name="T17" fmla="*/ 641 w 641"/>
                <a:gd name="T18" fmla="*/ 296 h 2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1" h="296">
                  <a:moveTo>
                    <a:pt x="0" y="242"/>
                  </a:moveTo>
                  <a:lnTo>
                    <a:pt x="32" y="296"/>
                  </a:lnTo>
                  <a:lnTo>
                    <a:pt x="641" y="49"/>
                  </a:lnTo>
                  <a:lnTo>
                    <a:pt x="586" y="0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6" name="Freeform 1478"/>
            <p:cNvSpPr>
              <a:spLocks/>
            </p:cNvSpPr>
            <p:nvPr/>
          </p:nvSpPr>
          <p:spPr bwMode="auto">
            <a:xfrm>
              <a:off x="193" y="1248"/>
              <a:ext cx="619" cy="353"/>
            </a:xfrm>
            <a:custGeom>
              <a:avLst/>
              <a:gdLst>
                <a:gd name="T0" fmla="*/ 153 w 1238"/>
                <a:gd name="T1" fmla="*/ 119 h 706"/>
                <a:gd name="T2" fmla="*/ 310 w 1238"/>
                <a:gd name="T3" fmla="*/ 59 h 706"/>
                <a:gd name="T4" fmla="*/ 165 w 1238"/>
                <a:gd name="T5" fmla="*/ 0 h 706"/>
                <a:gd name="T6" fmla="*/ 4 w 1238"/>
                <a:gd name="T7" fmla="*/ 36 h 706"/>
                <a:gd name="T8" fmla="*/ 3 w 1238"/>
                <a:gd name="T9" fmla="*/ 37 h 706"/>
                <a:gd name="T10" fmla="*/ 2 w 1238"/>
                <a:gd name="T11" fmla="*/ 41 h 706"/>
                <a:gd name="T12" fmla="*/ 1 w 1238"/>
                <a:gd name="T13" fmla="*/ 46 h 706"/>
                <a:gd name="T14" fmla="*/ 0 w 1238"/>
                <a:gd name="T15" fmla="*/ 52 h 706"/>
                <a:gd name="T16" fmla="*/ 1 w 1238"/>
                <a:gd name="T17" fmla="*/ 60 h 706"/>
                <a:gd name="T18" fmla="*/ 2 w 1238"/>
                <a:gd name="T19" fmla="*/ 70 h 706"/>
                <a:gd name="T20" fmla="*/ 6 w 1238"/>
                <a:gd name="T21" fmla="*/ 80 h 706"/>
                <a:gd name="T22" fmla="*/ 13 w 1238"/>
                <a:gd name="T23" fmla="*/ 89 h 706"/>
                <a:gd name="T24" fmla="*/ 13 w 1238"/>
                <a:gd name="T25" fmla="*/ 89 h 706"/>
                <a:gd name="T26" fmla="*/ 13 w 1238"/>
                <a:gd name="T27" fmla="*/ 90 h 706"/>
                <a:gd name="T28" fmla="*/ 13 w 1238"/>
                <a:gd name="T29" fmla="*/ 90 h 706"/>
                <a:gd name="T30" fmla="*/ 156 w 1238"/>
                <a:gd name="T31" fmla="*/ 177 h 706"/>
                <a:gd name="T32" fmla="*/ 156 w 1238"/>
                <a:gd name="T33" fmla="*/ 175 h 706"/>
                <a:gd name="T34" fmla="*/ 154 w 1238"/>
                <a:gd name="T35" fmla="*/ 170 h 706"/>
                <a:gd name="T36" fmla="*/ 154 w 1238"/>
                <a:gd name="T37" fmla="*/ 170 h 706"/>
                <a:gd name="T38" fmla="*/ 154 w 1238"/>
                <a:gd name="T39" fmla="*/ 170 h 706"/>
                <a:gd name="T40" fmla="*/ 153 w 1238"/>
                <a:gd name="T41" fmla="*/ 168 h 706"/>
                <a:gd name="T42" fmla="*/ 152 w 1238"/>
                <a:gd name="T43" fmla="*/ 164 h 706"/>
                <a:gd name="T44" fmla="*/ 149 w 1238"/>
                <a:gd name="T45" fmla="*/ 158 h 706"/>
                <a:gd name="T46" fmla="*/ 147 w 1238"/>
                <a:gd name="T47" fmla="*/ 150 h 706"/>
                <a:gd name="T48" fmla="*/ 146 w 1238"/>
                <a:gd name="T49" fmla="*/ 142 h 706"/>
                <a:gd name="T50" fmla="*/ 146 w 1238"/>
                <a:gd name="T51" fmla="*/ 134 h 706"/>
                <a:gd name="T52" fmla="*/ 148 w 1238"/>
                <a:gd name="T53" fmla="*/ 126 h 706"/>
                <a:gd name="T54" fmla="*/ 153 w 1238"/>
                <a:gd name="T55" fmla="*/ 119 h 70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38"/>
                <a:gd name="T85" fmla="*/ 0 h 706"/>
                <a:gd name="T86" fmla="*/ 1238 w 1238"/>
                <a:gd name="T87" fmla="*/ 706 h 70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38" h="706">
                  <a:moveTo>
                    <a:pt x="610" y="479"/>
                  </a:moveTo>
                  <a:lnTo>
                    <a:pt x="1238" y="239"/>
                  </a:lnTo>
                  <a:lnTo>
                    <a:pt x="661" y="0"/>
                  </a:lnTo>
                  <a:lnTo>
                    <a:pt x="16" y="144"/>
                  </a:lnTo>
                  <a:lnTo>
                    <a:pt x="14" y="148"/>
                  </a:lnTo>
                  <a:lnTo>
                    <a:pt x="10" y="162"/>
                  </a:lnTo>
                  <a:lnTo>
                    <a:pt x="4" y="184"/>
                  </a:lnTo>
                  <a:lnTo>
                    <a:pt x="0" y="211"/>
                  </a:lnTo>
                  <a:lnTo>
                    <a:pt x="2" y="243"/>
                  </a:lnTo>
                  <a:lnTo>
                    <a:pt x="10" y="278"/>
                  </a:lnTo>
                  <a:lnTo>
                    <a:pt x="26" y="318"/>
                  </a:lnTo>
                  <a:lnTo>
                    <a:pt x="52" y="358"/>
                  </a:lnTo>
                  <a:lnTo>
                    <a:pt x="53" y="359"/>
                  </a:lnTo>
                  <a:lnTo>
                    <a:pt x="53" y="360"/>
                  </a:lnTo>
                  <a:lnTo>
                    <a:pt x="54" y="360"/>
                  </a:lnTo>
                  <a:lnTo>
                    <a:pt x="624" y="706"/>
                  </a:lnTo>
                  <a:lnTo>
                    <a:pt x="625" y="697"/>
                  </a:lnTo>
                  <a:lnTo>
                    <a:pt x="616" y="677"/>
                  </a:lnTo>
                  <a:lnTo>
                    <a:pt x="612" y="670"/>
                  </a:lnTo>
                  <a:lnTo>
                    <a:pt x="605" y="653"/>
                  </a:lnTo>
                  <a:lnTo>
                    <a:pt x="596" y="629"/>
                  </a:lnTo>
                  <a:lnTo>
                    <a:pt x="587" y="599"/>
                  </a:lnTo>
                  <a:lnTo>
                    <a:pt x="582" y="567"/>
                  </a:lnTo>
                  <a:lnTo>
                    <a:pt x="582" y="535"/>
                  </a:lnTo>
                  <a:lnTo>
                    <a:pt x="590" y="504"/>
                  </a:lnTo>
                  <a:lnTo>
                    <a:pt x="610" y="4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7" name="Freeform 1479"/>
            <p:cNvSpPr>
              <a:spLocks/>
            </p:cNvSpPr>
            <p:nvPr/>
          </p:nvSpPr>
          <p:spPr bwMode="auto">
            <a:xfrm>
              <a:off x="224" y="1261"/>
              <a:ext cx="555" cy="214"/>
            </a:xfrm>
            <a:custGeom>
              <a:avLst/>
              <a:gdLst>
                <a:gd name="T0" fmla="*/ 277 w 1112"/>
                <a:gd name="T1" fmla="*/ 54 h 428"/>
                <a:gd name="T2" fmla="*/ 137 w 1112"/>
                <a:gd name="T3" fmla="*/ 107 h 428"/>
                <a:gd name="T4" fmla="*/ 0 w 1112"/>
                <a:gd name="T5" fmla="*/ 34 h 428"/>
                <a:gd name="T6" fmla="*/ 149 w 1112"/>
                <a:gd name="T7" fmla="*/ 0 h 428"/>
                <a:gd name="T8" fmla="*/ 277 w 1112"/>
                <a:gd name="T9" fmla="*/ 54 h 4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428"/>
                <a:gd name="T17" fmla="*/ 1112 w 1112"/>
                <a:gd name="T18" fmla="*/ 428 h 4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428">
                  <a:moveTo>
                    <a:pt x="1112" y="213"/>
                  </a:moveTo>
                  <a:lnTo>
                    <a:pt x="549" y="428"/>
                  </a:lnTo>
                  <a:lnTo>
                    <a:pt x="0" y="136"/>
                  </a:lnTo>
                  <a:lnTo>
                    <a:pt x="598" y="0"/>
                  </a:lnTo>
                  <a:lnTo>
                    <a:pt x="1112" y="213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8" name="Freeform 1480"/>
            <p:cNvSpPr>
              <a:spLocks/>
            </p:cNvSpPr>
            <p:nvPr/>
          </p:nvSpPr>
          <p:spPr bwMode="auto">
            <a:xfrm>
              <a:off x="203" y="1334"/>
              <a:ext cx="284" cy="244"/>
            </a:xfrm>
            <a:custGeom>
              <a:avLst/>
              <a:gdLst>
                <a:gd name="T0" fmla="*/ 142 w 568"/>
                <a:gd name="T1" fmla="*/ 122 h 488"/>
                <a:gd name="T2" fmla="*/ 11 w 568"/>
                <a:gd name="T3" fmla="*/ 42 h 488"/>
                <a:gd name="T4" fmla="*/ 6 w 568"/>
                <a:gd name="T5" fmla="*/ 35 h 488"/>
                <a:gd name="T6" fmla="*/ 2 w 568"/>
                <a:gd name="T7" fmla="*/ 28 h 488"/>
                <a:gd name="T8" fmla="*/ 1 w 568"/>
                <a:gd name="T9" fmla="*/ 22 h 488"/>
                <a:gd name="T10" fmla="*/ 1 w 568"/>
                <a:gd name="T11" fmla="*/ 16 h 488"/>
                <a:gd name="T12" fmla="*/ 0 w 568"/>
                <a:gd name="T13" fmla="*/ 11 h 488"/>
                <a:gd name="T14" fmla="*/ 1 w 568"/>
                <a:gd name="T15" fmla="*/ 7 h 488"/>
                <a:gd name="T16" fmla="*/ 1 w 568"/>
                <a:gd name="T17" fmla="*/ 3 h 488"/>
                <a:gd name="T18" fmla="*/ 2 w 568"/>
                <a:gd name="T19" fmla="*/ 0 h 488"/>
                <a:gd name="T20" fmla="*/ 142 w 568"/>
                <a:gd name="T21" fmla="*/ 75 h 488"/>
                <a:gd name="T22" fmla="*/ 139 w 568"/>
                <a:gd name="T23" fmla="*/ 80 h 488"/>
                <a:gd name="T24" fmla="*/ 137 w 568"/>
                <a:gd name="T25" fmla="*/ 86 h 488"/>
                <a:gd name="T26" fmla="*/ 136 w 568"/>
                <a:gd name="T27" fmla="*/ 92 h 488"/>
                <a:gd name="T28" fmla="*/ 136 w 568"/>
                <a:gd name="T29" fmla="*/ 98 h 488"/>
                <a:gd name="T30" fmla="*/ 136 w 568"/>
                <a:gd name="T31" fmla="*/ 105 h 488"/>
                <a:gd name="T32" fmla="*/ 138 w 568"/>
                <a:gd name="T33" fmla="*/ 111 h 488"/>
                <a:gd name="T34" fmla="*/ 140 w 568"/>
                <a:gd name="T35" fmla="*/ 117 h 488"/>
                <a:gd name="T36" fmla="*/ 142 w 568"/>
                <a:gd name="T37" fmla="*/ 122 h 4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68"/>
                <a:gd name="T58" fmla="*/ 0 h 488"/>
                <a:gd name="T59" fmla="*/ 568 w 568"/>
                <a:gd name="T60" fmla="*/ 488 h 4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68" h="488">
                  <a:moveTo>
                    <a:pt x="565" y="488"/>
                  </a:moveTo>
                  <a:lnTo>
                    <a:pt x="45" y="168"/>
                  </a:lnTo>
                  <a:lnTo>
                    <a:pt x="25" y="140"/>
                  </a:lnTo>
                  <a:lnTo>
                    <a:pt x="11" y="112"/>
                  </a:lnTo>
                  <a:lnTo>
                    <a:pt x="5" y="87"/>
                  </a:lnTo>
                  <a:lnTo>
                    <a:pt x="1" y="64"/>
                  </a:lnTo>
                  <a:lnTo>
                    <a:pt x="0" y="43"/>
                  </a:lnTo>
                  <a:lnTo>
                    <a:pt x="2" y="25"/>
                  </a:lnTo>
                  <a:lnTo>
                    <a:pt x="6" y="11"/>
                  </a:lnTo>
                  <a:lnTo>
                    <a:pt x="9" y="0"/>
                  </a:lnTo>
                  <a:lnTo>
                    <a:pt x="568" y="297"/>
                  </a:lnTo>
                  <a:lnTo>
                    <a:pt x="554" y="318"/>
                  </a:lnTo>
                  <a:lnTo>
                    <a:pt x="546" y="341"/>
                  </a:lnTo>
                  <a:lnTo>
                    <a:pt x="542" y="365"/>
                  </a:lnTo>
                  <a:lnTo>
                    <a:pt x="542" y="390"/>
                  </a:lnTo>
                  <a:lnTo>
                    <a:pt x="544" y="417"/>
                  </a:lnTo>
                  <a:lnTo>
                    <a:pt x="550" y="442"/>
                  </a:lnTo>
                  <a:lnTo>
                    <a:pt x="557" y="466"/>
                  </a:lnTo>
                  <a:lnTo>
                    <a:pt x="565" y="488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9" name="Freeform 1481"/>
            <p:cNvSpPr>
              <a:spLocks/>
            </p:cNvSpPr>
            <p:nvPr/>
          </p:nvSpPr>
          <p:spPr bwMode="auto">
            <a:xfrm>
              <a:off x="486" y="1377"/>
              <a:ext cx="329" cy="224"/>
            </a:xfrm>
            <a:custGeom>
              <a:avLst/>
              <a:gdLst>
                <a:gd name="T0" fmla="*/ 145 w 658"/>
                <a:gd name="T1" fmla="*/ 28 h 448"/>
                <a:gd name="T2" fmla="*/ 145 w 658"/>
                <a:gd name="T3" fmla="*/ 34 h 448"/>
                <a:gd name="T4" fmla="*/ 0 w 658"/>
                <a:gd name="T5" fmla="*/ 92 h 448"/>
                <a:gd name="T6" fmla="*/ 1 w 658"/>
                <a:gd name="T7" fmla="*/ 97 h 448"/>
                <a:gd name="T8" fmla="*/ 147 w 658"/>
                <a:gd name="T9" fmla="*/ 39 h 448"/>
                <a:gd name="T10" fmla="*/ 156 w 658"/>
                <a:gd name="T11" fmla="*/ 47 h 448"/>
                <a:gd name="T12" fmla="*/ 7 w 658"/>
                <a:gd name="T13" fmla="*/ 108 h 448"/>
                <a:gd name="T14" fmla="*/ 10 w 658"/>
                <a:gd name="T15" fmla="*/ 112 h 448"/>
                <a:gd name="T16" fmla="*/ 165 w 658"/>
                <a:gd name="T17" fmla="*/ 49 h 448"/>
                <a:gd name="T18" fmla="*/ 150 w 658"/>
                <a:gd name="T19" fmla="*/ 35 h 448"/>
                <a:gd name="T20" fmla="*/ 149 w 658"/>
                <a:gd name="T21" fmla="*/ 0 h 448"/>
                <a:gd name="T22" fmla="*/ 145 w 658"/>
                <a:gd name="T23" fmla="*/ 0 h 448"/>
                <a:gd name="T24" fmla="*/ 145 w 658"/>
                <a:gd name="T25" fmla="*/ 11 h 448"/>
                <a:gd name="T26" fmla="*/ 145 w 658"/>
                <a:gd name="T27" fmla="*/ 28 h 4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8"/>
                <a:gd name="T43" fmla="*/ 0 h 448"/>
                <a:gd name="T44" fmla="*/ 658 w 658"/>
                <a:gd name="T45" fmla="*/ 448 h 4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8" h="448">
                  <a:moveTo>
                    <a:pt x="578" y="109"/>
                  </a:moveTo>
                  <a:lnTo>
                    <a:pt x="580" y="134"/>
                  </a:lnTo>
                  <a:lnTo>
                    <a:pt x="0" y="368"/>
                  </a:lnTo>
                  <a:lnTo>
                    <a:pt x="6" y="387"/>
                  </a:lnTo>
                  <a:lnTo>
                    <a:pt x="587" y="153"/>
                  </a:lnTo>
                  <a:lnTo>
                    <a:pt x="622" y="186"/>
                  </a:lnTo>
                  <a:lnTo>
                    <a:pt x="31" y="429"/>
                  </a:lnTo>
                  <a:lnTo>
                    <a:pt x="38" y="448"/>
                  </a:lnTo>
                  <a:lnTo>
                    <a:pt x="658" y="194"/>
                  </a:lnTo>
                  <a:lnTo>
                    <a:pt x="597" y="137"/>
                  </a:lnTo>
                  <a:lnTo>
                    <a:pt x="595" y="0"/>
                  </a:lnTo>
                  <a:lnTo>
                    <a:pt x="577" y="0"/>
                  </a:lnTo>
                  <a:lnTo>
                    <a:pt x="577" y="41"/>
                  </a:lnTo>
                  <a:lnTo>
                    <a:pt x="578" y="1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107" name="Заголовок 1"/>
          <p:cNvSpPr txBox="1">
            <a:spLocks/>
          </p:cNvSpPr>
          <p:nvPr/>
        </p:nvSpPr>
        <p:spPr>
          <a:xfrm>
            <a:off x="814397" y="13225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0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533525" y="30924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1788840" y="1628626"/>
            <a:ext cx="7056784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 </a:t>
            </a:r>
            <a:r>
              <a:rPr lang="ru-RU" b="1" dirty="0" smtClean="0"/>
              <a:t>                            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Вычисли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выражение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1группа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            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470-8+60</a:t>
            </a:r>
            <a:endParaRPr lang="ru-RU" sz="2800" b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800" b="1" i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2 группа</a:t>
            </a:r>
            <a:r>
              <a:rPr lang="ru-RU" sz="28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               180</a:t>
            </a:r>
            <a:r>
              <a:rPr lang="ru-RU" sz="28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:(270:3</a:t>
            </a:r>
            <a:r>
              <a:rPr lang="ru-RU" sz="28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)+(680-125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)</a:t>
            </a:r>
          </a:p>
          <a:p>
            <a:r>
              <a:rPr lang="ru-RU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 группа</a:t>
            </a:r>
            <a:r>
              <a:rPr lang="ru-RU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      </a:t>
            </a:r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30:8:60-54)     </a:t>
            </a:r>
          </a:p>
        </p:txBody>
      </p:sp>
      <p:sp>
        <p:nvSpPr>
          <p:cNvPr id="106" name="Заголовок 1"/>
          <p:cNvSpPr txBox="1">
            <a:spLocks/>
          </p:cNvSpPr>
          <p:nvPr/>
        </p:nvSpPr>
        <p:spPr>
          <a:xfrm>
            <a:off x="9144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Дифференцированные задания</a:t>
            </a:r>
            <a:b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уровню трудности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304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6"/>
          <p:cNvSpPr>
            <a:spLocks noChangeArrowheads="1"/>
          </p:cNvSpPr>
          <p:nvPr/>
        </p:nvSpPr>
        <p:spPr bwMode="auto">
          <a:xfrm>
            <a:off x="0" y="0"/>
            <a:ext cx="1524000" cy="6858000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147" name="Rectangle 1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grpSp>
        <p:nvGrpSpPr>
          <p:cNvPr id="6148" name="Group 1388" descr="Stack of books"/>
          <p:cNvGrpSpPr>
            <a:grpSpLocks noChangeAspect="1"/>
          </p:cNvGrpSpPr>
          <p:nvPr/>
        </p:nvGrpSpPr>
        <p:grpSpPr bwMode="auto">
          <a:xfrm>
            <a:off x="152400" y="1981200"/>
            <a:ext cx="1196975" cy="4525963"/>
            <a:chOff x="96" y="1248"/>
            <a:chExt cx="754" cy="2851"/>
          </a:xfrm>
        </p:grpSpPr>
        <p:sp>
          <p:nvSpPr>
            <p:cNvPr id="6156" name="AutoShape 1387"/>
            <p:cNvSpPr>
              <a:spLocks noChangeAspect="1" noChangeArrowheads="1" noTextEdit="1"/>
            </p:cNvSpPr>
            <p:nvPr/>
          </p:nvSpPr>
          <p:spPr bwMode="auto">
            <a:xfrm>
              <a:off x="96" y="1248"/>
              <a:ext cx="754" cy="2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7" name="Freeform 1389"/>
            <p:cNvSpPr>
              <a:spLocks/>
            </p:cNvSpPr>
            <p:nvPr/>
          </p:nvSpPr>
          <p:spPr bwMode="auto">
            <a:xfrm>
              <a:off x="450" y="3902"/>
              <a:ext cx="347" cy="158"/>
            </a:xfrm>
            <a:custGeom>
              <a:avLst/>
              <a:gdLst>
                <a:gd name="T0" fmla="*/ 10 w 693"/>
                <a:gd name="T1" fmla="*/ 39 h 318"/>
                <a:gd name="T2" fmla="*/ 1 w 693"/>
                <a:gd name="T3" fmla="*/ 49 h 318"/>
                <a:gd name="T4" fmla="*/ 0 w 693"/>
                <a:gd name="T5" fmla="*/ 64 h 318"/>
                <a:gd name="T6" fmla="*/ 2 w 693"/>
                <a:gd name="T7" fmla="*/ 73 h 318"/>
                <a:gd name="T8" fmla="*/ 2 w 693"/>
                <a:gd name="T9" fmla="*/ 79 h 318"/>
                <a:gd name="T10" fmla="*/ 173 w 693"/>
                <a:gd name="T11" fmla="*/ 35 h 318"/>
                <a:gd name="T12" fmla="*/ 174 w 693"/>
                <a:gd name="T13" fmla="*/ 0 h 318"/>
                <a:gd name="T14" fmla="*/ 10 w 693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3"/>
                <a:gd name="T25" fmla="*/ 0 h 318"/>
                <a:gd name="T26" fmla="*/ 693 w 693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3" h="318">
                  <a:moveTo>
                    <a:pt x="39" y="159"/>
                  </a:moveTo>
                  <a:lnTo>
                    <a:pt x="4" y="199"/>
                  </a:lnTo>
                  <a:lnTo>
                    <a:pt x="0" y="257"/>
                  </a:lnTo>
                  <a:lnTo>
                    <a:pt x="5" y="295"/>
                  </a:lnTo>
                  <a:lnTo>
                    <a:pt x="8" y="318"/>
                  </a:lnTo>
                  <a:lnTo>
                    <a:pt x="689" y="142"/>
                  </a:lnTo>
                  <a:lnTo>
                    <a:pt x="693" y="0"/>
                  </a:lnTo>
                  <a:lnTo>
                    <a:pt x="39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8" name="Freeform 1390"/>
            <p:cNvSpPr>
              <a:spLocks/>
            </p:cNvSpPr>
            <p:nvPr/>
          </p:nvSpPr>
          <p:spPr bwMode="auto">
            <a:xfrm>
              <a:off x="454" y="3974"/>
              <a:ext cx="367" cy="119"/>
            </a:xfrm>
            <a:custGeom>
              <a:avLst/>
              <a:gdLst>
                <a:gd name="T0" fmla="*/ 0 w 735"/>
                <a:gd name="T1" fmla="*/ 46 h 237"/>
                <a:gd name="T2" fmla="*/ 7 w 735"/>
                <a:gd name="T3" fmla="*/ 60 h 237"/>
                <a:gd name="T4" fmla="*/ 183 w 735"/>
                <a:gd name="T5" fmla="*/ 14 h 237"/>
                <a:gd name="T6" fmla="*/ 169 w 735"/>
                <a:gd name="T7" fmla="*/ 0 h 237"/>
                <a:gd name="T8" fmla="*/ 0 w 735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7"/>
                <a:gd name="T17" fmla="*/ 735 w 73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7">
                  <a:moveTo>
                    <a:pt x="0" y="181"/>
                  </a:moveTo>
                  <a:lnTo>
                    <a:pt x="30" y="237"/>
                  </a:lnTo>
                  <a:lnTo>
                    <a:pt x="735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9" name="Freeform 1391"/>
            <p:cNvSpPr>
              <a:spLocks/>
            </p:cNvSpPr>
            <p:nvPr/>
          </p:nvSpPr>
          <p:spPr bwMode="auto">
            <a:xfrm>
              <a:off x="148" y="3753"/>
              <a:ext cx="689" cy="346"/>
            </a:xfrm>
            <a:custGeom>
              <a:avLst/>
              <a:gdLst>
                <a:gd name="T0" fmla="*/ 164 w 1378"/>
                <a:gd name="T1" fmla="*/ 116 h 693"/>
                <a:gd name="T2" fmla="*/ 345 w 1378"/>
                <a:gd name="T3" fmla="*/ 71 h 693"/>
                <a:gd name="T4" fmla="*/ 189 w 1378"/>
                <a:gd name="T5" fmla="*/ 0 h 693"/>
                <a:gd name="T6" fmla="*/ 6 w 1378"/>
                <a:gd name="T7" fmla="*/ 21 h 693"/>
                <a:gd name="T8" fmla="*/ 6 w 1378"/>
                <a:gd name="T9" fmla="*/ 22 h 693"/>
                <a:gd name="T10" fmla="*/ 5 w 1378"/>
                <a:gd name="T11" fmla="*/ 26 h 693"/>
                <a:gd name="T12" fmla="*/ 3 w 1378"/>
                <a:gd name="T13" fmla="*/ 30 h 693"/>
                <a:gd name="T14" fmla="*/ 1 w 1378"/>
                <a:gd name="T15" fmla="*/ 37 h 693"/>
                <a:gd name="T16" fmla="*/ 0 w 1378"/>
                <a:gd name="T17" fmla="*/ 45 h 693"/>
                <a:gd name="T18" fmla="*/ 1 w 1378"/>
                <a:gd name="T19" fmla="*/ 54 h 693"/>
                <a:gd name="T20" fmla="*/ 5 w 1378"/>
                <a:gd name="T21" fmla="*/ 63 h 693"/>
                <a:gd name="T22" fmla="*/ 11 w 1378"/>
                <a:gd name="T23" fmla="*/ 73 h 693"/>
                <a:gd name="T24" fmla="*/ 11 w 1378"/>
                <a:gd name="T25" fmla="*/ 74 h 693"/>
                <a:gd name="T26" fmla="*/ 11 w 1378"/>
                <a:gd name="T27" fmla="*/ 74 h 693"/>
                <a:gd name="T28" fmla="*/ 11 w 1378"/>
                <a:gd name="T29" fmla="*/ 74 h 693"/>
                <a:gd name="T30" fmla="*/ 162 w 1378"/>
                <a:gd name="T31" fmla="*/ 173 h 693"/>
                <a:gd name="T32" fmla="*/ 162 w 1378"/>
                <a:gd name="T33" fmla="*/ 171 h 693"/>
                <a:gd name="T34" fmla="*/ 160 w 1378"/>
                <a:gd name="T35" fmla="*/ 165 h 693"/>
                <a:gd name="T36" fmla="*/ 160 w 1378"/>
                <a:gd name="T37" fmla="*/ 165 h 693"/>
                <a:gd name="T38" fmla="*/ 160 w 1378"/>
                <a:gd name="T39" fmla="*/ 165 h 693"/>
                <a:gd name="T40" fmla="*/ 159 w 1378"/>
                <a:gd name="T41" fmla="*/ 163 h 693"/>
                <a:gd name="T42" fmla="*/ 158 w 1378"/>
                <a:gd name="T43" fmla="*/ 159 h 693"/>
                <a:gd name="T44" fmla="*/ 156 w 1378"/>
                <a:gd name="T45" fmla="*/ 153 h 693"/>
                <a:gd name="T46" fmla="*/ 154 w 1378"/>
                <a:gd name="T47" fmla="*/ 146 h 693"/>
                <a:gd name="T48" fmla="*/ 154 w 1378"/>
                <a:gd name="T49" fmla="*/ 137 h 693"/>
                <a:gd name="T50" fmla="*/ 154 w 1378"/>
                <a:gd name="T51" fmla="*/ 129 h 693"/>
                <a:gd name="T52" fmla="*/ 158 w 1378"/>
                <a:gd name="T53" fmla="*/ 122 h 693"/>
                <a:gd name="T54" fmla="*/ 164 w 1378"/>
                <a:gd name="T55" fmla="*/ 116 h 6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8"/>
                <a:gd name="T85" fmla="*/ 0 h 693"/>
                <a:gd name="T86" fmla="*/ 1378 w 1378"/>
                <a:gd name="T87" fmla="*/ 693 h 6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8" h="693">
                  <a:moveTo>
                    <a:pt x="653" y="467"/>
                  </a:moveTo>
                  <a:lnTo>
                    <a:pt x="1378" y="287"/>
                  </a:lnTo>
                  <a:lnTo>
                    <a:pt x="759" y="0"/>
                  </a:lnTo>
                  <a:lnTo>
                    <a:pt x="27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6"/>
                  </a:lnTo>
                  <a:lnTo>
                    <a:pt x="17" y="253"/>
                  </a:lnTo>
                  <a:lnTo>
                    <a:pt x="42" y="295"/>
                  </a:lnTo>
                  <a:lnTo>
                    <a:pt x="43" y="296"/>
                  </a:lnTo>
                  <a:lnTo>
                    <a:pt x="45" y="297"/>
                  </a:lnTo>
                  <a:lnTo>
                    <a:pt x="645" y="693"/>
                  </a:lnTo>
                  <a:lnTo>
                    <a:pt x="647" y="684"/>
                  </a:lnTo>
                  <a:lnTo>
                    <a:pt x="639" y="663"/>
                  </a:lnTo>
                  <a:lnTo>
                    <a:pt x="639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2" y="614"/>
                  </a:lnTo>
                  <a:lnTo>
                    <a:pt x="615" y="584"/>
                  </a:lnTo>
                  <a:lnTo>
                    <a:pt x="613" y="551"/>
                  </a:lnTo>
                  <a:lnTo>
                    <a:pt x="616" y="519"/>
                  </a:lnTo>
                  <a:lnTo>
                    <a:pt x="629" y="491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0" name="Freeform 1392"/>
            <p:cNvSpPr>
              <a:spLocks/>
            </p:cNvSpPr>
            <p:nvPr/>
          </p:nvSpPr>
          <p:spPr bwMode="auto">
            <a:xfrm>
              <a:off x="186" y="3765"/>
              <a:ext cx="615" cy="209"/>
            </a:xfrm>
            <a:custGeom>
              <a:avLst/>
              <a:gdLst>
                <a:gd name="T0" fmla="*/ 308 w 1228"/>
                <a:gd name="T1" fmla="*/ 64 h 416"/>
                <a:gd name="T2" fmla="*/ 145 w 1228"/>
                <a:gd name="T3" fmla="*/ 105 h 416"/>
                <a:gd name="T4" fmla="*/ 0 w 1228"/>
                <a:gd name="T5" fmla="*/ 20 h 416"/>
                <a:gd name="T6" fmla="*/ 170 w 1228"/>
                <a:gd name="T7" fmla="*/ 0 h 416"/>
                <a:gd name="T8" fmla="*/ 308 w 1228"/>
                <a:gd name="T9" fmla="*/ 64 h 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8"/>
                <a:gd name="T16" fmla="*/ 0 h 416"/>
                <a:gd name="T17" fmla="*/ 1228 w 1228"/>
                <a:gd name="T18" fmla="*/ 416 h 4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8" h="416">
                  <a:moveTo>
                    <a:pt x="1228" y="254"/>
                  </a:moveTo>
                  <a:lnTo>
                    <a:pt x="579" y="416"/>
                  </a:lnTo>
                  <a:lnTo>
                    <a:pt x="0" y="80"/>
                  </a:lnTo>
                  <a:lnTo>
                    <a:pt x="679" y="0"/>
                  </a:lnTo>
                  <a:lnTo>
                    <a:pt x="1228" y="25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1" name="Freeform 1393"/>
            <p:cNvSpPr>
              <a:spLocks/>
            </p:cNvSpPr>
            <p:nvPr/>
          </p:nvSpPr>
          <p:spPr bwMode="auto">
            <a:xfrm>
              <a:off x="159" y="3809"/>
              <a:ext cx="304" cy="265"/>
            </a:xfrm>
            <a:custGeom>
              <a:avLst/>
              <a:gdLst>
                <a:gd name="T0" fmla="*/ 146 w 607"/>
                <a:gd name="T1" fmla="*/ 133 h 529"/>
                <a:gd name="T2" fmla="*/ 10 w 607"/>
                <a:gd name="T3" fmla="*/ 42 h 529"/>
                <a:gd name="T4" fmla="*/ 5 w 607"/>
                <a:gd name="T5" fmla="*/ 34 h 529"/>
                <a:gd name="T6" fmla="*/ 2 w 607"/>
                <a:gd name="T7" fmla="*/ 27 h 529"/>
                <a:gd name="T8" fmla="*/ 1 w 607"/>
                <a:gd name="T9" fmla="*/ 21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6 h 529"/>
                <a:gd name="T16" fmla="*/ 3 w 607"/>
                <a:gd name="T17" fmla="*/ 3 h 529"/>
                <a:gd name="T18" fmla="*/ 5 w 607"/>
                <a:gd name="T19" fmla="*/ 0 h 529"/>
                <a:gd name="T20" fmla="*/ 152 w 607"/>
                <a:gd name="T21" fmla="*/ 86 h 529"/>
                <a:gd name="T22" fmla="*/ 148 w 607"/>
                <a:gd name="T23" fmla="*/ 90 h 529"/>
                <a:gd name="T24" fmla="*/ 145 w 607"/>
                <a:gd name="T25" fmla="*/ 96 h 529"/>
                <a:gd name="T26" fmla="*/ 143 w 607"/>
                <a:gd name="T27" fmla="*/ 102 h 529"/>
                <a:gd name="T28" fmla="*/ 142 w 607"/>
                <a:gd name="T29" fmla="*/ 108 h 529"/>
                <a:gd name="T30" fmla="*/ 143 w 607"/>
                <a:gd name="T31" fmla="*/ 115 h 529"/>
                <a:gd name="T32" fmla="*/ 143 w 607"/>
                <a:gd name="T33" fmla="*/ 121 h 529"/>
                <a:gd name="T34" fmla="*/ 145 w 607"/>
                <a:gd name="T35" fmla="*/ 127 h 529"/>
                <a:gd name="T36" fmla="*/ 146 w 607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7" y="165"/>
                  </a:lnTo>
                  <a:lnTo>
                    <a:pt x="19" y="136"/>
                  </a:lnTo>
                  <a:lnTo>
                    <a:pt x="6" y="108"/>
                  </a:lnTo>
                  <a:lnTo>
                    <a:pt x="1" y="83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6" y="23"/>
                  </a:lnTo>
                  <a:lnTo>
                    <a:pt x="12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8" y="382"/>
                  </a:lnTo>
                  <a:lnTo>
                    <a:pt x="571" y="406"/>
                  </a:lnTo>
                  <a:lnTo>
                    <a:pt x="568" y="432"/>
                  </a:lnTo>
                  <a:lnTo>
                    <a:pt x="569" y="457"/>
                  </a:lnTo>
                  <a:lnTo>
                    <a:pt x="571" y="482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2" name="Freeform 1394"/>
            <p:cNvSpPr>
              <a:spLocks/>
            </p:cNvSpPr>
            <p:nvPr/>
          </p:nvSpPr>
          <p:spPr bwMode="auto">
            <a:xfrm>
              <a:off x="454" y="3902"/>
              <a:ext cx="376" cy="197"/>
            </a:xfrm>
            <a:custGeom>
              <a:avLst/>
              <a:gdLst>
                <a:gd name="T0" fmla="*/ 167 w 754"/>
                <a:gd name="T1" fmla="*/ 34 h 395"/>
                <a:gd name="T2" fmla="*/ 0 w 754"/>
                <a:gd name="T3" fmla="*/ 77 h 395"/>
                <a:gd name="T4" fmla="*/ 1 w 754"/>
                <a:gd name="T5" fmla="*/ 83 h 395"/>
                <a:gd name="T6" fmla="*/ 169 w 754"/>
                <a:gd name="T7" fmla="*/ 39 h 395"/>
                <a:gd name="T8" fmla="*/ 178 w 754"/>
                <a:gd name="T9" fmla="*/ 48 h 395"/>
                <a:gd name="T10" fmla="*/ 7 w 754"/>
                <a:gd name="T11" fmla="*/ 93 h 395"/>
                <a:gd name="T12" fmla="*/ 8 w 754"/>
                <a:gd name="T13" fmla="*/ 98 h 395"/>
                <a:gd name="T14" fmla="*/ 188 w 754"/>
                <a:gd name="T15" fmla="*/ 51 h 395"/>
                <a:gd name="T16" fmla="*/ 172 w 754"/>
                <a:gd name="T17" fmla="*/ 35 h 395"/>
                <a:gd name="T18" fmla="*/ 175 w 754"/>
                <a:gd name="T19" fmla="*/ 0 h 395"/>
                <a:gd name="T20" fmla="*/ 170 w 754"/>
                <a:gd name="T21" fmla="*/ 0 h 395"/>
                <a:gd name="T22" fmla="*/ 169 w 754"/>
                <a:gd name="T23" fmla="*/ 11 h 395"/>
                <a:gd name="T24" fmla="*/ 167 w 754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4"/>
                <a:gd name="T40" fmla="*/ 0 h 395"/>
                <a:gd name="T41" fmla="*/ 754 w 754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4" h="395">
                  <a:moveTo>
                    <a:pt x="671" y="137"/>
                  </a:moveTo>
                  <a:lnTo>
                    <a:pt x="0" y="311"/>
                  </a:lnTo>
                  <a:lnTo>
                    <a:pt x="5" y="332"/>
                  </a:lnTo>
                  <a:lnTo>
                    <a:pt x="678" y="157"/>
                  </a:lnTo>
                  <a:lnTo>
                    <a:pt x="714" y="194"/>
                  </a:lnTo>
                  <a:lnTo>
                    <a:pt x="29" y="375"/>
                  </a:lnTo>
                  <a:lnTo>
                    <a:pt x="35" y="395"/>
                  </a:lnTo>
                  <a:lnTo>
                    <a:pt x="754" y="205"/>
                  </a:lnTo>
                  <a:lnTo>
                    <a:pt x="691" y="141"/>
                  </a:lnTo>
                  <a:lnTo>
                    <a:pt x="701" y="3"/>
                  </a:lnTo>
                  <a:lnTo>
                    <a:pt x="681" y="0"/>
                  </a:lnTo>
                  <a:lnTo>
                    <a:pt x="678" y="44"/>
                  </a:lnTo>
                  <a:lnTo>
                    <a:pt x="671" y="1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3" name="Freeform 1395"/>
            <p:cNvSpPr>
              <a:spLocks/>
            </p:cNvSpPr>
            <p:nvPr/>
          </p:nvSpPr>
          <p:spPr bwMode="auto">
            <a:xfrm>
              <a:off x="469" y="3700"/>
              <a:ext cx="334" cy="209"/>
            </a:xfrm>
            <a:custGeom>
              <a:avLst/>
              <a:gdLst>
                <a:gd name="T0" fmla="*/ 7 w 670"/>
                <a:gd name="T1" fmla="*/ 59 h 417"/>
                <a:gd name="T2" fmla="*/ 0 w 670"/>
                <a:gd name="T3" fmla="*/ 72 h 417"/>
                <a:gd name="T4" fmla="*/ 0 w 670"/>
                <a:gd name="T5" fmla="*/ 87 h 417"/>
                <a:gd name="T6" fmla="*/ 3 w 670"/>
                <a:gd name="T7" fmla="*/ 98 h 417"/>
                <a:gd name="T8" fmla="*/ 4 w 670"/>
                <a:gd name="T9" fmla="*/ 105 h 417"/>
                <a:gd name="T10" fmla="*/ 167 w 670"/>
                <a:gd name="T11" fmla="*/ 39 h 417"/>
                <a:gd name="T12" fmla="*/ 165 w 670"/>
                <a:gd name="T13" fmla="*/ 0 h 417"/>
                <a:gd name="T14" fmla="*/ 7 w 670"/>
                <a:gd name="T15" fmla="*/ 59 h 4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70"/>
                <a:gd name="T25" fmla="*/ 0 h 417"/>
                <a:gd name="T26" fmla="*/ 670 w 670"/>
                <a:gd name="T27" fmla="*/ 417 h 4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70" h="417">
                  <a:moveTo>
                    <a:pt x="31" y="235"/>
                  </a:moveTo>
                  <a:lnTo>
                    <a:pt x="0" y="285"/>
                  </a:lnTo>
                  <a:lnTo>
                    <a:pt x="2" y="348"/>
                  </a:lnTo>
                  <a:lnTo>
                    <a:pt x="12" y="391"/>
                  </a:lnTo>
                  <a:lnTo>
                    <a:pt x="16" y="417"/>
                  </a:lnTo>
                  <a:lnTo>
                    <a:pt x="670" y="154"/>
                  </a:lnTo>
                  <a:lnTo>
                    <a:pt x="662" y="0"/>
                  </a:lnTo>
                  <a:lnTo>
                    <a:pt x="31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4" name="Freeform 1396"/>
            <p:cNvSpPr>
              <a:spLocks/>
            </p:cNvSpPr>
            <p:nvPr/>
          </p:nvSpPr>
          <p:spPr bwMode="auto">
            <a:xfrm>
              <a:off x="477" y="3779"/>
              <a:ext cx="356" cy="164"/>
            </a:xfrm>
            <a:custGeom>
              <a:avLst/>
              <a:gdLst>
                <a:gd name="T0" fmla="*/ 0 w 712"/>
                <a:gd name="T1" fmla="*/ 67 h 328"/>
                <a:gd name="T2" fmla="*/ 9 w 712"/>
                <a:gd name="T3" fmla="*/ 82 h 328"/>
                <a:gd name="T4" fmla="*/ 178 w 712"/>
                <a:gd name="T5" fmla="*/ 13 h 328"/>
                <a:gd name="T6" fmla="*/ 163 w 712"/>
                <a:gd name="T7" fmla="*/ 0 h 328"/>
                <a:gd name="T8" fmla="*/ 0 w 712"/>
                <a:gd name="T9" fmla="*/ 67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8"/>
                <a:gd name="T17" fmla="*/ 712 w 712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8">
                  <a:moveTo>
                    <a:pt x="0" y="268"/>
                  </a:moveTo>
                  <a:lnTo>
                    <a:pt x="36" y="328"/>
                  </a:lnTo>
                  <a:lnTo>
                    <a:pt x="712" y="54"/>
                  </a:lnTo>
                  <a:lnTo>
                    <a:pt x="650" y="0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5" name="Freeform 1397"/>
            <p:cNvSpPr>
              <a:spLocks/>
            </p:cNvSpPr>
            <p:nvPr/>
          </p:nvSpPr>
          <p:spPr bwMode="auto">
            <a:xfrm>
              <a:off x="477" y="3779"/>
              <a:ext cx="356" cy="164"/>
            </a:xfrm>
            <a:custGeom>
              <a:avLst/>
              <a:gdLst>
                <a:gd name="T0" fmla="*/ 0 w 712"/>
                <a:gd name="T1" fmla="*/ 67 h 328"/>
                <a:gd name="T2" fmla="*/ 9 w 712"/>
                <a:gd name="T3" fmla="*/ 82 h 328"/>
                <a:gd name="T4" fmla="*/ 178 w 712"/>
                <a:gd name="T5" fmla="*/ 13 h 328"/>
                <a:gd name="T6" fmla="*/ 163 w 712"/>
                <a:gd name="T7" fmla="*/ 0 h 328"/>
                <a:gd name="T8" fmla="*/ 0 w 712"/>
                <a:gd name="T9" fmla="*/ 67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8"/>
                <a:gd name="T17" fmla="*/ 712 w 712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8">
                  <a:moveTo>
                    <a:pt x="0" y="268"/>
                  </a:moveTo>
                  <a:lnTo>
                    <a:pt x="36" y="328"/>
                  </a:lnTo>
                  <a:lnTo>
                    <a:pt x="712" y="54"/>
                  </a:lnTo>
                  <a:lnTo>
                    <a:pt x="650" y="0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6" name="Freeform 1398"/>
            <p:cNvSpPr>
              <a:spLocks/>
            </p:cNvSpPr>
            <p:nvPr/>
          </p:nvSpPr>
          <p:spPr bwMode="auto">
            <a:xfrm>
              <a:off x="151" y="3557"/>
              <a:ext cx="687" cy="393"/>
            </a:xfrm>
            <a:custGeom>
              <a:avLst/>
              <a:gdLst>
                <a:gd name="T0" fmla="*/ 169 w 1376"/>
                <a:gd name="T1" fmla="*/ 133 h 786"/>
                <a:gd name="T2" fmla="*/ 343 w 1376"/>
                <a:gd name="T3" fmla="*/ 67 h 786"/>
                <a:gd name="T4" fmla="*/ 183 w 1376"/>
                <a:gd name="T5" fmla="*/ 0 h 786"/>
                <a:gd name="T6" fmla="*/ 4 w 1376"/>
                <a:gd name="T7" fmla="*/ 40 h 786"/>
                <a:gd name="T8" fmla="*/ 3 w 1376"/>
                <a:gd name="T9" fmla="*/ 42 h 786"/>
                <a:gd name="T10" fmla="*/ 2 w 1376"/>
                <a:gd name="T11" fmla="*/ 46 h 786"/>
                <a:gd name="T12" fmla="*/ 1 w 1376"/>
                <a:gd name="T13" fmla="*/ 51 h 786"/>
                <a:gd name="T14" fmla="*/ 0 w 1376"/>
                <a:gd name="T15" fmla="*/ 58 h 786"/>
                <a:gd name="T16" fmla="*/ 0 w 1376"/>
                <a:gd name="T17" fmla="*/ 68 h 786"/>
                <a:gd name="T18" fmla="*/ 2 w 1376"/>
                <a:gd name="T19" fmla="*/ 78 h 786"/>
                <a:gd name="T20" fmla="*/ 7 w 1376"/>
                <a:gd name="T21" fmla="*/ 89 h 786"/>
                <a:gd name="T22" fmla="*/ 14 w 1376"/>
                <a:gd name="T23" fmla="*/ 99 h 786"/>
                <a:gd name="T24" fmla="*/ 14 w 1376"/>
                <a:gd name="T25" fmla="*/ 99 h 786"/>
                <a:gd name="T26" fmla="*/ 14 w 1376"/>
                <a:gd name="T27" fmla="*/ 99 h 786"/>
                <a:gd name="T28" fmla="*/ 15 w 1376"/>
                <a:gd name="T29" fmla="*/ 100 h 786"/>
                <a:gd name="T30" fmla="*/ 173 w 1376"/>
                <a:gd name="T31" fmla="*/ 197 h 786"/>
                <a:gd name="T32" fmla="*/ 173 w 1376"/>
                <a:gd name="T33" fmla="*/ 194 h 786"/>
                <a:gd name="T34" fmla="*/ 171 w 1376"/>
                <a:gd name="T35" fmla="*/ 188 h 786"/>
                <a:gd name="T36" fmla="*/ 171 w 1376"/>
                <a:gd name="T37" fmla="*/ 188 h 786"/>
                <a:gd name="T38" fmla="*/ 171 w 1376"/>
                <a:gd name="T39" fmla="*/ 188 h 786"/>
                <a:gd name="T40" fmla="*/ 170 w 1376"/>
                <a:gd name="T41" fmla="*/ 187 h 786"/>
                <a:gd name="T42" fmla="*/ 168 w 1376"/>
                <a:gd name="T43" fmla="*/ 182 h 786"/>
                <a:gd name="T44" fmla="*/ 165 w 1376"/>
                <a:gd name="T45" fmla="*/ 175 h 786"/>
                <a:gd name="T46" fmla="*/ 163 w 1376"/>
                <a:gd name="T47" fmla="*/ 167 h 786"/>
                <a:gd name="T48" fmla="*/ 161 w 1376"/>
                <a:gd name="T49" fmla="*/ 158 h 786"/>
                <a:gd name="T50" fmla="*/ 161 w 1376"/>
                <a:gd name="T51" fmla="*/ 149 h 786"/>
                <a:gd name="T52" fmla="*/ 164 w 1376"/>
                <a:gd name="T53" fmla="*/ 141 h 786"/>
                <a:gd name="T54" fmla="*/ 169 w 1376"/>
                <a:gd name="T55" fmla="*/ 133 h 78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6"/>
                <a:gd name="T85" fmla="*/ 0 h 786"/>
                <a:gd name="T86" fmla="*/ 1376 w 1376"/>
                <a:gd name="T87" fmla="*/ 786 h 78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6" h="786">
                  <a:moveTo>
                    <a:pt x="678" y="532"/>
                  </a:moveTo>
                  <a:lnTo>
                    <a:pt x="1376" y="266"/>
                  </a:lnTo>
                  <a:lnTo>
                    <a:pt x="734" y="0"/>
                  </a:lnTo>
                  <a:lnTo>
                    <a:pt x="18" y="160"/>
                  </a:lnTo>
                  <a:lnTo>
                    <a:pt x="15" y="166"/>
                  </a:lnTo>
                  <a:lnTo>
                    <a:pt x="9" y="181"/>
                  </a:lnTo>
                  <a:lnTo>
                    <a:pt x="4" y="204"/>
                  </a:lnTo>
                  <a:lnTo>
                    <a:pt x="0" y="234"/>
                  </a:lnTo>
                  <a:lnTo>
                    <a:pt x="1" y="271"/>
                  </a:lnTo>
                  <a:lnTo>
                    <a:pt x="9" y="310"/>
                  </a:lnTo>
                  <a:lnTo>
                    <a:pt x="28" y="353"/>
                  </a:lnTo>
                  <a:lnTo>
                    <a:pt x="58" y="398"/>
                  </a:lnTo>
                  <a:lnTo>
                    <a:pt x="59" y="399"/>
                  </a:lnTo>
                  <a:lnTo>
                    <a:pt x="60" y="401"/>
                  </a:lnTo>
                  <a:lnTo>
                    <a:pt x="694" y="786"/>
                  </a:lnTo>
                  <a:lnTo>
                    <a:pt x="694" y="775"/>
                  </a:lnTo>
                  <a:lnTo>
                    <a:pt x="685" y="751"/>
                  </a:lnTo>
                  <a:lnTo>
                    <a:pt x="681" y="745"/>
                  </a:lnTo>
                  <a:lnTo>
                    <a:pt x="673" y="726"/>
                  </a:lnTo>
                  <a:lnTo>
                    <a:pt x="663" y="699"/>
                  </a:lnTo>
                  <a:lnTo>
                    <a:pt x="652" y="666"/>
                  </a:lnTo>
                  <a:lnTo>
                    <a:pt x="647" y="631"/>
                  </a:lnTo>
                  <a:lnTo>
                    <a:pt x="647" y="594"/>
                  </a:lnTo>
                  <a:lnTo>
                    <a:pt x="657" y="561"/>
                  </a:lnTo>
                  <a:lnTo>
                    <a:pt x="678" y="5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7" name="Freeform 1399"/>
            <p:cNvSpPr>
              <a:spLocks/>
            </p:cNvSpPr>
            <p:nvPr/>
          </p:nvSpPr>
          <p:spPr bwMode="auto">
            <a:xfrm>
              <a:off x="184" y="3571"/>
              <a:ext cx="618" cy="238"/>
            </a:xfrm>
            <a:custGeom>
              <a:avLst/>
              <a:gdLst>
                <a:gd name="T0" fmla="*/ 309 w 1235"/>
                <a:gd name="T1" fmla="*/ 59 h 475"/>
                <a:gd name="T2" fmla="*/ 153 w 1235"/>
                <a:gd name="T3" fmla="*/ 119 h 475"/>
                <a:gd name="T4" fmla="*/ 0 w 1235"/>
                <a:gd name="T5" fmla="*/ 38 h 475"/>
                <a:gd name="T6" fmla="*/ 167 w 1235"/>
                <a:gd name="T7" fmla="*/ 0 h 475"/>
                <a:gd name="T8" fmla="*/ 309 w 1235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5"/>
                <a:gd name="T16" fmla="*/ 0 h 475"/>
                <a:gd name="T17" fmla="*/ 1235 w 1235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5" h="475">
                  <a:moveTo>
                    <a:pt x="1235" y="236"/>
                  </a:moveTo>
                  <a:lnTo>
                    <a:pt x="611" y="475"/>
                  </a:lnTo>
                  <a:lnTo>
                    <a:pt x="0" y="151"/>
                  </a:lnTo>
                  <a:lnTo>
                    <a:pt x="666" y="0"/>
                  </a:lnTo>
                  <a:lnTo>
                    <a:pt x="1235" y="236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8" name="Freeform 1400"/>
            <p:cNvSpPr>
              <a:spLocks/>
            </p:cNvSpPr>
            <p:nvPr/>
          </p:nvSpPr>
          <p:spPr bwMode="auto">
            <a:xfrm>
              <a:off x="162" y="3652"/>
              <a:ext cx="315" cy="272"/>
            </a:xfrm>
            <a:custGeom>
              <a:avLst/>
              <a:gdLst>
                <a:gd name="T0" fmla="*/ 157 w 630"/>
                <a:gd name="T1" fmla="*/ 136 h 543"/>
                <a:gd name="T2" fmla="*/ 12 w 630"/>
                <a:gd name="T3" fmla="*/ 47 h 543"/>
                <a:gd name="T4" fmla="*/ 7 w 630"/>
                <a:gd name="T5" fmla="*/ 39 h 543"/>
                <a:gd name="T6" fmla="*/ 3 w 630"/>
                <a:gd name="T7" fmla="*/ 31 h 543"/>
                <a:gd name="T8" fmla="*/ 1 w 630"/>
                <a:gd name="T9" fmla="*/ 24 h 543"/>
                <a:gd name="T10" fmla="*/ 1 w 630"/>
                <a:gd name="T11" fmla="*/ 18 h 543"/>
                <a:gd name="T12" fmla="*/ 0 w 630"/>
                <a:gd name="T13" fmla="*/ 12 h 543"/>
                <a:gd name="T14" fmla="*/ 1 w 630"/>
                <a:gd name="T15" fmla="*/ 7 h 543"/>
                <a:gd name="T16" fmla="*/ 1 w 630"/>
                <a:gd name="T17" fmla="*/ 3 h 543"/>
                <a:gd name="T18" fmla="*/ 2 w 630"/>
                <a:gd name="T19" fmla="*/ 0 h 543"/>
                <a:gd name="T20" fmla="*/ 158 w 630"/>
                <a:gd name="T21" fmla="*/ 83 h 543"/>
                <a:gd name="T22" fmla="*/ 154 w 630"/>
                <a:gd name="T23" fmla="*/ 89 h 543"/>
                <a:gd name="T24" fmla="*/ 152 w 630"/>
                <a:gd name="T25" fmla="*/ 95 h 543"/>
                <a:gd name="T26" fmla="*/ 151 w 630"/>
                <a:gd name="T27" fmla="*/ 102 h 543"/>
                <a:gd name="T28" fmla="*/ 151 w 630"/>
                <a:gd name="T29" fmla="*/ 109 h 543"/>
                <a:gd name="T30" fmla="*/ 152 w 630"/>
                <a:gd name="T31" fmla="*/ 116 h 543"/>
                <a:gd name="T32" fmla="*/ 153 w 630"/>
                <a:gd name="T33" fmla="*/ 123 h 543"/>
                <a:gd name="T34" fmla="*/ 155 w 630"/>
                <a:gd name="T35" fmla="*/ 130 h 543"/>
                <a:gd name="T36" fmla="*/ 157 w 630"/>
                <a:gd name="T37" fmla="*/ 136 h 54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0"/>
                <a:gd name="T58" fmla="*/ 0 h 543"/>
                <a:gd name="T59" fmla="*/ 630 w 630"/>
                <a:gd name="T60" fmla="*/ 543 h 54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0" h="543">
                  <a:moveTo>
                    <a:pt x="628" y="543"/>
                  </a:moveTo>
                  <a:lnTo>
                    <a:pt x="50" y="186"/>
                  </a:lnTo>
                  <a:lnTo>
                    <a:pt x="28" y="154"/>
                  </a:lnTo>
                  <a:lnTo>
                    <a:pt x="13" y="124"/>
                  </a:lnTo>
                  <a:lnTo>
                    <a:pt x="5" y="96"/>
                  </a:lnTo>
                  <a:lnTo>
                    <a:pt x="1" y="70"/>
                  </a:lnTo>
                  <a:lnTo>
                    <a:pt x="0" y="47"/>
                  </a:lnTo>
                  <a:lnTo>
                    <a:pt x="4" y="28"/>
                  </a:lnTo>
                  <a:lnTo>
                    <a:pt x="7" y="12"/>
                  </a:lnTo>
                  <a:lnTo>
                    <a:pt x="10" y="0"/>
                  </a:lnTo>
                  <a:lnTo>
                    <a:pt x="630" y="330"/>
                  </a:lnTo>
                  <a:lnTo>
                    <a:pt x="616" y="353"/>
                  </a:lnTo>
                  <a:lnTo>
                    <a:pt x="606" y="379"/>
                  </a:lnTo>
                  <a:lnTo>
                    <a:pt x="603" y="406"/>
                  </a:lnTo>
                  <a:lnTo>
                    <a:pt x="602" y="434"/>
                  </a:lnTo>
                  <a:lnTo>
                    <a:pt x="605" y="463"/>
                  </a:lnTo>
                  <a:lnTo>
                    <a:pt x="611" y="491"/>
                  </a:lnTo>
                  <a:lnTo>
                    <a:pt x="619" y="518"/>
                  </a:lnTo>
                  <a:lnTo>
                    <a:pt x="628" y="54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9" name="Freeform 1401"/>
            <p:cNvSpPr>
              <a:spLocks/>
            </p:cNvSpPr>
            <p:nvPr/>
          </p:nvSpPr>
          <p:spPr bwMode="auto">
            <a:xfrm>
              <a:off x="476" y="3700"/>
              <a:ext cx="365" cy="250"/>
            </a:xfrm>
            <a:custGeom>
              <a:avLst/>
              <a:gdLst>
                <a:gd name="T0" fmla="*/ 160 w 731"/>
                <a:gd name="T1" fmla="*/ 38 h 500"/>
                <a:gd name="T2" fmla="*/ 0 w 731"/>
                <a:gd name="T3" fmla="*/ 103 h 500"/>
                <a:gd name="T4" fmla="*/ 1 w 731"/>
                <a:gd name="T5" fmla="*/ 108 h 500"/>
                <a:gd name="T6" fmla="*/ 162 w 731"/>
                <a:gd name="T7" fmla="*/ 43 h 500"/>
                <a:gd name="T8" fmla="*/ 172 w 731"/>
                <a:gd name="T9" fmla="*/ 52 h 500"/>
                <a:gd name="T10" fmla="*/ 8 w 731"/>
                <a:gd name="T11" fmla="*/ 120 h 500"/>
                <a:gd name="T12" fmla="*/ 10 w 731"/>
                <a:gd name="T13" fmla="*/ 125 h 500"/>
                <a:gd name="T14" fmla="*/ 182 w 731"/>
                <a:gd name="T15" fmla="*/ 54 h 500"/>
                <a:gd name="T16" fmla="*/ 165 w 731"/>
                <a:gd name="T17" fmla="*/ 39 h 500"/>
                <a:gd name="T18" fmla="*/ 165 w 731"/>
                <a:gd name="T19" fmla="*/ 1 h 500"/>
                <a:gd name="T20" fmla="*/ 160 w 731"/>
                <a:gd name="T21" fmla="*/ 0 h 500"/>
                <a:gd name="T22" fmla="*/ 160 w 731"/>
                <a:gd name="T23" fmla="*/ 12 h 500"/>
                <a:gd name="T24" fmla="*/ 160 w 731"/>
                <a:gd name="T25" fmla="*/ 38 h 5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1"/>
                <a:gd name="T40" fmla="*/ 0 h 500"/>
                <a:gd name="T41" fmla="*/ 731 w 731"/>
                <a:gd name="T42" fmla="*/ 500 h 50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1" h="500">
                  <a:moveTo>
                    <a:pt x="643" y="149"/>
                  </a:moveTo>
                  <a:lnTo>
                    <a:pt x="0" y="409"/>
                  </a:lnTo>
                  <a:lnTo>
                    <a:pt x="6" y="432"/>
                  </a:lnTo>
                  <a:lnTo>
                    <a:pt x="651" y="171"/>
                  </a:lnTo>
                  <a:lnTo>
                    <a:pt x="690" y="208"/>
                  </a:lnTo>
                  <a:lnTo>
                    <a:pt x="35" y="477"/>
                  </a:lnTo>
                  <a:lnTo>
                    <a:pt x="43" y="500"/>
                  </a:lnTo>
                  <a:lnTo>
                    <a:pt x="731" y="216"/>
                  </a:lnTo>
                  <a:lnTo>
                    <a:pt x="663" y="153"/>
                  </a:lnTo>
                  <a:lnTo>
                    <a:pt x="661" y="1"/>
                  </a:lnTo>
                  <a:lnTo>
                    <a:pt x="641" y="0"/>
                  </a:lnTo>
                  <a:lnTo>
                    <a:pt x="642" y="47"/>
                  </a:lnTo>
                  <a:lnTo>
                    <a:pt x="643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0" name="Freeform 1402"/>
            <p:cNvSpPr>
              <a:spLocks/>
            </p:cNvSpPr>
            <p:nvPr/>
          </p:nvSpPr>
          <p:spPr bwMode="auto">
            <a:xfrm>
              <a:off x="427" y="3550"/>
              <a:ext cx="347" cy="158"/>
            </a:xfrm>
            <a:custGeom>
              <a:avLst/>
              <a:gdLst>
                <a:gd name="T0" fmla="*/ 10 w 695"/>
                <a:gd name="T1" fmla="*/ 39 h 318"/>
                <a:gd name="T2" fmla="*/ 1 w 695"/>
                <a:gd name="T3" fmla="*/ 49 h 318"/>
                <a:gd name="T4" fmla="*/ 0 w 695"/>
                <a:gd name="T5" fmla="*/ 63 h 318"/>
                <a:gd name="T6" fmla="*/ 1 w 695"/>
                <a:gd name="T7" fmla="*/ 73 h 318"/>
                <a:gd name="T8" fmla="*/ 2 w 695"/>
                <a:gd name="T9" fmla="*/ 79 h 318"/>
                <a:gd name="T10" fmla="*/ 172 w 695"/>
                <a:gd name="T11" fmla="*/ 35 h 318"/>
                <a:gd name="T12" fmla="*/ 173 w 695"/>
                <a:gd name="T13" fmla="*/ 0 h 318"/>
                <a:gd name="T14" fmla="*/ 10 w 695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8"/>
                <a:gd name="T26" fmla="*/ 695 w 695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8">
                  <a:moveTo>
                    <a:pt x="41" y="159"/>
                  </a:moveTo>
                  <a:lnTo>
                    <a:pt x="5" y="199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91" y="141"/>
                  </a:lnTo>
                  <a:lnTo>
                    <a:pt x="695" y="0"/>
                  </a:lnTo>
                  <a:lnTo>
                    <a:pt x="41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1" name="Freeform 1403"/>
            <p:cNvSpPr>
              <a:spLocks/>
            </p:cNvSpPr>
            <p:nvPr/>
          </p:nvSpPr>
          <p:spPr bwMode="auto">
            <a:xfrm>
              <a:off x="431" y="3622"/>
              <a:ext cx="367" cy="119"/>
            </a:xfrm>
            <a:custGeom>
              <a:avLst/>
              <a:gdLst>
                <a:gd name="T0" fmla="*/ 0 w 735"/>
                <a:gd name="T1" fmla="*/ 46 h 237"/>
                <a:gd name="T2" fmla="*/ 7 w 735"/>
                <a:gd name="T3" fmla="*/ 60 h 237"/>
                <a:gd name="T4" fmla="*/ 183 w 735"/>
                <a:gd name="T5" fmla="*/ 14 h 237"/>
                <a:gd name="T6" fmla="*/ 169 w 735"/>
                <a:gd name="T7" fmla="*/ 0 h 237"/>
                <a:gd name="T8" fmla="*/ 0 w 735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7"/>
                <a:gd name="T17" fmla="*/ 735 w 73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7">
                  <a:moveTo>
                    <a:pt x="0" y="181"/>
                  </a:moveTo>
                  <a:lnTo>
                    <a:pt x="30" y="237"/>
                  </a:lnTo>
                  <a:lnTo>
                    <a:pt x="735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2" name="Freeform 1404"/>
            <p:cNvSpPr>
              <a:spLocks/>
            </p:cNvSpPr>
            <p:nvPr/>
          </p:nvSpPr>
          <p:spPr bwMode="auto">
            <a:xfrm>
              <a:off x="125" y="3400"/>
              <a:ext cx="689" cy="347"/>
            </a:xfrm>
            <a:custGeom>
              <a:avLst/>
              <a:gdLst>
                <a:gd name="T0" fmla="*/ 163 w 1377"/>
                <a:gd name="T1" fmla="*/ 116 h 694"/>
                <a:gd name="T2" fmla="*/ 345 w 1377"/>
                <a:gd name="T3" fmla="*/ 72 h 694"/>
                <a:gd name="T4" fmla="*/ 190 w 1377"/>
                <a:gd name="T5" fmla="*/ 0 h 694"/>
                <a:gd name="T6" fmla="*/ 7 w 1377"/>
                <a:gd name="T7" fmla="*/ 22 h 694"/>
                <a:gd name="T8" fmla="*/ 6 w 1377"/>
                <a:gd name="T9" fmla="*/ 22 h 694"/>
                <a:gd name="T10" fmla="*/ 5 w 1377"/>
                <a:gd name="T11" fmla="*/ 26 h 694"/>
                <a:gd name="T12" fmla="*/ 3 w 1377"/>
                <a:gd name="T13" fmla="*/ 30 h 694"/>
                <a:gd name="T14" fmla="*/ 1 w 1377"/>
                <a:gd name="T15" fmla="*/ 38 h 694"/>
                <a:gd name="T16" fmla="*/ 0 w 1377"/>
                <a:gd name="T17" fmla="*/ 45 h 694"/>
                <a:gd name="T18" fmla="*/ 1 w 1377"/>
                <a:gd name="T19" fmla="*/ 53 h 694"/>
                <a:gd name="T20" fmla="*/ 5 w 1377"/>
                <a:gd name="T21" fmla="*/ 63 h 694"/>
                <a:gd name="T22" fmla="*/ 11 w 1377"/>
                <a:gd name="T23" fmla="*/ 74 h 694"/>
                <a:gd name="T24" fmla="*/ 11 w 1377"/>
                <a:gd name="T25" fmla="*/ 74 h 694"/>
                <a:gd name="T26" fmla="*/ 11 w 1377"/>
                <a:gd name="T27" fmla="*/ 74 h 694"/>
                <a:gd name="T28" fmla="*/ 11 w 1377"/>
                <a:gd name="T29" fmla="*/ 75 h 694"/>
                <a:gd name="T30" fmla="*/ 11 w 1377"/>
                <a:gd name="T31" fmla="*/ 75 h 694"/>
                <a:gd name="T32" fmla="*/ 11 w 1377"/>
                <a:gd name="T33" fmla="*/ 75 h 694"/>
                <a:gd name="T34" fmla="*/ 12 w 1377"/>
                <a:gd name="T35" fmla="*/ 75 h 694"/>
                <a:gd name="T36" fmla="*/ 161 w 1377"/>
                <a:gd name="T37" fmla="*/ 174 h 694"/>
                <a:gd name="T38" fmla="*/ 162 w 1377"/>
                <a:gd name="T39" fmla="*/ 172 h 694"/>
                <a:gd name="T40" fmla="*/ 160 w 1377"/>
                <a:gd name="T41" fmla="*/ 166 h 694"/>
                <a:gd name="T42" fmla="*/ 160 w 1377"/>
                <a:gd name="T43" fmla="*/ 166 h 694"/>
                <a:gd name="T44" fmla="*/ 160 w 1377"/>
                <a:gd name="T45" fmla="*/ 166 h 694"/>
                <a:gd name="T46" fmla="*/ 159 w 1377"/>
                <a:gd name="T47" fmla="*/ 164 h 694"/>
                <a:gd name="T48" fmla="*/ 158 w 1377"/>
                <a:gd name="T49" fmla="*/ 160 h 694"/>
                <a:gd name="T50" fmla="*/ 156 w 1377"/>
                <a:gd name="T51" fmla="*/ 154 h 694"/>
                <a:gd name="T52" fmla="*/ 154 w 1377"/>
                <a:gd name="T53" fmla="*/ 146 h 694"/>
                <a:gd name="T54" fmla="*/ 153 w 1377"/>
                <a:gd name="T55" fmla="*/ 138 h 694"/>
                <a:gd name="T56" fmla="*/ 154 w 1377"/>
                <a:gd name="T57" fmla="*/ 130 h 694"/>
                <a:gd name="T58" fmla="*/ 157 w 1377"/>
                <a:gd name="T59" fmla="*/ 122 h 694"/>
                <a:gd name="T60" fmla="*/ 163 w 1377"/>
                <a:gd name="T61" fmla="*/ 11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4"/>
                <a:gd name="T95" fmla="*/ 1377 w 1377"/>
                <a:gd name="T96" fmla="*/ 694 h 69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4">
                  <a:moveTo>
                    <a:pt x="652" y="467"/>
                  </a:moveTo>
                  <a:lnTo>
                    <a:pt x="1377" y="288"/>
                  </a:lnTo>
                  <a:lnTo>
                    <a:pt x="758" y="0"/>
                  </a:lnTo>
                  <a:lnTo>
                    <a:pt x="27" y="86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50"/>
                  </a:lnTo>
                  <a:lnTo>
                    <a:pt x="0" y="181"/>
                  </a:lnTo>
                  <a:lnTo>
                    <a:pt x="3" y="215"/>
                  </a:lnTo>
                  <a:lnTo>
                    <a:pt x="17" y="254"/>
                  </a:lnTo>
                  <a:lnTo>
                    <a:pt x="42" y="296"/>
                  </a:lnTo>
                  <a:lnTo>
                    <a:pt x="43" y="296"/>
                  </a:lnTo>
                  <a:lnTo>
                    <a:pt x="43" y="297"/>
                  </a:lnTo>
                  <a:lnTo>
                    <a:pt x="45" y="298"/>
                  </a:lnTo>
                  <a:lnTo>
                    <a:pt x="644" y="694"/>
                  </a:lnTo>
                  <a:lnTo>
                    <a:pt x="646" y="685"/>
                  </a:lnTo>
                  <a:lnTo>
                    <a:pt x="638" y="663"/>
                  </a:lnTo>
                  <a:lnTo>
                    <a:pt x="636" y="656"/>
                  </a:lnTo>
                  <a:lnTo>
                    <a:pt x="629" y="639"/>
                  </a:lnTo>
                  <a:lnTo>
                    <a:pt x="621" y="614"/>
                  </a:lnTo>
                  <a:lnTo>
                    <a:pt x="614" y="583"/>
                  </a:lnTo>
                  <a:lnTo>
                    <a:pt x="612" y="551"/>
                  </a:lnTo>
                  <a:lnTo>
                    <a:pt x="615" y="519"/>
                  </a:lnTo>
                  <a:lnTo>
                    <a:pt x="628" y="490"/>
                  </a:lnTo>
                  <a:lnTo>
                    <a:pt x="652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3" name="Freeform 1405"/>
            <p:cNvSpPr>
              <a:spLocks/>
            </p:cNvSpPr>
            <p:nvPr/>
          </p:nvSpPr>
          <p:spPr bwMode="auto">
            <a:xfrm>
              <a:off x="163" y="3413"/>
              <a:ext cx="614" cy="209"/>
            </a:xfrm>
            <a:custGeom>
              <a:avLst/>
              <a:gdLst>
                <a:gd name="T0" fmla="*/ 307 w 1229"/>
                <a:gd name="T1" fmla="*/ 64 h 418"/>
                <a:gd name="T2" fmla="*/ 145 w 1229"/>
                <a:gd name="T3" fmla="*/ 105 h 418"/>
                <a:gd name="T4" fmla="*/ 0 w 1229"/>
                <a:gd name="T5" fmla="*/ 21 h 418"/>
                <a:gd name="T6" fmla="*/ 170 w 1229"/>
                <a:gd name="T7" fmla="*/ 0 h 418"/>
                <a:gd name="T8" fmla="*/ 307 w 1229"/>
                <a:gd name="T9" fmla="*/ 64 h 4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8"/>
                <a:gd name="T17" fmla="*/ 1229 w 1229"/>
                <a:gd name="T18" fmla="*/ 418 h 4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8">
                  <a:moveTo>
                    <a:pt x="1229" y="256"/>
                  </a:moveTo>
                  <a:lnTo>
                    <a:pt x="581" y="418"/>
                  </a:lnTo>
                  <a:lnTo>
                    <a:pt x="0" y="82"/>
                  </a:lnTo>
                  <a:lnTo>
                    <a:pt x="681" y="0"/>
                  </a:lnTo>
                  <a:lnTo>
                    <a:pt x="1229" y="25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4" name="Freeform 1406"/>
            <p:cNvSpPr>
              <a:spLocks/>
            </p:cNvSpPr>
            <p:nvPr/>
          </p:nvSpPr>
          <p:spPr bwMode="auto">
            <a:xfrm>
              <a:off x="136" y="3457"/>
              <a:ext cx="304" cy="265"/>
            </a:xfrm>
            <a:custGeom>
              <a:avLst/>
              <a:gdLst>
                <a:gd name="T0" fmla="*/ 146 w 607"/>
                <a:gd name="T1" fmla="*/ 133 h 529"/>
                <a:gd name="T2" fmla="*/ 9 w 607"/>
                <a:gd name="T3" fmla="*/ 42 h 529"/>
                <a:gd name="T4" fmla="*/ 5 w 607"/>
                <a:gd name="T5" fmla="*/ 34 h 529"/>
                <a:gd name="T6" fmla="*/ 2 w 607"/>
                <a:gd name="T7" fmla="*/ 27 h 529"/>
                <a:gd name="T8" fmla="*/ 0 w 607"/>
                <a:gd name="T9" fmla="*/ 21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6 h 529"/>
                <a:gd name="T16" fmla="*/ 3 w 607"/>
                <a:gd name="T17" fmla="*/ 3 h 529"/>
                <a:gd name="T18" fmla="*/ 5 w 607"/>
                <a:gd name="T19" fmla="*/ 0 h 529"/>
                <a:gd name="T20" fmla="*/ 152 w 607"/>
                <a:gd name="T21" fmla="*/ 86 h 529"/>
                <a:gd name="T22" fmla="*/ 148 w 607"/>
                <a:gd name="T23" fmla="*/ 90 h 529"/>
                <a:gd name="T24" fmla="*/ 145 w 607"/>
                <a:gd name="T25" fmla="*/ 96 h 529"/>
                <a:gd name="T26" fmla="*/ 143 w 607"/>
                <a:gd name="T27" fmla="*/ 102 h 529"/>
                <a:gd name="T28" fmla="*/ 142 w 607"/>
                <a:gd name="T29" fmla="*/ 108 h 529"/>
                <a:gd name="T30" fmla="*/ 142 w 607"/>
                <a:gd name="T31" fmla="*/ 114 h 529"/>
                <a:gd name="T32" fmla="*/ 143 w 607"/>
                <a:gd name="T33" fmla="*/ 121 h 529"/>
                <a:gd name="T34" fmla="*/ 145 w 607"/>
                <a:gd name="T35" fmla="*/ 127 h 529"/>
                <a:gd name="T36" fmla="*/ 146 w 607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6" y="165"/>
                  </a:lnTo>
                  <a:lnTo>
                    <a:pt x="18" y="135"/>
                  </a:lnTo>
                  <a:lnTo>
                    <a:pt x="5" y="108"/>
                  </a:lnTo>
                  <a:lnTo>
                    <a:pt x="0" y="82"/>
                  </a:lnTo>
                  <a:lnTo>
                    <a:pt x="0" y="60"/>
                  </a:lnTo>
                  <a:lnTo>
                    <a:pt x="2" y="39"/>
                  </a:lnTo>
                  <a:lnTo>
                    <a:pt x="6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8" y="382"/>
                  </a:lnTo>
                  <a:lnTo>
                    <a:pt x="570" y="405"/>
                  </a:lnTo>
                  <a:lnTo>
                    <a:pt x="568" y="430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5" name="Freeform 1407"/>
            <p:cNvSpPr>
              <a:spLocks/>
            </p:cNvSpPr>
            <p:nvPr/>
          </p:nvSpPr>
          <p:spPr bwMode="auto">
            <a:xfrm>
              <a:off x="431" y="3550"/>
              <a:ext cx="376" cy="197"/>
            </a:xfrm>
            <a:custGeom>
              <a:avLst/>
              <a:gdLst>
                <a:gd name="T0" fmla="*/ 167 w 753"/>
                <a:gd name="T1" fmla="*/ 34 h 395"/>
                <a:gd name="T2" fmla="*/ 0 w 753"/>
                <a:gd name="T3" fmla="*/ 77 h 395"/>
                <a:gd name="T4" fmla="*/ 1 w 753"/>
                <a:gd name="T5" fmla="*/ 83 h 395"/>
                <a:gd name="T6" fmla="*/ 169 w 753"/>
                <a:gd name="T7" fmla="*/ 39 h 395"/>
                <a:gd name="T8" fmla="*/ 178 w 753"/>
                <a:gd name="T9" fmla="*/ 48 h 395"/>
                <a:gd name="T10" fmla="*/ 7 w 753"/>
                <a:gd name="T11" fmla="*/ 93 h 395"/>
                <a:gd name="T12" fmla="*/ 8 w 753"/>
                <a:gd name="T13" fmla="*/ 98 h 395"/>
                <a:gd name="T14" fmla="*/ 188 w 753"/>
                <a:gd name="T15" fmla="*/ 51 h 395"/>
                <a:gd name="T16" fmla="*/ 172 w 753"/>
                <a:gd name="T17" fmla="*/ 35 h 395"/>
                <a:gd name="T18" fmla="*/ 175 w 753"/>
                <a:gd name="T19" fmla="*/ 0 h 395"/>
                <a:gd name="T20" fmla="*/ 170 w 753"/>
                <a:gd name="T21" fmla="*/ 0 h 395"/>
                <a:gd name="T22" fmla="*/ 169 w 753"/>
                <a:gd name="T23" fmla="*/ 10 h 395"/>
                <a:gd name="T24" fmla="*/ 167 w 753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5"/>
                <a:gd name="T41" fmla="*/ 753 w 753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5">
                  <a:moveTo>
                    <a:pt x="671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7"/>
                  </a:lnTo>
                  <a:lnTo>
                    <a:pt x="714" y="194"/>
                  </a:lnTo>
                  <a:lnTo>
                    <a:pt x="28" y="374"/>
                  </a:lnTo>
                  <a:lnTo>
                    <a:pt x="34" y="395"/>
                  </a:lnTo>
                  <a:lnTo>
                    <a:pt x="753" y="204"/>
                  </a:lnTo>
                  <a:lnTo>
                    <a:pt x="689" y="141"/>
                  </a:lnTo>
                  <a:lnTo>
                    <a:pt x="700" y="3"/>
                  </a:lnTo>
                  <a:lnTo>
                    <a:pt x="681" y="0"/>
                  </a:lnTo>
                  <a:lnTo>
                    <a:pt x="678" y="43"/>
                  </a:lnTo>
                  <a:lnTo>
                    <a:pt x="671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6" name="Freeform 1408"/>
            <p:cNvSpPr>
              <a:spLocks/>
            </p:cNvSpPr>
            <p:nvPr/>
          </p:nvSpPr>
          <p:spPr bwMode="auto">
            <a:xfrm>
              <a:off x="459" y="3382"/>
              <a:ext cx="347" cy="159"/>
            </a:xfrm>
            <a:custGeom>
              <a:avLst/>
              <a:gdLst>
                <a:gd name="T0" fmla="*/ 10 w 695"/>
                <a:gd name="T1" fmla="*/ 40 h 318"/>
                <a:gd name="T2" fmla="*/ 1 w 695"/>
                <a:gd name="T3" fmla="*/ 49 h 318"/>
                <a:gd name="T4" fmla="*/ 0 w 695"/>
                <a:gd name="T5" fmla="*/ 64 h 318"/>
                <a:gd name="T6" fmla="*/ 1 w 695"/>
                <a:gd name="T7" fmla="*/ 74 h 318"/>
                <a:gd name="T8" fmla="*/ 2 w 695"/>
                <a:gd name="T9" fmla="*/ 80 h 318"/>
                <a:gd name="T10" fmla="*/ 172 w 695"/>
                <a:gd name="T11" fmla="*/ 36 h 318"/>
                <a:gd name="T12" fmla="*/ 173 w 695"/>
                <a:gd name="T13" fmla="*/ 0 h 318"/>
                <a:gd name="T14" fmla="*/ 10 w 695"/>
                <a:gd name="T15" fmla="*/ 40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8"/>
                <a:gd name="T26" fmla="*/ 695 w 695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8">
                  <a:moveTo>
                    <a:pt x="40" y="159"/>
                  </a:moveTo>
                  <a:lnTo>
                    <a:pt x="4" y="199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89" y="142"/>
                  </a:lnTo>
                  <a:lnTo>
                    <a:pt x="695" y="0"/>
                  </a:lnTo>
                  <a:lnTo>
                    <a:pt x="40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7" name="Freeform 1409"/>
            <p:cNvSpPr>
              <a:spLocks/>
            </p:cNvSpPr>
            <p:nvPr/>
          </p:nvSpPr>
          <p:spPr bwMode="auto">
            <a:xfrm>
              <a:off x="462" y="3455"/>
              <a:ext cx="368" cy="118"/>
            </a:xfrm>
            <a:custGeom>
              <a:avLst/>
              <a:gdLst>
                <a:gd name="T0" fmla="*/ 0 w 736"/>
                <a:gd name="T1" fmla="*/ 45 h 237"/>
                <a:gd name="T2" fmla="*/ 7 w 736"/>
                <a:gd name="T3" fmla="*/ 59 h 237"/>
                <a:gd name="T4" fmla="*/ 184 w 736"/>
                <a:gd name="T5" fmla="*/ 13 h 237"/>
                <a:gd name="T6" fmla="*/ 170 w 736"/>
                <a:gd name="T7" fmla="*/ 0 h 237"/>
                <a:gd name="T8" fmla="*/ 0 w 736"/>
                <a:gd name="T9" fmla="*/ 45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6"/>
                <a:gd name="T16" fmla="*/ 0 h 237"/>
                <a:gd name="T17" fmla="*/ 736 w 736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6" h="237">
                  <a:moveTo>
                    <a:pt x="0" y="181"/>
                  </a:moveTo>
                  <a:lnTo>
                    <a:pt x="30" y="237"/>
                  </a:lnTo>
                  <a:lnTo>
                    <a:pt x="736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8" name="Freeform 1410"/>
            <p:cNvSpPr>
              <a:spLocks/>
            </p:cNvSpPr>
            <p:nvPr/>
          </p:nvSpPr>
          <p:spPr bwMode="auto">
            <a:xfrm>
              <a:off x="158" y="3233"/>
              <a:ext cx="688" cy="347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7 w 1377"/>
                <a:gd name="T7" fmla="*/ 22 h 693"/>
                <a:gd name="T8" fmla="*/ 6 w 1377"/>
                <a:gd name="T9" fmla="*/ 23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8 h 693"/>
                <a:gd name="T16" fmla="*/ 0 w 1377"/>
                <a:gd name="T17" fmla="*/ 45 h 693"/>
                <a:gd name="T18" fmla="*/ 1 w 1377"/>
                <a:gd name="T19" fmla="*/ 54 h 693"/>
                <a:gd name="T20" fmla="*/ 4 w 1377"/>
                <a:gd name="T21" fmla="*/ 64 h 693"/>
                <a:gd name="T22" fmla="*/ 10 w 1377"/>
                <a:gd name="T23" fmla="*/ 74 h 693"/>
                <a:gd name="T24" fmla="*/ 11 w 1377"/>
                <a:gd name="T25" fmla="*/ 74 h 693"/>
                <a:gd name="T26" fmla="*/ 11 w 1377"/>
                <a:gd name="T27" fmla="*/ 75 h 693"/>
                <a:gd name="T28" fmla="*/ 11 w 1377"/>
                <a:gd name="T29" fmla="*/ 75 h 693"/>
                <a:gd name="T30" fmla="*/ 161 w 1377"/>
                <a:gd name="T31" fmla="*/ 174 h 693"/>
                <a:gd name="T32" fmla="*/ 161 w 1377"/>
                <a:gd name="T33" fmla="*/ 171 h 693"/>
                <a:gd name="T34" fmla="*/ 159 w 1377"/>
                <a:gd name="T35" fmla="*/ 166 h 693"/>
                <a:gd name="T36" fmla="*/ 159 w 1377"/>
                <a:gd name="T37" fmla="*/ 166 h 693"/>
                <a:gd name="T38" fmla="*/ 159 w 1377"/>
                <a:gd name="T39" fmla="*/ 166 h 693"/>
                <a:gd name="T40" fmla="*/ 159 w 1377"/>
                <a:gd name="T41" fmla="*/ 164 h 693"/>
                <a:gd name="T42" fmla="*/ 157 w 1377"/>
                <a:gd name="T43" fmla="*/ 160 h 693"/>
                <a:gd name="T44" fmla="*/ 155 w 1377"/>
                <a:gd name="T45" fmla="*/ 154 h 693"/>
                <a:gd name="T46" fmla="*/ 153 w 1377"/>
                <a:gd name="T47" fmla="*/ 146 h 693"/>
                <a:gd name="T48" fmla="*/ 153 w 1377"/>
                <a:gd name="T49" fmla="*/ 138 h 693"/>
                <a:gd name="T50" fmla="*/ 153 w 1377"/>
                <a:gd name="T51" fmla="*/ 130 h 693"/>
                <a:gd name="T52" fmla="*/ 157 w 1377"/>
                <a:gd name="T53" fmla="*/ 123 h 693"/>
                <a:gd name="T54" fmla="*/ 163 w 1377"/>
                <a:gd name="T55" fmla="*/ 117 h 6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7"/>
                <a:gd name="T85" fmla="*/ 0 h 693"/>
                <a:gd name="T86" fmla="*/ 1377 w 1377"/>
                <a:gd name="T87" fmla="*/ 693 h 6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7" h="693">
                  <a:moveTo>
                    <a:pt x="652" y="466"/>
                  </a:moveTo>
                  <a:lnTo>
                    <a:pt x="1377" y="287"/>
                  </a:lnTo>
                  <a:lnTo>
                    <a:pt x="758" y="0"/>
                  </a:lnTo>
                  <a:lnTo>
                    <a:pt x="28" y="87"/>
                  </a:lnTo>
                  <a:lnTo>
                    <a:pt x="24" y="91"/>
                  </a:lnTo>
                  <a:lnTo>
                    <a:pt x="17" y="103"/>
                  </a:lnTo>
                  <a:lnTo>
                    <a:pt x="9" y="122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4" y="214"/>
                  </a:lnTo>
                  <a:lnTo>
                    <a:pt x="17" y="254"/>
                  </a:lnTo>
                  <a:lnTo>
                    <a:pt x="43" y="295"/>
                  </a:lnTo>
                  <a:lnTo>
                    <a:pt x="44" y="296"/>
                  </a:lnTo>
                  <a:lnTo>
                    <a:pt x="44" y="297"/>
                  </a:lnTo>
                  <a:lnTo>
                    <a:pt x="644" y="693"/>
                  </a:lnTo>
                  <a:lnTo>
                    <a:pt x="647" y="684"/>
                  </a:lnTo>
                  <a:lnTo>
                    <a:pt x="638" y="663"/>
                  </a:lnTo>
                  <a:lnTo>
                    <a:pt x="638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1" y="614"/>
                  </a:lnTo>
                  <a:lnTo>
                    <a:pt x="614" y="584"/>
                  </a:lnTo>
                  <a:lnTo>
                    <a:pt x="612" y="552"/>
                  </a:lnTo>
                  <a:lnTo>
                    <a:pt x="615" y="519"/>
                  </a:lnTo>
                  <a:lnTo>
                    <a:pt x="628" y="489"/>
                  </a:lnTo>
                  <a:lnTo>
                    <a:pt x="652" y="4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9" name="Freeform 1411"/>
            <p:cNvSpPr>
              <a:spLocks/>
            </p:cNvSpPr>
            <p:nvPr/>
          </p:nvSpPr>
          <p:spPr bwMode="auto">
            <a:xfrm>
              <a:off x="195" y="3245"/>
              <a:ext cx="614" cy="209"/>
            </a:xfrm>
            <a:custGeom>
              <a:avLst/>
              <a:gdLst>
                <a:gd name="T0" fmla="*/ 307 w 1228"/>
                <a:gd name="T1" fmla="*/ 64 h 417"/>
                <a:gd name="T2" fmla="*/ 146 w 1228"/>
                <a:gd name="T3" fmla="*/ 105 h 417"/>
                <a:gd name="T4" fmla="*/ 0 w 1228"/>
                <a:gd name="T5" fmla="*/ 21 h 417"/>
                <a:gd name="T6" fmla="*/ 170 w 1228"/>
                <a:gd name="T7" fmla="*/ 0 h 417"/>
                <a:gd name="T8" fmla="*/ 307 w 1228"/>
                <a:gd name="T9" fmla="*/ 64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8"/>
                <a:gd name="T16" fmla="*/ 0 h 417"/>
                <a:gd name="T17" fmla="*/ 1228 w 1228"/>
                <a:gd name="T18" fmla="*/ 417 h 4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8" h="417">
                  <a:moveTo>
                    <a:pt x="1228" y="255"/>
                  </a:moveTo>
                  <a:lnTo>
                    <a:pt x="581" y="417"/>
                  </a:lnTo>
                  <a:lnTo>
                    <a:pt x="0" y="81"/>
                  </a:lnTo>
                  <a:lnTo>
                    <a:pt x="680" y="0"/>
                  </a:lnTo>
                  <a:lnTo>
                    <a:pt x="1228" y="255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0" name="Freeform 1412"/>
            <p:cNvSpPr>
              <a:spLocks/>
            </p:cNvSpPr>
            <p:nvPr/>
          </p:nvSpPr>
          <p:spPr bwMode="auto">
            <a:xfrm>
              <a:off x="168" y="3290"/>
              <a:ext cx="304" cy="264"/>
            </a:xfrm>
            <a:custGeom>
              <a:avLst/>
              <a:gdLst>
                <a:gd name="T0" fmla="*/ 146 w 607"/>
                <a:gd name="T1" fmla="*/ 132 h 529"/>
                <a:gd name="T2" fmla="*/ 10 w 607"/>
                <a:gd name="T3" fmla="*/ 41 h 529"/>
                <a:gd name="T4" fmla="*/ 5 w 607"/>
                <a:gd name="T5" fmla="*/ 33 h 529"/>
                <a:gd name="T6" fmla="*/ 2 w 607"/>
                <a:gd name="T7" fmla="*/ 27 h 529"/>
                <a:gd name="T8" fmla="*/ 0 w 607"/>
                <a:gd name="T9" fmla="*/ 20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5 h 529"/>
                <a:gd name="T16" fmla="*/ 3 w 607"/>
                <a:gd name="T17" fmla="*/ 2 h 529"/>
                <a:gd name="T18" fmla="*/ 5 w 607"/>
                <a:gd name="T19" fmla="*/ 0 h 529"/>
                <a:gd name="T20" fmla="*/ 152 w 607"/>
                <a:gd name="T21" fmla="*/ 85 h 529"/>
                <a:gd name="T22" fmla="*/ 148 w 607"/>
                <a:gd name="T23" fmla="*/ 90 h 529"/>
                <a:gd name="T24" fmla="*/ 145 w 607"/>
                <a:gd name="T25" fmla="*/ 95 h 529"/>
                <a:gd name="T26" fmla="*/ 143 w 607"/>
                <a:gd name="T27" fmla="*/ 101 h 529"/>
                <a:gd name="T28" fmla="*/ 142 w 607"/>
                <a:gd name="T29" fmla="*/ 107 h 529"/>
                <a:gd name="T30" fmla="*/ 142 w 607"/>
                <a:gd name="T31" fmla="*/ 114 h 529"/>
                <a:gd name="T32" fmla="*/ 143 w 607"/>
                <a:gd name="T33" fmla="*/ 120 h 529"/>
                <a:gd name="T34" fmla="*/ 145 w 607"/>
                <a:gd name="T35" fmla="*/ 126 h 529"/>
                <a:gd name="T36" fmla="*/ 146 w 607"/>
                <a:gd name="T37" fmla="*/ 132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7" y="165"/>
                  </a:lnTo>
                  <a:lnTo>
                    <a:pt x="18" y="135"/>
                  </a:lnTo>
                  <a:lnTo>
                    <a:pt x="6" y="108"/>
                  </a:lnTo>
                  <a:lnTo>
                    <a:pt x="0" y="83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7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9" y="382"/>
                  </a:lnTo>
                  <a:lnTo>
                    <a:pt x="570" y="406"/>
                  </a:lnTo>
                  <a:lnTo>
                    <a:pt x="568" y="431"/>
                  </a:lnTo>
                  <a:lnTo>
                    <a:pt x="568" y="457"/>
                  </a:lnTo>
                  <a:lnTo>
                    <a:pt x="572" y="482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1" name="Freeform 1413"/>
            <p:cNvSpPr>
              <a:spLocks/>
            </p:cNvSpPr>
            <p:nvPr/>
          </p:nvSpPr>
          <p:spPr bwMode="auto">
            <a:xfrm>
              <a:off x="462" y="3382"/>
              <a:ext cx="377" cy="198"/>
            </a:xfrm>
            <a:custGeom>
              <a:avLst/>
              <a:gdLst>
                <a:gd name="T0" fmla="*/ 168 w 753"/>
                <a:gd name="T1" fmla="*/ 34 h 395"/>
                <a:gd name="T2" fmla="*/ 0 w 753"/>
                <a:gd name="T3" fmla="*/ 78 h 395"/>
                <a:gd name="T4" fmla="*/ 1 w 753"/>
                <a:gd name="T5" fmla="*/ 83 h 395"/>
                <a:gd name="T6" fmla="*/ 170 w 753"/>
                <a:gd name="T7" fmla="*/ 40 h 395"/>
                <a:gd name="T8" fmla="*/ 179 w 753"/>
                <a:gd name="T9" fmla="*/ 49 h 395"/>
                <a:gd name="T10" fmla="*/ 7 w 753"/>
                <a:gd name="T11" fmla="*/ 94 h 395"/>
                <a:gd name="T12" fmla="*/ 9 w 753"/>
                <a:gd name="T13" fmla="*/ 99 h 395"/>
                <a:gd name="T14" fmla="*/ 189 w 753"/>
                <a:gd name="T15" fmla="*/ 52 h 395"/>
                <a:gd name="T16" fmla="*/ 173 w 753"/>
                <a:gd name="T17" fmla="*/ 36 h 395"/>
                <a:gd name="T18" fmla="*/ 175 w 753"/>
                <a:gd name="T19" fmla="*/ 1 h 395"/>
                <a:gd name="T20" fmla="*/ 171 w 753"/>
                <a:gd name="T21" fmla="*/ 0 h 395"/>
                <a:gd name="T22" fmla="*/ 170 w 753"/>
                <a:gd name="T23" fmla="*/ 11 h 395"/>
                <a:gd name="T24" fmla="*/ 168 w 753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5"/>
                <a:gd name="T41" fmla="*/ 753 w 753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5">
                  <a:moveTo>
                    <a:pt x="671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7"/>
                  </a:lnTo>
                  <a:lnTo>
                    <a:pt x="714" y="194"/>
                  </a:lnTo>
                  <a:lnTo>
                    <a:pt x="28" y="374"/>
                  </a:lnTo>
                  <a:lnTo>
                    <a:pt x="34" y="395"/>
                  </a:lnTo>
                  <a:lnTo>
                    <a:pt x="753" y="205"/>
                  </a:lnTo>
                  <a:lnTo>
                    <a:pt x="690" y="141"/>
                  </a:lnTo>
                  <a:lnTo>
                    <a:pt x="700" y="3"/>
                  </a:lnTo>
                  <a:lnTo>
                    <a:pt x="681" y="0"/>
                  </a:lnTo>
                  <a:lnTo>
                    <a:pt x="678" y="43"/>
                  </a:lnTo>
                  <a:lnTo>
                    <a:pt x="671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2" name="Freeform 1414"/>
            <p:cNvSpPr>
              <a:spLocks/>
            </p:cNvSpPr>
            <p:nvPr/>
          </p:nvSpPr>
          <p:spPr bwMode="auto">
            <a:xfrm>
              <a:off x="478" y="3180"/>
              <a:ext cx="334" cy="209"/>
            </a:xfrm>
            <a:custGeom>
              <a:avLst/>
              <a:gdLst>
                <a:gd name="T0" fmla="*/ 7 w 668"/>
                <a:gd name="T1" fmla="*/ 59 h 416"/>
                <a:gd name="T2" fmla="*/ 0 w 668"/>
                <a:gd name="T3" fmla="*/ 72 h 416"/>
                <a:gd name="T4" fmla="*/ 1 w 668"/>
                <a:gd name="T5" fmla="*/ 88 h 416"/>
                <a:gd name="T6" fmla="*/ 3 w 668"/>
                <a:gd name="T7" fmla="*/ 98 h 416"/>
                <a:gd name="T8" fmla="*/ 3 w 668"/>
                <a:gd name="T9" fmla="*/ 105 h 416"/>
                <a:gd name="T10" fmla="*/ 167 w 668"/>
                <a:gd name="T11" fmla="*/ 39 h 416"/>
                <a:gd name="T12" fmla="*/ 165 w 668"/>
                <a:gd name="T13" fmla="*/ 0 h 416"/>
                <a:gd name="T14" fmla="*/ 7 w 668"/>
                <a:gd name="T15" fmla="*/ 59 h 4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68"/>
                <a:gd name="T25" fmla="*/ 0 h 416"/>
                <a:gd name="T26" fmla="*/ 668 w 668"/>
                <a:gd name="T27" fmla="*/ 416 h 4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68" h="416">
                  <a:moveTo>
                    <a:pt x="30" y="235"/>
                  </a:moveTo>
                  <a:lnTo>
                    <a:pt x="0" y="285"/>
                  </a:lnTo>
                  <a:lnTo>
                    <a:pt x="1" y="348"/>
                  </a:lnTo>
                  <a:lnTo>
                    <a:pt x="11" y="391"/>
                  </a:lnTo>
                  <a:lnTo>
                    <a:pt x="15" y="416"/>
                  </a:lnTo>
                  <a:lnTo>
                    <a:pt x="668" y="154"/>
                  </a:lnTo>
                  <a:lnTo>
                    <a:pt x="660" y="0"/>
                  </a:lnTo>
                  <a:lnTo>
                    <a:pt x="30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3" name="Freeform 1415"/>
            <p:cNvSpPr>
              <a:spLocks/>
            </p:cNvSpPr>
            <p:nvPr/>
          </p:nvSpPr>
          <p:spPr bwMode="auto">
            <a:xfrm>
              <a:off x="485" y="3260"/>
              <a:ext cx="356" cy="163"/>
            </a:xfrm>
            <a:custGeom>
              <a:avLst/>
              <a:gdLst>
                <a:gd name="T0" fmla="*/ 0 w 712"/>
                <a:gd name="T1" fmla="*/ 66 h 327"/>
                <a:gd name="T2" fmla="*/ 9 w 712"/>
                <a:gd name="T3" fmla="*/ 81 h 327"/>
                <a:gd name="T4" fmla="*/ 178 w 712"/>
                <a:gd name="T5" fmla="*/ 13 h 327"/>
                <a:gd name="T6" fmla="*/ 163 w 712"/>
                <a:gd name="T7" fmla="*/ 0 h 327"/>
                <a:gd name="T8" fmla="*/ 0 w 712"/>
                <a:gd name="T9" fmla="*/ 66 h 3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7"/>
                <a:gd name="T17" fmla="*/ 712 w 712"/>
                <a:gd name="T18" fmla="*/ 327 h 3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7">
                  <a:moveTo>
                    <a:pt x="0" y="267"/>
                  </a:moveTo>
                  <a:lnTo>
                    <a:pt x="35" y="327"/>
                  </a:lnTo>
                  <a:lnTo>
                    <a:pt x="712" y="53"/>
                  </a:lnTo>
                  <a:lnTo>
                    <a:pt x="650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4" name="Freeform 1416"/>
            <p:cNvSpPr>
              <a:spLocks/>
            </p:cNvSpPr>
            <p:nvPr/>
          </p:nvSpPr>
          <p:spPr bwMode="auto">
            <a:xfrm>
              <a:off x="160" y="3038"/>
              <a:ext cx="687" cy="392"/>
            </a:xfrm>
            <a:custGeom>
              <a:avLst/>
              <a:gdLst>
                <a:gd name="T0" fmla="*/ 169 w 1374"/>
                <a:gd name="T1" fmla="*/ 133 h 784"/>
                <a:gd name="T2" fmla="*/ 344 w 1374"/>
                <a:gd name="T3" fmla="*/ 67 h 784"/>
                <a:gd name="T4" fmla="*/ 183 w 1374"/>
                <a:gd name="T5" fmla="*/ 0 h 784"/>
                <a:gd name="T6" fmla="*/ 5 w 1374"/>
                <a:gd name="T7" fmla="*/ 40 h 784"/>
                <a:gd name="T8" fmla="*/ 3 w 1374"/>
                <a:gd name="T9" fmla="*/ 42 h 784"/>
                <a:gd name="T10" fmla="*/ 3 w 1374"/>
                <a:gd name="T11" fmla="*/ 46 h 784"/>
                <a:gd name="T12" fmla="*/ 1 w 1374"/>
                <a:gd name="T13" fmla="*/ 51 h 784"/>
                <a:gd name="T14" fmla="*/ 0 w 1374"/>
                <a:gd name="T15" fmla="*/ 58 h 784"/>
                <a:gd name="T16" fmla="*/ 1 w 1374"/>
                <a:gd name="T17" fmla="*/ 68 h 784"/>
                <a:gd name="T18" fmla="*/ 3 w 1374"/>
                <a:gd name="T19" fmla="*/ 78 h 784"/>
                <a:gd name="T20" fmla="*/ 6 w 1374"/>
                <a:gd name="T21" fmla="*/ 88 h 784"/>
                <a:gd name="T22" fmla="*/ 14 w 1374"/>
                <a:gd name="T23" fmla="*/ 99 h 784"/>
                <a:gd name="T24" fmla="*/ 14 w 1374"/>
                <a:gd name="T25" fmla="*/ 99 h 784"/>
                <a:gd name="T26" fmla="*/ 14 w 1374"/>
                <a:gd name="T27" fmla="*/ 99 h 784"/>
                <a:gd name="T28" fmla="*/ 14 w 1374"/>
                <a:gd name="T29" fmla="*/ 99 h 784"/>
                <a:gd name="T30" fmla="*/ 173 w 1374"/>
                <a:gd name="T31" fmla="*/ 196 h 784"/>
                <a:gd name="T32" fmla="*/ 173 w 1374"/>
                <a:gd name="T33" fmla="*/ 194 h 784"/>
                <a:gd name="T34" fmla="*/ 171 w 1374"/>
                <a:gd name="T35" fmla="*/ 188 h 784"/>
                <a:gd name="T36" fmla="*/ 171 w 1374"/>
                <a:gd name="T37" fmla="*/ 188 h 784"/>
                <a:gd name="T38" fmla="*/ 171 w 1374"/>
                <a:gd name="T39" fmla="*/ 188 h 784"/>
                <a:gd name="T40" fmla="*/ 170 w 1374"/>
                <a:gd name="T41" fmla="*/ 186 h 784"/>
                <a:gd name="T42" fmla="*/ 168 w 1374"/>
                <a:gd name="T43" fmla="*/ 181 h 784"/>
                <a:gd name="T44" fmla="*/ 166 w 1374"/>
                <a:gd name="T45" fmla="*/ 175 h 784"/>
                <a:gd name="T46" fmla="*/ 163 w 1374"/>
                <a:gd name="T47" fmla="*/ 166 h 784"/>
                <a:gd name="T48" fmla="*/ 162 w 1374"/>
                <a:gd name="T49" fmla="*/ 158 h 784"/>
                <a:gd name="T50" fmla="*/ 162 w 1374"/>
                <a:gd name="T51" fmla="*/ 149 h 784"/>
                <a:gd name="T52" fmla="*/ 164 w 1374"/>
                <a:gd name="T53" fmla="*/ 140 h 784"/>
                <a:gd name="T54" fmla="*/ 169 w 1374"/>
                <a:gd name="T55" fmla="*/ 133 h 7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4"/>
                <a:gd name="T85" fmla="*/ 0 h 784"/>
                <a:gd name="T86" fmla="*/ 1374 w 1374"/>
                <a:gd name="T87" fmla="*/ 784 h 7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4" h="784">
                  <a:moveTo>
                    <a:pt x="676" y="531"/>
                  </a:moveTo>
                  <a:lnTo>
                    <a:pt x="1374" y="266"/>
                  </a:lnTo>
                  <a:lnTo>
                    <a:pt x="732" y="0"/>
                  </a:lnTo>
                  <a:lnTo>
                    <a:pt x="17" y="160"/>
                  </a:lnTo>
                  <a:lnTo>
                    <a:pt x="15" y="166"/>
                  </a:lnTo>
                  <a:lnTo>
                    <a:pt x="9" y="181"/>
                  </a:lnTo>
                  <a:lnTo>
                    <a:pt x="3" y="204"/>
                  </a:lnTo>
                  <a:lnTo>
                    <a:pt x="0" y="234"/>
                  </a:lnTo>
                  <a:lnTo>
                    <a:pt x="1" y="270"/>
                  </a:lnTo>
                  <a:lnTo>
                    <a:pt x="9" y="309"/>
                  </a:lnTo>
                  <a:lnTo>
                    <a:pt x="26" y="351"/>
                  </a:lnTo>
                  <a:lnTo>
                    <a:pt x="56" y="396"/>
                  </a:lnTo>
                  <a:lnTo>
                    <a:pt x="57" y="399"/>
                  </a:lnTo>
                  <a:lnTo>
                    <a:pt x="58" y="399"/>
                  </a:lnTo>
                  <a:lnTo>
                    <a:pt x="692" y="784"/>
                  </a:lnTo>
                  <a:lnTo>
                    <a:pt x="693" y="774"/>
                  </a:lnTo>
                  <a:lnTo>
                    <a:pt x="683" y="751"/>
                  </a:lnTo>
                  <a:lnTo>
                    <a:pt x="679" y="744"/>
                  </a:lnTo>
                  <a:lnTo>
                    <a:pt x="671" y="724"/>
                  </a:lnTo>
                  <a:lnTo>
                    <a:pt x="661" y="698"/>
                  </a:lnTo>
                  <a:lnTo>
                    <a:pt x="651" y="664"/>
                  </a:lnTo>
                  <a:lnTo>
                    <a:pt x="645" y="629"/>
                  </a:lnTo>
                  <a:lnTo>
                    <a:pt x="645" y="593"/>
                  </a:lnTo>
                  <a:lnTo>
                    <a:pt x="655" y="560"/>
                  </a:lnTo>
                  <a:lnTo>
                    <a:pt x="676" y="5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5" name="Freeform 1417"/>
            <p:cNvSpPr>
              <a:spLocks/>
            </p:cNvSpPr>
            <p:nvPr/>
          </p:nvSpPr>
          <p:spPr bwMode="auto">
            <a:xfrm>
              <a:off x="193" y="3052"/>
              <a:ext cx="618" cy="238"/>
            </a:xfrm>
            <a:custGeom>
              <a:avLst/>
              <a:gdLst>
                <a:gd name="T0" fmla="*/ 309 w 1236"/>
                <a:gd name="T1" fmla="*/ 59 h 475"/>
                <a:gd name="T2" fmla="*/ 153 w 1236"/>
                <a:gd name="T3" fmla="*/ 119 h 475"/>
                <a:gd name="T4" fmla="*/ 0 w 1236"/>
                <a:gd name="T5" fmla="*/ 38 h 475"/>
                <a:gd name="T6" fmla="*/ 166 w 1236"/>
                <a:gd name="T7" fmla="*/ 0 h 475"/>
                <a:gd name="T8" fmla="*/ 309 w 1236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6"/>
                <a:gd name="T16" fmla="*/ 0 h 475"/>
                <a:gd name="T17" fmla="*/ 1236 w 1236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6" h="475">
                  <a:moveTo>
                    <a:pt x="1236" y="236"/>
                  </a:moveTo>
                  <a:lnTo>
                    <a:pt x="610" y="475"/>
                  </a:lnTo>
                  <a:lnTo>
                    <a:pt x="0" y="151"/>
                  </a:lnTo>
                  <a:lnTo>
                    <a:pt x="665" y="0"/>
                  </a:lnTo>
                  <a:lnTo>
                    <a:pt x="1236" y="236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6" name="Freeform 1418"/>
            <p:cNvSpPr>
              <a:spLocks/>
            </p:cNvSpPr>
            <p:nvPr/>
          </p:nvSpPr>
          <p:spPr bwMode="auto">
            <a:xfrm>
              <a:off x="170" y="3133"/>
              <a:ext cx="316" cy="271"/>
            </a:xfrm>
            <a:custGeom>
              <a:avLst/>
              <a:gdLst>
                <a:gd name="T0" fmla="*/ 157 w 632"/>
                <a:gd name="T1" fmla="*/ 136 h 541"/>
                <a:gd name="T2" fmla="*/ 12 w 632"/>
                <a:gd name="T3" fmla="*/ 47 h 541"/>
                <a:gd name="T4" fmla="*/ 7 w 632"/>
                <a:gd name="T5" fmla="*/ 39 h 541"/>
                <a:gd name="T6" fmla="*/ 3 w 632"/>
                <a:gd name="T7" fmla="*/ 32 h 541"/>
                <a:gd name="T8" fmla="*/ 1 w 632"/>
                <a:gd name="T9" fmla="*/ 24 h 541"/>
                <a:gd name="T10" fmla="*/ 1 w 632"/>
                <a:gd name="T11" fmla="*/ 18 h 541"/>
                <a:gd name="T12" fmla="*/ 0 w 632"/>
                <a:gd name="T13" fmla="*/ 12 h 541"/>
                <a:gd name="T14" fmla="*/ 1 w 632"/>
                <a:gd name="T15" fmla="*/ 7 h 541"/>
                <a:gd name="T16" fmla="*/ 1 w 632"/>
                <a:gd name="T17" fmla="*/ 3 h 541"/>
                <a:gd name="T18" fmla="*/ 2 w 632"/>
                <a:gd name="T19" fmla="*/ 0 h 541"/>
                <a:gd name="T20" fmla="*/ 158 w 632"/>
                <a:gd name="T21" fmla="*/ 83 h 541"/>
                <a:gd name="T22" fmla="*/ 155 w 632"/>
                <a:gd name="T23" fmla="*/ 88 h 541"/>
                <a:gd name="T24" fmla="*/ 152 w 632"/>
                <a:gd name="T25" fmla="*/ 95 h 541"/>
                <a:gd name="T26" fmla="*/ 151 w 632"/>
                <a:gd name="T27" fmla="*/ 102 h 541"/>
                <a:gd name="T28" fmla="*/ 151 w 632"/>
                <a:gd name="T29" fmla="*/ 109 h 541"/>
                <a:gd name="T30" fmla="*/ 152 w 632"/>
                <a:gd name="T31" fmla="*/ 116 h 541"/>
                <a:gd name="T32" fmla="*/ 153 w 632"/>
                <a:gd name="T33" fmla="*/ 123 h 541"/>
                <a:gd name="T34" fmla="*/ 155 w 632"/>
                <a:gd name="T35" fmla="*/ 130 h 541"/>
                <a:gd name="T36" fmla="*/ 157 w 632"/>
                <a:gd name="T37" fmla="*/ 136 h 54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2"/>
                <a:gd name="T58" fmla="*/ 0 h 541"/>
                <a:gd name="T59" fmla="*/ 632 w 632"/>
                <a:gd name="T60" fmla="*/ 541 h 54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2" h="541">
                  <a:moveTo>
                    <a:pt x="628" y="541"/>
                  </a:moveTo>
                  <a:lnTo>
                    <a:pt x="50" y="187"/>
                  </a:lnTo>
                  <a:lnTo>
                    <a:pt x="28" y="154"/>
                  </a:lnTo>
                  <a:lnTo>
                    <a:pt x="13" y="125"/>
                  </a:lnTo>
                  <a:lnTo>
                    <a:pt x="5" y="96"/>
                  </a:lnTo>
                  <a:lnTo>
                    <a:pt x="2" y="70"/>
                  </a:lnTo>
                  <a:lnTo>
                    <a:pt x="0" y="47"/>
                  </a:lnTo>
                  <a:lnTo>
                    <a:pt x="4" y="28"/>
                  </a:lnTo>
                  <a:lnTo>
                    <a:pt x="7" y="12"/>
                  </a:lnTo>
                  <a:lnTo>
                    <a:pt x="11" y="0"/>
                  </a:lnTo>
                  <a:lnTo>
                    <a:pt x="632" y="329"/>
                  </a:lnTo>
                  <a:lnTo>
                    <a:pt x="617" y="352"/>
                  </a:lnTo>
                  <a:lnTo>
                    <a:pt x="608" y="378"/>
                  </a:lnTo>
                  <a:lnTo>
                    <a:pt x="603" y="405"/>
                  </a:lnTo>
                  <a:lnTo>
                    <a:pt x="603" y="433"/>
                  </a:lnTo>
                  <a:lnTo>
                    <a:pt x="605" y="462"/>
                  </a:lnTo>
                  <a:lnTo>
                    <a:pt x="611" y="489"/>
                  </a:lnTo>
                  <a:lnTo>
                    <a:pt x="619" y="517"/>
                  </a:lnTo>
                  <a:lnTo>
                    <a:pt x="628" y="541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7" name="Freeform 1419"/>
            <p:cNvSpPr>
              <a:spLocks/>
            </p:cNvSpPr>
            <p:nvPr/>
          </p:nvSpPr>
          <p:spPr bwMode="auto">
            <a:xfrm>
              <a:off x="485" y="3181"/>
              <a:ext cx="365" cy="249"/>
            </a:xfrm>
            <a:custGeom>
              <a:avLst/>
              <a:gdLst>
                <a:gd name="T0" fmla="*/ 161 w 730"/>
                <a:gd name="T1" fmla="*/ 37 h 498"/>
                <a:gd name="T2" fmla="*/ 0 w 730"/>
                <a:gd name="T3" fmla="*/ 102 h 498"/>
                <a:gd name="T4" fmla="*/ 1 w 730"/>
                <a:gd name="T5" fmla="*/ 108 h 498"/>
                <a:gd name="T6" fmla="*/ 163 w 730"/>
                <a:gd name="T7" fmla="*/ 43 h 498"/>
                <a:gd name="T8" fmla="*/ 173 w 730"/>
                <a:gd name="T9" fmla="*/ 52 h 498"/>
                <a:gd name="T10" fmla="*/ 9 w 730"/>
                <a:gd name="T11" fmla="*/ 119 h 498"/>
                <a:gd name="T12" fmla="*/ 11 w 730"/>
                <a:gd name="T13" fmla="*/ 125 h 498"/>
                <a:gd name="T14" fmla="*/ 183 w 730"/>
                <a:gd name="T15" fmla="*/ 54 h 498"/>
                <a:gd name="T16" fmla="*/ 166 w 730"/>
                <a:gd name="T17" fmla="*/ 38 h 498"/>
                <a:gd name="T18" fmla="*/ 165 w 730"/>
                <a:gd name="T19" fmla="*/ 0 h 498"/>
                <a:gd name="T20" fmla="*/ 160 w 730"/>
                <a:gd name="T21" fmla="*/ 0 h 498"/>
                <a:gd name="T22" fmla="*/ 161 w 730"/>
                <a:gd name="T23" fmla="*/ 12 h 498"/>
                <a:gd name="T24" fmla="*/ 161 w 730"/>
                <a:gd name="T25" fmla="*/ 37 h 4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498"/>
                <a:gd name="T41" fmla="*/ 730 w 730"/>
                <a:gd name="T42" fmla="*/ 498 h 49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498">
                  <a:moveTo>
                    <a:pt x="643" y="148"/>
                  </a:moveTo>
                  <a:lnTo>
                    <a:pt x="0" y="408"/>
                  </a:lnTo>
                  <a:lnTo>
                    <a:pt x="6" y="430"/>
                  </a:lnTo>
                  <a:lnTo>
                    <a:pt x="651" y="170"/>
                  </a:lnTo>
                  <a:lnTo>
                    <a:pt x="691" y="207"/>
                  </a:lnTo>
                  <a:lnTo>
                    <a:pt x="34" y="476"/>
                  </a:lnTo>
                  <a:lnTo>
                    <a:pt x="42" y="498"/>
                  </a:lnTo>
                  <a:lnTo>
                    <a:pt x="730" y="215"/>
                  </a:lnTo>
                  <a:lnTo>
                    <a:pt x="662" y="152"/>
                  </a:lnTo>
                  <a:lnTo>
                    <a:pt x="660" y="0"/>
                  </a:lnTo>
                  <a:lnTo>
                    <a:pt x="640" y="0"/>
                  </a:lnTo>
                  <a:lnTo>
                    <a:pt x="641" y="47"/>
                  </a:lnTo>
                  <a:lnTo>
                    <a:pt x="643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8" name="Freeform 1420"/>
            <p:cNvSpPr>
              <a:spLocks/>
            </p:cNvSpPr>
            <p:nvPr/>
          </p:nvSpPr>
          <p:spPr bwMode="auto">
            <a:xfrm>
              <a:off x="435" y="3031"/>
              <a:ext cx="348" cy="159"/>
            </a:xfrm>
            <a:custGeom>
              <a:avLst/>
              <a:gdLst>
                <a:gd name="T0" fmla="*/ 10 w 694"/>
                <a:gd name="T1" fmla="*/ 40 h 318"/>
                <a:gd name="T2" fmla="*/ 2 w 694"/>
                <a:gd name="T3" fmla="*/ 50 h 318"/>
                <a:gd name="T4" fmla="*/ 0 w 694"/>
                <a:gd name="T5" fmla="*/ 64 h 318"/>
                <a:gd name="T6" fmla="*/ 2 w 694"/>
                <a:gd name="T7" fmla="*/ 74 h 318"/>
                <a:gd name="T8" fmla="*/ 2 w 694"/>
                <a:gd name="T9" fmla="*/ 80 h 318"/>
                <a:gd name="T10" fmla="*/ 173 w 694"/>
                <a:gd name="T11" fmla="*/ 36 h 318"/>
                <a:gd name="T12" fmla="*/ 175 w 694"/>
                <a:gd name="T13" fmla="*/ 0 h 318"/>
                <a:gd name="T14" fmla="*/ 10 w 694"/>
                <a:gd name="T15" fmla="*/ 40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4"/>
                <a:gd name="T25" fmla="*/ 0 h 318"/>
                <a:gd name="T26" fmla="*/ 694 w 694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4" h="318">
                  <a:moveTo>
                    <a:pt x="40" y="159"/>
                  </a:moveTo>
                  <a:lnTo>
                    <a:pt x="5" y="200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90" y="141"/>
                  </a:lnTo>
                  <a:lnTo>
                    <a:pt x="694" y="0"/>
                  </a:lnTo>
                  <a:lnTo>
                    <a:pt x="40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9" name="Freeform 1421"/>
            <p:cNvSpPr>
              <a:spLocks/>
            </p:cNvSpPr>
            <p:nvPr/>
          </p:nvSpPr>
          <p:spPr bwMode="auto">
            <a:xfrm>
              <a:off x="439" y="3103"/>
              <a:ext cx="368" cy="119"/>
            </a:xfrm>
            <a:custGeom>
              <a:avLst/>
              <a:gdLst>
                <a:gd name="T0" fmla="*/ 0 w 735"/>
                <a:gd name="T1" fmla="*/ 46 h 238"/>
                <a:gd name="T2" fmla="*/ 8 w 735"/>
                <a:gd name="T3" fmla="*/ 60 h 238"/>
                <a:gd name="T4" fmla="*/ 184 w 735"/>
                <a:gd name="T5" fmla="*/ 14 h 238"/>
                <a:gd name="T6" fmla="*/ 170 w 735"/>
                <a:gd name="T7" fmla="*/ 0 h 238"/>
                <a:gd name="T8" fmla="*/ 0 w 735"/>
                <a:gd name="T9" fmla="*/ 46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8"/>
                <a:gd name="T17" fmla="*/ 735 w 735"/>
                <a:gd name="T18" fmla="*/ 238 h 2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8">
                  <a:moveTo>
                    <a:pt x="0" y="182"/>
                  </a:moveTo>
                  <a:lnTo>
                    <a:pt x="30" y="238"/>
                  </a:lnTo>
                  <a:lnTo>
                    <a:pt x="735" y="54"/>
                  </a:lnTo>
                  <a:lnTo>
                    <a:pt x="677" y="0"/>
                  </a:lnTo>
                  <a:lnTo>
                    <a:pt x="0" y="18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0" name="Freeform 1422"/>
            <p:cNvSpPr>
              <a:spLocks/>
            </p:cNvSpPr>
            <p:nvPr/>
          </p:nvSpPr>
          <p:spPr bwMode="auto">
            <a:xfrm>
              <a:off x="134" y="2881"/>
              <a:ext cx="688" cy="346"/>
            </a:xfrm>
            <a:custGeom>
              <a:avLst/>
              <a:gdLst>
                <a:gd name="T0" fmla="*/ 163 w 1377"/>
                <a:gd name="T1" fmla="*/ 116 h 693"/>
                <a:gd name="T2" fmla="*/ 344 w 1377"/>
                <a:gd name="T3" fmla="*/ 72 h 693"/>
                <a:gd name="T4" fmla="*/ 189 w 1377"/>
                <a:gd name="T5" fmla="*/ 0 h 693"/>
                <a:gd name="T6" fmla="*/ 7 w 1377"/>
                <a:gd name="T7" fmla="*/ 21 h 693"/>
                <a:gd name="T8" fmla="*/ 6 w 1377"/>
                <a:gd name="T9" fmla="*/ 22 h 693"/>
                <a:gd name="T10" fmla="*/ 4 w 1377"/>
                <a:gd name="T11" fmla="*/ 26 h 693"/>
                <a:gd name="T12" fmla="*/ 2 w 1377"/>
                <a:gd name="T13" fmla="*/ 30 h 693"/>
                <a:gd name="T14" fmla="*/ 0 w 1377"/>
                <a:gd name="T15" fmla="*/ 37 h 693"/>
                <a:gd name="T16" fmla="*/ 0 w 1377"/>
                <a:gd name="T17" fmla="*/ 45 h 693"/>
                <a:gd name="T18" fmla="*/ 0 w 1377"/>
                <a:gd name="T19" fmla="*/ 53 h 693"/>
                <a:gd name="T20" fmla="*/ 4 w 1377"/>
                <a:gd name="T21" fmla="*/ 63 h 693"/>
                <a:gd name="T22" fmla="*/ 10 w 1377"/>
                <a:gd name="T23" fmla="*/ 74 h 693"/>
                <a:gd name="T24" fmla="*/ 10 w 1377"/>
                <a:gd name="T25" fmla="*/ 74 h 693"/>
                <a:gd name="T26" fmla="*/ 11 w 1377"/>
                <a:gd name="T27" fmla="*/ 74 h 693"/>
                <a:gd name="T28" fmla="*/ 11 w 1377"/>
                <a:gd name="T29" fmla="*/ 74 h 693"/>
                <a:gd name="T30" fmla="*/ 11 w 1377"/>
                <a:gd name="T31" fmla="*/ 74 h 693"/>
                <a:gd name="T32" fmla="*/ 11 w 1377"/>
                <a:gd name="T33" fmla="*/ 74 h 693"/>
                <a:gd name="T34" fmla="*/ 11 w 1377"/>
                <a:gd name="T35" fmla="*/ 74 h 693"/>
                <a:gd name="T36" fmla="*/ 161 w 1377"/>
                <a:gd name="T37" fmla="*/ 173 h 693"/>
                <a:gd name="T38" fmla="*/ 161 w 1377"/>
                <a:gd name="T39" fmla="*/ 171 h 693"/>
                <a:gd name="T40" fmla="*/ 159 w 1377"/>
                <a:gd name="T41" fmla="*/ 165 h 693"/>
                <a:gd name="T42" fmla="*/ 159 w 1377"/>
                <a:gd name="T43" fmla="*/ 165 h 693"/>
                <a:gd name="T44" fmla="*/ 159 w 1377"/>
                <a:gd name="T45" fmla="*/ 165 h 693"/>
                <a:gd name="T46" fmla="*/ 159 w 1377"/>
                <a:gd name="T47" fmla="*/ 164 h 693"/>
                <a:gd name="T48" fmla="*/ 157 w 1377"/>
                <a:gd name="T49" fmla="*/ 159 h 693"/>
                <a:gd name="T50" fmla="*/ 155 w 1377"/>
                <a:gd name="T51" fmla="*/ 153 h 693"/>
                <a:gd name="T52" fmla="*/ 153 w 1377"/>
                <a:gd name="T53" fmla="*/ 146 h 693"/>
                <a:gd name="T54" fmla="*/ 153 w 1377"/>
                <a:gd name="T55" fmla="*/ 137 h 693"/>
                <a:gd name="T56" fmla="*/ 154 w 1377"/>
                <a:gd name="T57" fmla="*/ 129 h 693"/>
                <a:gd name="T58" fmla="*/ 157 w 1377"/>
                <a:gd name="T59" fmla="*/ 122 h 693"/>
                <a:gd name="T60" fmla="*/ 163 w 1377"/>
                <a:gd name="T61" fmla="*/ 116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3" y="467"/>
                  </a:moveTo>
                  <a:lnTo>
                    <a:pt x="1377" y="288"/>
                  </a:lnTo>
                  <a:lnTo>
                    <a:pt x="759" y="0"/>
                  </a:lnTo>
                  <a:lnTo>
                    <a:pt x="28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50"/>
                  </a:lnTo>
                  <a:lnTo>
                    <a:pt x="0" y="181"/>
                  </a:lnTo>
                  <a:lnTo>
                    <a:pt x="3" y="215"/>
                  </a:lnTo>
                  <a:lnTo>
                    <a:pt x="17" y="255"/>
                  </a:lnTo>
                  <a:lnTo>
                    <a:pt x="42" y="296"/>
                  </a:lnTo>
                  <a:lnTo>
                    <a:pt x="44" y="296"/>
                  </a:lnTo>
                  <a:lnTo>
                    <a:pt x="44" y="297"/>
                  </a:lnTo>
                  <a:lnTo>
                    <a:pt x="45" y="297"/>
                  </a:lnTo>
                  <a:lnTo>
                    <a:pt x="645" y="693"/>
                  </a:lnTo>
                  <a:lnTo>
                    <a:pt x="646" y="685"/>
                  </a:lnTo>
                  <a:lnTo>
                    <a:pt x="639" y="663"/>
                  </a:lnTo>
                  <a:lnTo>
                    <a:pt x="636" y="656"/>
                  </a:lnTo>
                  <a:lnTo>
                    <a:pt x="629" y="639"/>
                  </a:lnTo>
                  <a:lnTo>
                    <a:pt x="622" y="615"/>
                  </a:lnTo>
                  <a:lnTo>
                    <a:pt x="615" y="584"/>
                  </a:lnTo>
                  <a:lnTo>
                    <a:pt x="613" y="551"/>
                  </a:lnTo>
                  <a:lnTo>
                    <a:pt x="616" y="519"/>
                  </a:lnTo>
                  <a:lnTo>
                    <a:pt x="629" y="490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1" name="Freeform 1423"/>
            <p:cNvSpPr>
              <a:spLocks/>
            </p:cNvSpPr>
            <p:nvPr/>
          </p:nvSpPr>
          <p:spPr bwMode="auto">
            <a:xfrm>
              <a:off x="171" y="2894"/>
              <a:ext cx="615" cy="209"/>
            </a:xfrm>
            <a:custGeom>
              <a:avLst/>
              <a:gdLst>
                <a:gd name="T0" fmla="*/ 308 w 1229"/>
                <a:gd name="T1" fmla="*/ 64 h 417"/>
                <a:gd name="T2" fmla="*/ 146 w 1229"/>
                <a:gd name="T3" fmla="*/ 105 h 417"/>
                <a:gd name="T4" fmla="*/ 0 w 1229"/>
                <a:gd name="T5" fmla="*/ 21 h 417"/>
                <a:gd name="T6" fmla="*/ 171 w 1229"/>
                <a:gd name="T7" fmla="*/ 0 h 417"/>
                <a:gd name="T8" fmla="*/ 308 w 1229"/>
                <a:gd name="T9" fmla="*/ 64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7"/>
                <a:gd name="T17" fmla="*/ 1229 w 1229"/>
                <a:gd name="T18" fmla="*/ 417 h 4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7">
                  <a:moveTo>
                    <a:pt x="1229" y="255"/>
                  </a:moveTo>
                  <a:lnTo>
                    <a:pt x="581" y="417"/>
                  </a:lnTo>
                  <a:lnTo>
                    <a:pt x="0" y="81"/>
                  </a:lnTo>
                  <a:lnTo>
                    <a:pt x="681" y="0"/>
                  </a:lnTo>
                  <a:lnTo>
                    <a:pt x="1229" y="25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2" name="Freeform 1424"/>
            <p:cNvSpPr>
              <a:spLocks/>
            </p:cNvSpPr>
            <p:nvPr/>
          </p:nvSpPr>
          <p:spPr bwMode="auto">
            <a:xfrm>
              <a:off x="145" y="2938"/>
              <a:ext cx="304" cy="264"/>
            </a:xfrm>
            <a:custGeom>
              <a:avLst/>
              <a:gdLst>
                <a:gd name="T0" fmla="*/ 146 w 607"/>
                <a:gd name="T1" fmla="*/ 132 h 528"/>
                <a:gd name="T2" fmla="*/ 10 w 607"/>
                <a:gd name="T3" fmla="*/ 41 h 528"/>
                <a:gd name="T4" fmla="*/ 5 w 607"/>
                <a:gd name="T5" fmla="*/ 33 h 528"/>
                <a:gd name="T6" fmla="*/ 2 w 607"/>
                <a:gd name="T7" fmla="*/ 27 h 528"/>
                <a:gd name="T8" fmla="*/ 1 w 607"/>
                <a:gd name="T9" fmla="*/ 20 h 528"/>
                <a:gd name="T10" fmla="*/ 0 w 607"/>
                <a:gd name="T11" fmla="*/ 15 h 528"/>
                <a:gd name="T12" fmla="*/ 1 w 607"/>
                <a:gd name="T13" fmla="*/ 9 h 528"/>
                <a:gd name="T14" fmla="*/ 2 w 607"/>
                <a:gd name="T15" fmla="*/ 5 h 528"/>
                <a:gd name="T16" fmla="*/ 3 w 607"/>
                <a:gd name="T17" fmla="*/ 2 h 528"/>
                <a:gd name="T18" fmla="*/ 5 w 607"/>
                <a:gd name="T19" fmla="*/ 0 h 528"/>
                <a:gd name="T20" fmla="*/ 152 w 607"/>
                <a:gd name="T21" fmla="*/ 85 h 528"/>
                <a:gd name="T22" fmla="*/ 148 w 607"/>
                <a:gd name="T23" fmla="*/ 89 h 528"/>
                <a:gd name="T24" fmla="*/ 145 w 607"/>
                <a:gd name="T25" fmla="*/ 95 h 528"/>
                <a:gd name="T26" fmla="*/ 143 w 607"/>
                <a:gd name="T27" fmla="*/ 101 h 528"/>
                <a:gd name="T28" fmla="*/ 142 w 607"/>
                <a:gd name="T29" fmla="*/ 107 h 528"/>
                <a:gd name="T30" fmla="*/ 142 w 607"/>
                <a:gd name="T31" fmla="*/ 114 h 528"/>
                <a:gd name="T32" fmla="*/ 143 w 607"/>
                <a:gd name="T33" fmla="*/ 120 h 528"/>
                <a:gd name="T34" fmla="*/ 145 w 607"/>
                <a:gd name="T35" fmla="*/ 126 h 528"/>
                <a:gd name="T36" fmla="*/ 146 w 607"/>
                <a:gd name="T37" fmla="*/ 132 h 52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8"/>
                <a:gd name="T59" fmla="*/ 607 w 607"/>
                <a:gd name="T60" fmla="*/ 528 h 52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8">
                  <a:moveTo>
                    <a:pt x="584" y="528"/>
                  </a:moveTo>
                  <a:lnTo>
                    <a:pt x="37" y="165"/>
                  </a:lnTo>
                  <a:lnTo>
                    <a:pt x="18" y="135"/>
                  </a:lnTo>
                  <a:lnTo>
                    <a:pt x="7" y="108"/>
                  </a:lnTo>
                  <a:lnTo>
                    <a:pt x="1" y="82"/>
                  </a:lnTo>
                  <a:lnTo>
                    <a:pt x="0" y="60"/>
                  </a:lnTo>
                  <a:lnTo>
                    <a:pt x="2" y="39"/>
                  </a:lnTo>
                  <a:lnTo>
                    <a:pt x="7" y="23"/>
                  </a:lnTo>
                  <a:lnTo>
                    <a:pt x="12" y="9"/>
                  </a:lnTo>
                  <a:lnTo>
                    <a:pt x="17" y="0"/>
                  </a:lnTo>
                  <a:lnTo>
                    <a:pt x="607" y="341"/>
                  </a:lnTo>
                  <a:lnTo>
                    <a:pt x="590" y="359"/>
                  </a:lnTo>
                  <a:lnTo>
                    <a:pt x="578" y="381"/>
                  </a:lnTo>
                  <a:lnTo>
                    <a:pt x="571" y="405"/>
                  </a:lnTo>
                  <a:lnTo>
                    <a:pt x="568" y="431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5"/>
                  </a:lnTo>
                  <a:lnTo>
                    <a:pt x="584" y="52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3" name="Freeform 1425"/>
            <p:cNvSpPr>
              <a:spLocks/>
            </p:cNvSpPr>
            <p:nvPr/>
          </p:nvSpPr>
          <p:spPr bwMode="auto">
            <a:xfrm>
              <a:off x="439" y="3031"/>
              <a:ext cx="377" cy="196"/>
            </a:xfrm>
            <a:custGeom>
              <a:avLst/>
              <a:gdLst>
                <a:gd name="T0" fmla="*/ 168 w 753"/>
                <a:gd name="T1" fmla="*/ 34 h 394"/>
                <a:gd name="T2" fmla="*/ 0 w 753"/>
                <a:gd name="T3" fmla="*/ 77 h 394"/>
                <a:gd name="T4" fmla="*/ 1 w 753"/>
                <a:gd name="T5" fmla="*/ 82 h 394"/>
                <a:gd name="T6" fmla="*/ 170 w 753"/>
                <a:gd name="T7" fmla="*/ 39 h 394"/>
                <a:gd name="T8" fmla="*/ 179 w 753"/>
                <a:gd name="T9" fmla="*/ 48 h 394"/>
                <a:gd name="T10" fmla="*/ 7 w 753"/>
                <a:gd name="T11" fmla="*/ 93 h 394"/>
                <a:gd name="T12" fmla="*/ 9 w 753"/>
                <a:gd name="T13" fmla="*/ 98 h 394"/>
                <a:gd name="T14" fmla="*/ 189 w 753"/>
                <a:gd name="T15" fmla="*/ 50 h 394"/>
                <a:gd name="T16" fmla="*/ 173 w 753"/>
                <a:gd name="T17" fmla="*/ 35 h 394"/>
                <a:gd name="T18" fmla="*/ 175 w 753"/>
                <a:gd name="T19" fmla="*/ 0 h 394"/>
                <a:gd name="T20" fmla="*/ 171 w 753"/>
                <a:gd name="T21" fmla="*/ 0 h 394"/>
                <a:gd name="T22" fmla="*/ 170 w 753"/>
                <a:gd name="T23" fmla="*/ 10 h 394"/>
                <a:gd name="T24" fmla="*/ 168 w 753"/>
                <a:gd name="T25" fmla="*/ 34 h 3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4"/>
                <a:gd name="T41" fmla="*/ 753 w 753"/>
                <a:gd name="T42" fmla="*/ 394 h 3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4">
                  <a:moveTo>
                    <a:pt x="670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6"/>
                  </a:lnTo>
                  <a:lnTo>
                    <a:pt x="713" y="193"/>
                  </a:lnTo>
                  <a:lnTo>
                    <a:pt x="28" y="374"/>
                  </a:lnTo>
                  <a:lnTo>
                    <a:pt x="34" y="394"/>
                  </a:lnTo>
                  <a:lnTo>
                    <a:pt x="753" y="204"/>
                  </a:lnTo>
                  <a:lnTo>
                    <a:pt x="690" y="141"/>
                  </a:lnTo>
                  <a:lnTo>
                    <a:pt x="700" y="2"/>
                  </a:lnTo>
                  <a:lnTo>
                    <a:pt x="681" y="0"/>
                  </a:lnTo>
                  <a:lnTo>
                    <a:pt x="677" y="43"/>
                  </a:lnTo>
                  <a:lnTo>
                    <a:pt x="670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4" name="Freeform 1426"/>
            <p:cNvSpPr>
              <a:spLocks/>
            </p:cNvSpPr>
            <p:nvPr/>
          </p:nvSpPr>
          <p:spPr bwMode="auto">
            <a:xfrm>
              <a:off x="442" y="2844"/>
              <a:ext cx="348" cy="159"/>
            </a:xfrm>
            <a:custGeom>
              <a:avLst/>
              <a:gdLst>
                <a:gd name="T0" fmla="*/ 11 w 695"/>
                <a:gd name="T1" fmla="*/ 40 h 317"/>
                <a:gd name="T2" fmla="*/ 2 w 695"/>
                <a:gd name="T3" fmla="*/ 50 h 317"/>
                <a:gd name="T4" fmla="*/ 0 w 695"/>
                <a:gd name="T5" fmla="*/ 64 h 317"/>
                <a:gd name="T6" fmla="*/ 2 w 695"/>
                <a:gd name="T7" fmla="*/ 74 h 317"/>
                <a:gd name="T8" fmla="*/ 3 w 695"/>
                <a:gd name="T9" fmla="*/ 80 h 317"/>
                <a:gd name="T10" fmla="*/ 173 w 695"/>
                <a:gd name="T11" fmla="*/ 35 h 317"/>
                <a:gd name="T12" fmla="*/ 174 w 695"/>
                <a:gd name="T13" fmla="*/ 0 h 317"/>
                <a:gd name="T14" fmla="*/ 11 w 695"/>
                <a:gd name="T15" fmla="*/ 40 h 3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7"/>
                <a:gd name="T26" fmla="*/ 695 w 695"/>
                <a:gd name="T27" fmla="*/ 317 h 3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7">
                  <a:moveTo>
                    <a:pt x="41" y="158"/>
                  </a:moveTo>
                  <a:lnTo>
                    <a:pt x="5" y="199"/>
                  </a:lnTo>
                  <a:lnTo>
                    <a:pt x="0" y="255"/>
                  </a:lnTo>
                  <a:lnTo>
                    <a:pt x="7" y="294"/>
                  </a:lnTo>
                  <a:lnTo>
                    <a:pt x="9" y="317"/>
                  </a:lnTo>
                  <a:lnTo>
                    <a:pt x="691" y="140"/>
                  </a:lnTo>
                  <a:lnTo>
                    <a:pt x="695" y="0"/>
                  </a:lnTo>
                  <a:lnTo>
                    <a:pt x="41" y="1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5" name="Freeform 1427"/>
            <p:cNvSpPr>
              <a:spLocks/>
            </p:cNvSpPr>
            <p:nvPr/>
          </p:nvSpPr>
          <p:spPr bwMode="auto">
            <a:xfrm>
              <a:off x="446" y="2916"/>
              <a:ext cx="368" cy="119"/>
            </a:xfrm>
            <a:custGeom>
              <a:avLst/>
              <a:gdLst>
                <a:gd name="T0" fmla="*/ 0 w 735"/>
                <a:gd name="T1" fmla="*/ 46 h 238"/>
                <a:gd name="T2" fmla="*/ 8 w 735"/>
                <a:gd name="T3" fmla="*/ 60 h 238"/>
                <a:gd name="T4" fmla="*/ 184 w 735"/>
                <a:gd name="T5" fmla="*/ 14 h 238"/>
                <a:gd name="T6" fmla="*/ 170 w 735"/>
                <a:gd name="T7" fmla="*/ 0 h 238"/>
                <a:gd name="T8" fmla="*/ 0 w 735"/>
                <a:gd name="T9" fmla="*/ 46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8"/>
                <a:gd name="T17" fmla="*/ 735 w 735"/>
                <a:gd name="T18" fmla="*/ 238 h 2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8">
                  <a:moveTo>
                    <a:pt x="0" y="181"/>
                  </a:moveTo>
                  <a:lnTo>
                    <a:pt x="29" y="238"/>
                  </a:lnTo>
                  <a:lnTo>
                    <a:pt x="735" y="54"/>
                  </a:lnTo>
                  <a:lnTo>
                    <a:pt x="677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6" name="Freeform 1428"/>
            <p:cNvSpPr>
              <a:spLocks/>
            </p:cNvSpPr>
            <p:nvPr/>
          </p:nvSpPr>
          <p:spPr bwMode="auto">
            <a:xfrm>
              <a:off x="141" y="2695"/>
              <a:ext cx="688" cy="347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6 w 1377"/>
                <a:gd name="T7" fmla="*/ 22 h 693"/>
                <a:gd name="T8" fmla="*/ 6 w 1377"/>
                <a:gd name="T9" fmla="*/ 23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8 h 693"/>
                <a:gd name="T16" fmla="*/ 0 w 1377"/>
                <a:gd name="T17" fmla="*/ 45 h 693"/>
                <a:gd name="T18" fmla="*/ 0 w 1377"/>
                <a:gd name="T19" fmla="*/ 54 h 693"/>
                <a:gd name="T20" fmla="*/ 4 w 1377"/>
                <a:gd name="T21" fmla="*/ 64 h 693"/>
                <a:gd name="T22" fmla="*/ 10 w 1377"/>
                <a:gd name="T23" fmla="*/ 74 h 693"/>
                <a:gd name="T24" fmla="*/ 10 w 1377"/>
                <a:gd name="T25" fmla="*/ 74 h 693"/>
                <a:gd name="T26" fmla="*/ 10 w 1377"/>
                <a:gd name="T27" fmla="*/ 74 h 693"/>
                <a:gd name="T28" fmla="*/ 10 w 1377"/>
                <a:gd name="T29" fmla="*/ 74 h 693"/>
                <a:gd name="T30" fmla="*/ 10 w 1377"/>
                <a:gd name="T31" fmla="*/ 74 h 693"/>
                <a:gd name="T32" fmla="*/ 10 w 1377"/>
                <a:gd name="T33" fmla="*/ 74 h 693"/>
                <a:gd name="T34" fmla="*/ 11 w 1377"/>
                <a:gd name="T35" fmla="*/ 75 h 693"/>
                <a:gd name="T36" fmla="*/ 161 w 1377"/>
                <a:gd name="T37" fmla="*/ 174 h 693"/>
                <a:gd name="T38" fmla="*/ 161 w 1377"/>
                <a:gd name="T39" fmla="*/ 171 h 693"/>
                <a:gd name="T40" fmla="*/ 159 w 1377"/>
                <a:gd name="T41" fmla="*/ 166 h 693"/>
                <a:gd name="T42" fmla="*/ 159 w 1377"/>
                <a:gd name="T43" fmla="*/ 166 h 693"/>
                <a:gd name="T44" fmla="*/ 159 w 1377"/>
                <a:gd name="T45" fmla="*/ 166 h 693"/>
                <a:gd name="T46" fmla="*/ 159 w 1377"/>
                <a:gd name="T47" fmla="*/ 164 h 693"/>
                <a:gd name="T48" fmla="*/ 157 w 1377"/>
                <a:gd name="T49" fmla="*/ 160 h 693"/>
                <a:gd name="T50" fmla="*/ 155 w 1377"/>
                <a:gd name="T51" fmla="*/ 154 h 693"/>
                <a:gd name="T52" fmla="*/ 153 w 1377"/>
                <a:gd name="T53" fmla="*/ 146 h 693"/>
                <a:gd name="T54" fmla="*/ 153 w 1377"/>
                <a:gd name="T55" fmla="*/ 138 h 693"/>
                <a:gd name="T56" fmla="*/ 154 w 1377"/>
                <a:gd name="T57" fmla="*/ 130 h 693"/>
                <a:gd name="T58" fmla="*/ 157 w 1377"/>
                <a:gd name="T59" fmla="*/ 123 h 693"/>
                <a:gd name="T60" fmla="*/ 163 w 1377"/>
                <a:gd name="T61" fmla="*/ 117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3" y="467"/>
                  </a:moveTo>
                  <a:lnTo>
                    <a:pt x="1377" y="287"/>
                  </a:lnTo>
                  <a:lnTo>
                    <a:pt x="759" y="0"/>
                  </a:lnTo>
                  <a:lnTo>
                    <a:pt x="27" y="86"/>
                  </a:lnTo>
                  <a:lnTo>
                    <a:pt x="24" y="90"/>
                  </a:lnTo>
                  <a:lnTo>
                    <a:pt x="17" y="103"/>
                  </a:lnTo>
                  <a:lnTo>
                    <a:pt x="9" y="123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5"/>
                  </a:lnTo>
                  <a:lnTo>
                    <a:pt x="17" y="254"/>
                  </a:lnTo>
                  <a:lnTo>
                    <a:pt x="42" y="295"/>
                  </a:lnTo>
                  <a:lnTo>
                    <a:pt x="43" y="295"/>
                  </a:lnTo>
                  <a:lnTo>
                    <a:pt x="43" y="296"/>
                  </a:lnTo>
                  <a:lnTo>
                    <a:pt x="45" y="298"/>
                  </a:lnTo>
                  <a:lnTo>
                    <a:pt x="645" y="693"/>
                  </a:lnTo>
                  <a:lnTo>
                    <a:pt x="646" y="684"/>
                  </a:lnTo>
                  <a:lnTo>
                    <a:pt x="639" y="662"/>
                  </a:lnTo>
                  <a:lnTo>
                    <a:pt x="638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1" y="614"/>
                  </a:lnTo>
                  <a:lnTo>
                    <a:pt x="615" y="583"/>
                  </a:lnTo>
                  <a:lnTo>
                    <a:pt x="612" y="551"/>
                  </a:lnTo>
                  <a:lnTo>
                    <a:pt x="616" y="518"/>
                  </a:lnTo>
                  <a:lnTo>
                    <a:pt x="629" y="490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7" name="Freeform 1429"/>
            <p:cNvSpPr>
              <a:spLocks/>
            </p:cNvSpPr>
            <p:nvPr/>
          </p:nvSpPr>
          <p:spPr bwMode="auto">
            <a:xfrm>
              <a:off x="178" y="2707"/>
              <a:ext cx="615" cy="209"/>
            </a:xfrm>
            <a:custGeom>
              <a:avLst/>
              <a:gdLst>
                <a:gd name="T0" fmla="*/ 308 w 1230"/>
                <a:gd name="T1" fmla="*/ 63 h 418"/>
                <a:gd name="T2" fmla="*/ 146 w 1230"/>
                <a:gd name="T3" fmla="*/ 105 h 418"/>
                <a:gd name="T4" fmla="*/ 0 w 1230"/>
                <a:gd name="T5" fmla="*/ 21 h 418"/>
                <a:gd name="T6" fmla="*/ 170 w 1230"/>
                <a:gd name="T7" fmla="*/ 0 h 418"/>
                <a:gd name="T8" fmla="*/ 308 w 1230"/>
                <a:gd name="T9" fmla="*/ 63 h 4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0"/>
                <a:gd name="T16" fmla="*/ 0 h 418"/>
                <a:gd name="T17" fmla="*/ 1230 w 1230"/>
                <a:gd name="T18" fmla="*/ 418 h 4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0" h="418">
                  <a:moveTo>
                    <a:pt x="1230" y="255"/>
                  </a:moveTo>
                  <a:lnTo>
                    <a:pt x="581" y="418"/>
                  </a:lnTo>
                  <a:lnTo>
                    <a:pt x="0" y="82"/>
                  </a:lnTo>
                  <a:lnTo>
                    <a:pt x="681" y="0"/>
                  </a:lnTo>
                  <a:lnTo>
                    <a:pt x="1230" y="255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8" name="Freeform 1430"/>
            <p:cNvSpPr>
              <a:spLocks/>
            </p:cNvSpPr>
            <p:nvPr/>
          </p:nvSpPr>
          <p:spPr bwMode="auto">
            <a:xfrm>
              <a:off x="152" y="2752"/>
              <a:ext cx="303" cy="264"/>
            </a:xfrm>
            <a:custGeom>
              <a:avLst/>
              <a:gdLst>
                <a:gd name="T0" fmla="*/ 146 w 607"/>
                <a:gd name="T1" fmla="*/ 132 h 529"/>
                <a:gd name="T2" fmla="*/ 9 w 607"/>
                <a:gd name="T3" fmla="*/ 41 h 529"/>
                <a:gd name="T4" fmla="*/ 4 w 607"/>
                <a:gd name="T5" fmla="*/ 33 h 529"/>
                <a:gd name="T6" fmla="*/ 1 w 607"/>
                <a:gd name="T7" fmla="*/ 27 h 529"/>
                <a:gd name="T8" fmla="*/ 0 w 607"/>
                <a:gd name="T9" fmla="*/ 20 h 529"/>
                <a:gd name="T10" fmla="*/ 0 w 607"/>
                <a:gd name="T11" fmla="*/ 15 h 529"/>
                <a:gd name="T12" fmla="*/ 0 w 607"/>
                <a:gd name="T13" fmla="*/ 10 h 529"/>
                <a:gd name="T14" fmla="*/ 1 w 607"/>
                <a:gd name="T15" fmla="*/ 5 h 529"/>
                <a:gd name="T16" fmla="*/ 2 w 607"/>
                <a:gd name="T17" fmla="*/ 2 h 529"/>
                <a:gd name="T18" fmla="*/ 4 w 607"/>
                <a:gd name="T19" fmla="*/ 0 h 529"/>
                <a:gd name="T20" fmla="*/ 151 w 607"/>
                <a:gd name="T21" fmla="*/ 85 h 529"/>
                <a:gd name="T22" fmla="*/ 147 w 607"/>
                <a:gd name="T23" fmla="*/ 89 h 529"/>
                <a:gd name="T24" fmla="*/ 144 w 607"/>
                <a:gd name="T25" fmla="*/ 95 h 529"/>
                <a:gd name="T26" fmla="*/ 142 w 607"/>
                <a:gd name="T27" fmla="*/ 101 h 529"/>
                <a:gd name="T28" fmla="*/ 142 w 607"/>
                <a:gd name="T29" fmla="*/ 107 h 529"/>
                <a:gd name="T30" fmla="*/ 142 w 607"/>
                <a:gd name="T31" fmla="*/ 114 h 529"/>
                <a:gd name="T32" fmla="*/ 142 w 607"/>
                <a:gd name="T33" fmla="*/ 120 h 529"/>
                <a:gd name="T34" fmla="*/ 144 w 607"/>
                <a:gd name="T35" fmla="*/ 126 h 529"/>
                <a:gd name="T36" fmla="*/ 146 w 607"/>
                <a:gd name="T37" fmla="*/ 132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6" y="165"/>
                  </a:lnTo>
                  <a:lnTo>
                    <a:pt x="18" y="135"/>
                  </a:lnTo>
                  <a:lnTo>
                    <a:pt x="6" y="109"/>
                  </a:lnTo>
                  <a:lnTo>
                    <a:pt x="1" y="82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6" y="23"/>
                  </a:lnTo>
                  <a:lnTo>
                    <a:pt x="11" y="10"/>
                  </a:lnTo>
                  <a:lnTo>
                    <a:pt x="17" y="0"/>
                  </a:lnTo>
                  <a:lnTo>
                    <a:pt x="607" y="341"/>
                  </a:lnTo>
                  <a:lnTo>
                    <a:pt x="590" y="359"/>
                  </a:lnTo>
                  <a:lnTo>
                    <a:pt x="578" y="381"/>
                  </a:lnTo>
                  <a:lnTo>
                    <a:pt x="571" y="405"/>
                  </a:lnTo>
                  <a:lnTo>
                    <a:pt x="568" y="431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9" name="Freeform 1431"/>
            <p:cNvSpPr>
              <a:spLocks/>
            </p:cNvSpPr>
            <p:nvPr/>
          </p:nvSpPr>
          <p:spPr bwMode="auto">
            <a:xfrm>
              <a:off x="446" y="2844"/>
              <a:ext cx="376" cy="198"/>
            </a:xfrm>
            <a:custGeom>
              <a:avLst/>
              <a:gdLst>
                <a:gd name="T0" fmla="*/ 168 w 752"/>
                <a:gd name="T1" fmla="*/ 34 h 394"/>
                <a:gd name="T2" fmla="*/ 0 w 752"/>
                <a:gd name="T3" fmla="*/ 78 h 394"/>
                <a:gd name="T4" fmla="*/ 1 w 752"/>
                <a:gd name="T5" fmla="*/ 83 h 394"/>
                <a:gd name="T6" fmla="*/ 169 w 752"/>
                <a:gd name="T7" fmla="*/ 39 h 394"/>
                <a:gd name="T8" fmla="*/ 179 w 752"/>
                <a:gd name="T9" fmla="*/ 49 h 394"/>
                <a:gd name="T10" fmla="*/ 7 w 752"/>
                <a:gd name="T11" fmla="*/ 94 h 394"/>
                <a:gd name="T12" fmla="*/ 9 w 752"/>
                <a:gd name="T13" fmla="*/ 100 h 394"/>
                <a:gd name="T14" fmla="*/ 188 w 752"/>
                <a:gd name="T15" fmla="*/ 51 h 394"/>
                <a:gd name="T16" fmla="*/ 173 w 752"/>
                <a:gd name="T17" fmla="*/ 35 h 394"/>
                <a:gd name="T18" fmla="*/ 175 w 752"/>
                <a:gd name="T19" fmla="*/ 1 h 394"/>
                <a:gd name="T20" fmla="*/ 170 w 752"/>
                <a:gd name="T21" fmla="*/ 0 h 394"/>
                <a:gd name="T22" fmla="*/ 170 w 752"/>
                <a:gd name="T23" fmla="*/ 10 h 394"/>
                <a:gd name="T24" fmla="*/ 168 w 752"/>
                <a:gd name="T25" fmla="*/ 34 h 3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2"/>
                <a:gd name="T40" fmla="*/ 0 h 394"/>
                <a:gd name="T41" fmla="*/ 752 w 752"/>
                <a:gd name="T42" fmla="*/ 394 h 3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2" h="394">
                  <a:moveTo>
                    <a:pt x="670" y="135"/>
                  </a:moveTo>
                  <a:lnTo>
                    <a:pt x="0" y="310"/>
                  </a:lnTo>
                  <a:lnTo>
                    <a:pt x="4" y="331"/>
                  </a:lnTo>
                  <a:lnTo>
                    <a:pt x="676" y="155"/>
                  </a:lnTo>
                  <a:lnTo>
                    <a:pt x="713" y="193"/>
                  </a:lnTo>
                  <a:lnTo>
                    <a:pt x="28" y="374"/>
                  </a:lnTo>
                  <a:lnTo>
                    <a:pt x="34" y="394"/>
                  </a:lnTo>
                  <a:lnTo>
                    <a:pt x="752" y="203"/>
                  </a:lnTo>
                  <a:lnTo>
                    <a:pt x="690" y="140"/>
                  </a:lnTo>
                  <a:lnTo>
                    <a:pt x="699" y="1"/>
                  </a:lnTo>
                  <a:lnTo>
                    <a:pt x="680" y="0"/>
                  </a:lnTo>
                  <a:lnTo>
                    <a:pt x="677" y="39"/>
                  </a:lnTo>
                  <a:lnTo>
                    <a:pt x="670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0" name="Freeform 1432"/>
            <p:cNvSpPr>
              <a:spLocks/>
            </p:cNvSpPr>
            <p:nvPr/>
          </p:nvSpPr>
          <p:spPr bwMode="auto">
            <a:xfrm>
              <a:off x="461" y="2642"/>
              <a:ext cx="335" cy="209"/>
            </a:xfrm>
            <a:custGeom>
              <a:avLst/>
              <a:gdLst>
                <a:gd name="T0" fmla="*/ 7 w 670"/>
                <a:gd name="T1" fmla="*/ 60 h 417"/>
                <a:gd name="T2" fmla="*/ 0 w 670"/>
                <a:gd name="T3" fmla="*/ 72 h 417"/>
                <a:gd name="T4" fmla="*/ 1 w 670"/>
                <a:gd name="T5" fmla="*/ 88 h 417"/>
                <a:gd name="T6" fmla="*/ 3 w 670"/>
                <a:gd name="T7" fmla="*/ 98 h 417"/>
                <a:gd name="T8" fmla="*/ 3 w 670"/>
                <a:gd name="T9" fmla="*/ 105 h 417"/>
                <a:gd name="T10" fmla="*/ 168 w 670"/>
                <a:gd name="T11" fmla="*/ 39 h 417"/>
                <a:gd name="T12" fmla="*/ 166 w 670"/>
                <a:gd name="T13" fmla="*/ 0 h 417"/>
                <a:gd name="T14" fmla="*/ 7 w 670"/>
                <a:gd name="T15" fmla="*/ 60 h 4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70"/>
                <a:gd name="T25" fmla="*/ 0 h 417"/>
                <a:gd name="T26" fmla="*/ 670 w 670"/>
                <a:gd name="T27" fmla="*/ 417 h 4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70" h="417">
                  <a:moveTo>
                    <a:pt x="30" y="237"/>
                  </a:moveTo>
                  <a:lnTo>
                    <a:pt x="0" y="285"/>
                  </a:lnTo>
                  <a:lnTo>
                    <a:pt x="2" y="349"/>
                  </a:lnTo>
                  <a:lnTo>
                    <a:pt x="12" y="392"/>
                  </a:lnTo>
                  <a:lnTo>
                    <a:pt x="15" y="417"/>
                  </a:lnTo>
                  <a:lnTo>
                    <a:pt x="670" y="155"/>
                  </a:lnTo>
                  <a:lnTo>
                    <a:pt x="662" y="0"/>
                  </a:lnTo>
                  <a:lnTo>
                    <a:pt x="30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1" name="Freeform 1433"/>
            <p:cNvSpPr>
              <a:spLocks/>
            </p:cNvSpPr>
            <p:nvPr/>
          </p:nvSpPr>
          <p:spPr bwMode="auto">
            <a:xfrm>
              <a:off x="469" y="2721"/>
              <a:ext cx="356" cy="164"/>
            </a:xfrm>
            <a:custGeom>
              <a:avLst/>
              <a:gdLst>
                <a:gd name="T0" fmla="*/ 0 w 710"/>
                <a:gd name="T1" fmla="*/ 68 h 328"/>
                <a:gd name="T2" fmla="*/ 9 w 710"/>
                <a:gd name="T3" fmla="*/ 82 h 328"/>
                <a:gd name="T4" fmla="*/ 179 w 710"/>
                <a:gd name="T5" fmla="*/ 13 h 328"/>
                <a:gd name="T6" fmla="*/ 163 w 710"/>
                <a:gd name="T7" fmla="*/ 0 h 328"/>
                <a:gd name="T8" fmla="*/ 0 w 710"/>
                <a:gd name="T9" fmla="*/ 68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0"/>
                <a:gd name="T16" fmla="*/ 0 h 328"/>
                <a:gd name="T17" fmla="*/ 710 w 710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0" h="328">
                  <a:moveTo>
                    <a:pt x="0" y="269"/>
                  </a:moveTo>
                  <a:lnTo>
                    <a:pt x="34" y="328"/>
                  </a:lnTo>
                  <a:lnTo>
                    <a:pt x="710" y="55"/>
                  </a:lnTo>
                  <a:lnTo>
                    <a:pt x="648" y="0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2" name="Freeform 1434"/>
            <p:cNvSpPr>
              <a:spLocks/>
            </p:cNvSpPr>
            <p:nvPr/>
          </p:nvSpPr>
          <p:spPr bwMode="auto">
            <a:xfrm>
              <a:off x="143" y="2499"/>
              <a:ext cx="687" cy="393"/>
            </a:xfrm>
            <a:custGeom>
              <a:avLst/>
              <a:gdLst>
                <a:gd name="T0" fmla="*/ 169 w 1375"/>
                <a:gd name="T1" fmla="*/ 133 h 786"/>
                <a:gd name="T2" fmla="*/ 343 w 1375"/>
                <a:gd name="T3" fmla="*/ 67 h 786"/>
                <a:gd name="T4" fmla="*/ 183 w 1375"/>
                <a:gd name="T5" fmla="*/ 0 h 786"/>
                <a:gd name="T6" fmla="*/ 4 w 1375"/>
                <a:gd name="T7" fmla="*/ 41 h 786"/>
                <a:gd name="T8" fmla="*/ 3 w 1375"/>
                <a:gd name="T9" fmla="*/ 42 h 786"/>
                <a:gd name="T10" fmla="*/ 2 w 1375"/>
                <a:gd name="T11" fmla="*/ 46 h 786"/>
                <a:gd name="T12" fmla="*/ 1 w 1375"/>
                <a:gd name="T13" fmla="*/ 51 h 786"/>
                <a:gd name="T14" fmla="*/ 0 w 1375"/>
                <a:gd name="T15" fmla="*/ 58 h 786"/>
                <a:gd name="T16" fmla="*/ 0 w 1375"/>
                <a:gd name="T17" fmla="*/ 68 h 786"/>
                <a:gd name="T18" fmla="*/ 2 w 1375"/>
                <a:gd name="T19" fmla="*/ 78 h 786"/>
                <a:gd name="T20" fmla="*/ 7 w 1375"/>
                <a:gd name="T21" fmla="*/ 89 h 786"/>
                <a:gd name="T22" fmla="*/ 14 w 1375"/>
                <a:gd name="T23" fmla="*/ 99 h 786"/>
                <a:gd name="T24" fmla="*/ 14 w 1375"/>
                <a:gd name="T25" fmla="*/ 100 h 786"/>
                <a:gd name="T26" fmla="*/ 14 w 1375"/>
                <a:gd name="T27" fmla="*/ 100 h 786"/>
                <a:gd name="T28" fmla="*/ 14 w 1375"/>
                <a:gd name="T29" fmla="*/ 100 h 786"/>
                <a:gd name="T30" fmla="*/ 173 w 1375"/>
                <a:gd name="T31" fmla="*/ 197 h 786"/>
                <a:gd name="T32" fmla="*/ 173 w 1375"/>
                <a:gd name="T33" fmla="*/ 194 h 786"/>
                <a:gd name="T34" fmla="*/ 171 w 1375"/>
                <a:gd name="T35" fmla="*/ 189 h 786"/>
                <a:gd name="T36" fmla="*/ 171 w 1375"/>
                <a:gd name="T37" fmla="*/ 189 h 786"/>
                <a:gd name="T38" fmla="*/ 171 w 1375"/>
                <a:gd name="T39" fmla="*/ 188 h 786"/>
                <a:gd name="T40" fmla="*/ 170 w 1375"/>
                <a:gd name="T41" fmla="*/ 187 h 786"/>
                <a:gd name="T42" fmla="*/ 168 w 1375"/>
                <a:gd name="T43" fmla="*/ 182 h 786"/>
                <a:gd name="T44" fmla="*/ 165 w 1375"/>
                <a:gd name="T45" fmla="*/ 175 h 786"/>
                <a:gd name="T46" fmla="*/ 163 w 1375"/>
                <a:gd name="T47" fmla="*/ 167 h 786"/>
                <a:gd name="T48" fmla="*/ 161 w 1375"/>
                <a:gd name="T49" fmla="*/ 158 h 786"/>
                <a:gd name="T50" fmla="*/ 161 w 1375"/>
                <a:gd name="T51" fmla="*/ 149 h 786"/>
                <a:gd name="T52" fmla="*/ 164 w 1375"/>
                <a:gd name="T53" fmla="*/ 141 h 786"/>
                <a:gd name="T54" fmla="*/ 169 w 1375"/>
                <a:gd name="T55" fmla="*/ 133 h 78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5"/>
                <a:gd name="T85" fmla="*/ 0 h 786"/>
                <a:gd name="T86" fmla="*/ 1375 w 1375"/>
                <a:gd name="T87" fmla="*/ 786 h 78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5" h="786">
                  <a:moveTo>
                    <a:pt x="678" y="532"/>
                  </a:moveTo>
                  <a:lnTo>
                    <a:pt x="1375" y="266"/>
                  </a:lnTo>
                  <a:lnTo>
                    <a:pt x="733" y="0"/>
                  </a:lnTo>
                  <a:lnTo>
                    <a:pt x="18" y="161"/>
                  </a:lnTo>
                  <a:lnTo>
                    <a:pt x="15" y="167"/>
                  </a:lnTo>
                  <a:lnTo>
                    <a:pt x="10" y="182"/>
                  </a:lnTo>
                  <a:lnTo>
                    <a:pt x="4" y="205"/>
                  </a:lnTo>
                  <a:lnTo>
                    <a:pt x="0" y="235"/>
                  </a:lnTo>
                  <a:lnTo>
                    <a:pt x="1" y="271"/>
                  </a:lnTo>
                  <a:lnTo>
                    <a:pt x="10" y="311"/>
                  </a:lnTo>
                  <a:lnTo>
                    <a:pt x="28" y="354"/>
                  </a:lnTo>
                  <a:lnTo>
                    <a:pt x="58" y="398"/>
                  </a:lnTo>
                  <a:lnTo>
                    <a:pt x="59" y="400"/>
                  </a:lnTo>
                  <a:lnTo>
                    <a:pt x="59" y="401"/>
                  </a:lnTo>
                  <a:lnTo>
                    <a:pt x="693" y="786"/>
                  </a:lnTo>
                  <a:lnTo>
                    <a:pt x="694" y="776"/>
                  </a:lnTo>
                  <a:lnTo>
                    <a:pt x="685" y="753"/>
                  </a:lnTo>
                  <a:lnTo>
                    <a:pt x="684" y="752"/>
                  </a:lnTo>
                  <a:lnTo>
                    <a:pt x="680" y="745"/>
                  </a:lnTo>
                  <a:lnTo>
                    <a:pt x="672" y="726"/>
                  </a:lnTo>
                  <a:lnTo>
                    <a:pt x="662" y="699"/>
                  </a:lnTo>
                  <a:lnTo>
                    <a:pt x="653" y="667"/>
                  </a:lnTo>
                  <a:lnTo>
                    <a:pt x="647" y="631"/>
                  </a:lnTo>
                  <a:lnTo>
                    <a:pt x="647" y="594"/>
                  </a:lnTo>
                  <a:lnTo>
                    <a:pt x="656" y="561"/>
                  </a:lnTo>
                  <a:lnTo>
                    <a:pt x="678" y="5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3" name="Freeform 1435"/>
            <p:cNvSpPr>
              <a:spLocks/>
            </p:cNvSpPr>
            <p:nvPr/>
          </p:nvSpPr>
          <p:spPr bwMode="auto">
            <a:xfrm>
              <a:off x="177" y="2514"/>
              <a:ext cx="617" cy="237"/>
            </a:xfrm>
            <a:custGeom>
              <a:avLst/>
              <a:gdLst>
                <a:gd name="T0" fmla="*/ 308 w 1235"/>
                <a:gd name="T1" fmla="*/ 59 h 475"/>
                <a:gd name="T2" fmla="*/ 152 w 1235"/>
                <a:gd name="T3" fmla="*/ 118 h 475"/>
                <a:gd name="T4" fmla="*/ 0 w 1235"/>
                <a:gd name="T5" fmla="*/ 37 h 475"/>
                <a:gd name="T6" fmla="*/ 166 w 1235"/>
                <a:gd name="T7" fmla="*/ 0 h 475"/>
                <a:gd name="T8" fmla="*/ 308 w 1235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5"/>
                <a:gd name="T16" fmla="*/ 0 h 475"/>
                <a:gd name="T17" fmla="*/ 1235 w 1235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5" h="475">
                  <a:moveTo>
                    <a:pt x="1235" y="236"/>
                  </a:moveTo>
                  <a:lnTo>
                    <a:pt x="611" y="475"/>
                  </a:lnTo>
                  <a:lnTo>
                    <a:pt x="0" y="151"/>
                  </a:lnTo>
                  <a:lnTo>
                    <a:pt x="666" y="0"/>
                  </a:lnTo>
                  <a:lnTo>
                    <a:pt x="1235" y="23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4" name="Freeform 1436"/>
            <p:cNvSpPr>
              <a:spLocks/>
            </p:cNvSpPr>
            <p:nvPr/>
          </p:nvSpPr>
          <p:spPr bwMode="auto">
            <a:xfrm>
              <a:off x="154" y="2595"/>
              <a:ext cx="315" cy="271"/>
            </a:xfrm>
            <a:custGeom>
              <a:avLst/>
              <a:gdLst>
                <a:gd name="T0" fmla="*/ 157 w 631"/>
                <a:gd name="T1" fmla="*/ 136 h 542"/>
                <a:gd name="T2" fmla="*/ 12 w 631"/>
                <a:gd name="T3" fmla="*/ 46 h 542"/>
                <a:gd name="T4" fmla="*/ 7 w 631"/>
                <a:gd name="T5" fmla="*/ 38 h 542"/>
                <a:gd name="T6" fmla="*/ 3 w 631"/>
                <a:gd name="T7" fmla="*/ 31 h 542"/>
                <a:gd name="T8" fmla="*/ 1 w 631"/>
                <a:gd name="T9" fmla="*/ 24 h 542"/>
                <a:gd name="T10" fmla="*/ 0 w 631"/>
                <a:gd name="T11" fmla="*/ 17 h 542"/>
                <a:gd name="T12" fmla="*/ 0 w 631"/>
                <a:gd name="T13" fmla="*/ 12 h 542"/>
                <a:gd name="T14" fmla="*/ 0 w 631"/>
                <a:gd name="T15" fmla="*/ 7 h 542"/>
                <a:gd name="T16" fmla="*/ 1 w 631"/>
                <a:gd name="T17" fmla="*/ 3 h 542"/>
                <a:gd name="T18" fmla="*/ 2 w 631"/>
                <a:gd name="T19" fmla="*/ 0 h 542"/>
                <a:gd name="T20" fmla="*/ 157 w 631"/>
                <a:gd name="T21" fmla="*/ 82 h 542"/>
                <a:gd name="T22" fmla="*/ 154 w 631"/>
                <a:gd name="T23" fmla="*/ 88 h 542"/>
                <a:gd name="T24" fmla="*/ 151 w 631"/>
                <a:gd name="T25" fmla="*/ 94 h 542"/>
                <a:gd name="T26" fmla="*/ 150 w 631"/>
                <a:gd name="T27" fmla="*/ 101 h 542"/>
                <a:gd name="T28" fmla="*/ 150 w 631"/>
                <a:gd name="T29" fmla="*/ 108 h 542"/>
                <a:gd name="T30" fmla="*/ 151 w 631"/>
                <a:gd name="T31" fmla="*/ 115 h 542"/>
                <a:gd name="T32" fmla="*/ 152 w 631"/>
                <a:gd name="T33" fmla="*/ 122 h 542"/>
                <a:gd name="T34" fmla="*/ 154 w 631"/>
                <a:gd name="T35" fmla="*/ 130 h 542"/>
                <a:gd name="T36" fmla="*/ 157 w 631"/>
                <a:gd name="T37" fmla="*/ 136 h 5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1"/>
                <a:gd name="T58" fmla="*/ 0 h 542"/>
                <a:gd name="T59" fmla="*/ 631 w 631"/>
                <a:gd name="T60" fmla="*/ 542 h 5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1" h="542">
                  <a:moveTo>
                    <a:pt x="628" y="542"/>
                  </a:moveTo>
                  <a:lnTo>
                    <a:pt x="50" y="187"/>
                  </a:lnTo>
                  <a:lnTo>
                    <a:pt x="28" y="155"/>
                  </a:lnTo>
                  <a:lnTo>
                    <a:pt x="13" y="125"/>
                  </a:lnTo>
                  <a:lnTo>
                    <a:pt x="4" y="96"/>
                  </a:lnTo>
                  <a:lnTo>
                    <a:pt x="0" y="71"/>
                  </a:lnTo>
                  <a:lnTo>
                    <a:pt x="0" y="48"/>
                  </a:lnTo>
                  <a:lnTo>
                    <a:pt x="2" y="28"/>
                  </a:lnTo>
                  <a:lnTo>
                    <a:pt x="6" y="12"/>
                  </a:lnTo>
                  <a:lnTo>
                    <a:pt x="11" y="0"/>
                  </a:lnTo>
                  <a:lnTo>
                    <a:pt x="631" y="331"/>
                  </a:lnTo>
                  <a:lnTo>
                    <a:pt x="616" y="354"/>
                  </a:lnTo>
                  <a:lnTo>
                    <a:pt x="606" y="379"/>
                  </a:lnTo>
                  <a:lnTo>
                    <a:pt x="602" y="407"/>
                  </a:lnTo>
                  <a:lnTo>
                    <a:pt x="602" y="434"/>
                  </a:lnTo>
                  <a:lnTo>
                    <a:pt x="604" y="463"/>
                  </a:lnTo>
                  <a:lnTo>
                    <a:pt x="611" y="491"/>
                  </a:lnTo>
                  <a:lnTo>
                    <a:pt x="619" y="518"/>
                  </a:lnTo>
                  <a:lnTo>
                    <a:pt x="628" y="54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5" name="Freeform 1437"/>
            <p:cNvSpPr>
              <a:spLocks/>
            </p:cNvSpPr>
            <p:nvPr/>
          </p:nvSpPr>
          <p:spPr bwMode="auto">
            <a:xfrm>
              <a:off x="468" y="2642"/>
              <a:ext cx="366" cy="250"/>
            </a:xfrm>
            <a:custGeom>
              <a:avLst/>
              <a:gdLst>
                <a:gd name="T0" fmla="*/ 161 w 732"/>
                <a:gd name="T1" fmla="*/ 38 h 499"/>
                <a:gd name="T2" fmla="*/ 0 w 732"/>
                <a:gd name="T3" fmla="*/ 103 h 499"/>
                <a:gd name="T4" fmla="*/ 1 w 732"/>
                <a:gd name="T5" fmla="*/ 108 h 499"/>
                <a:gd name="T6" fmla="*/ 163 w 732"/>
                <a:gd name="T7" fmla="*/ 43 h 499"/>
                <a:gd name="T8" fmla="*/ 173 w 732"/>
                <a:gd name="T9" fmla="*/ 52 h 499"/>
                <a:gd name="T10" fmla="*/ 9 w 732"/>
                <a:gd name="T11" fmla="*/ 120 h 499"/>
                <a:gd name="T12" fmla="*/ 11 w 732"/>
                <a:gd name="T13" fmla="*/ 125 h 499"/>
                <a:gd name="T14" fmla="*/ 183 w 732"/>
                <a:gd name="T15" fmla="*/ 54 h 499"/>
                <a:gd name="T16" fmla="*/ 166 w 732"/>
                <a:gd name="T17" fmla="*/ 38 h 499"/>
                <a:gd name="T18" fmla="*/ 165 w 732"/>
                <a:gd name="T19" fmla="*/ 0 h 499"/>
                <a:gd name="T20" fmla="*/ 161 w 732"/>
                <a:gd name="T21" fmla="*/ 0 h 499"/>
                <a:gd name="T22" fmla="*/ 161 w 732"/>
                <a:gd name="T23" fmla="*/ 12 h 499"/>
                <a:gd name="T24" fmla="*/ 161 w 732"/>
                <a:gd name="T25" fmla="*/ 38 h 49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2"/>
                <a:gd name="T40" fmla="*/ 0 h 499"/>
                <a:gd name="T41" fmla="*/ 732 w 732"/>
                <a:gd name="T42" fmla="*/ 499 h 49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2" h="499">
                  <a:moveTo>
                    <a:pt x="644" y="149"/>
                  </a:moveTo>
                  <a:lnTo>
                    <a:pt x="0" y="409"/>
                  </a:lnTo>
                  <a:lnTo>
                    <a:pt x="7" y="431"/>
                  </a:lnTo>
                  <a:lnTo>
                    <a:pt x="652" y="170"/>
                  </a:lnTo>
                  <a:lnTo>
                    <a:pt x="692" y="208"/>
                  </a:lnTo>
                  <a:lnTo>
                    <a:pt x="36" y="477"/>
                  </a:lnTo>
                  <a:lnTo>
                    <a:pt x="43" y="499"/>
                  </a:lnTo>
                  <a:lnTo>
                    <a:pt x="732" y="216"/>
                  </a:lnTo>
                  <a:lnTo>
                    <a:pt x="663" y="152"/>
                  </a:lnTo>
                  <a:lnTo>
                    <a:pt x="660" y="0"/>
                  </a:lnTo>
                  <a:lnTo>
                    <a:pt x="642" y="0"/>
                  </a:lnTo>
                  <a:lnTo>
                    <a:pt x="642" y="47"/>
                  </a:lnTo>
                  <a:lnTo>
                    <a:pt x="644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6" name="Freeform 1438"/>
            <p:cNvSpPr>
              <a:spLocks/>
            </p:cNvSpPr>
            <p:nvPr/>
          </p:nvSpPr>
          <p:spPr bwMode="auto">
            <a:xfrm>
              <a:off x="419" y="2492"/>
              <a:ext cx="347" cy="158"/>
            </a:xfrm>
            <a:custGeom>
              <a:avLst/>
              <a:gdLst>
                <a:gd name="T0" fmla="*/ 11 w 694"/>
                <a:gd name="T1" fmla="*/ 39 h 318"/>
                <a:gd name="T2" fmla="*/ 1 w 694"/>
                <a:gd name="T3" fmla="*/ 50 h 318"/>
                <a:gd name="T4" fmla="*/ 0 w 694"/>
                <a:gd name="T5" fmla="*/ 64 h 318"/>
                <a:gd name="T6" fmla="*/ 1 w 694"/>
                <a:gd name="T7" fmla="*/ 73 h 318"/>
                <a:gd name="T8" fmla="*/ 3 w 694"/>
                <a:gd name="T9" fmla="*/ 79 h 318"/>
                <a:gd name="T10" fmla="*/ 173 w 694"/>
                <a:gd name="T11" fmla="*/ 35 h 318"/>
                <a:gd name="T12" fmla="*/ 174 w 694"/>
                <a:gd name="T13" fmla="*/ 0 h 318"/>
                <a:gd name="T14" fmla="*/ 11 w 694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4"/>
                <a:gd name="T25" fmla="*/ 0 h 318"/>
                <a:gd name="T26" fmla="*/ 694 w 694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4" h="318">
                  <a:moveTo>
                    <a:pt x="41" y="159"/>
                  </a:moveTo>
                  <a:lnTo>
                    <a:pt x="5" y="201"/>
                  </a:lnTo>
                  <a:lnTo>
                    <a:pt x="0" y="257"/>
                  </a:lnTo>
                  <a:lnTo>
                    <a:pt x="6" y="295"/>
                  </a:lnTo>
                  <a:lnTo>
                    <a:pt x="9" y="318"/>
                  </a:lnTo>
                  <a:lnTo>
                    <a:pt x="689" y="142"/>
                  </a:lnTo>
                  <a:lnTo>
                    <a:pt x="694" y="0"/>
                  </a:lnTo>
                  <a:lnTo>
                    <a:pt x="41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7" name="Freeform 1439"/>
            <p:cNvSpPr>
              <a:spLocks/>
            </p:cNvSpPr>
            <p:nvPr/>
          </p:nvSpPr>
          <p:spPr bwMode="auto">
            <a:xfrm>
              <a:off x="423" y="2564"/>
              <a:ext cx="368" cy="119"/>
            </a:xfrm>
            <a:custGeom>
              <a:avLst/>
              <a:gdLst>
                <a:gd name="T0" fmla="*/ 0 w 737"/>
                <a:gd name="T1" fmla="*/ 46 h 237"/>
                <a:gd name="T2" fmla="*/ 7 w 737"/>
                <a:gd name="T3" fmla="*/ 60 h 237"/>
                <a:gd name="T4" fmla="*/ 184 w 737"/>
                <a:gd name="T5" fmla="*/ 14 h 237"/>
                <a:gd name="T6" fmla="*/ 169 w 737"/>
                <a:gd name="T7" fmla="*/ 0 h 237"/>
                <a:gd name="T8" fmla="*/ 0 w 737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7"/>
                <a:gd name="T16" fmla="*/ 0 h 237"/>
                <a:gd name="T17" fmla="*/ 737 w 737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7" h="237">
                  <a:moveTo>
                    <a:pt x="0" y="181"/>
                  </a:moveTo>
                  <a:lnTo>
                    <a:pt x="30" y="237"/>
                  </a:lnTo>
                  <a:lnTo>
                    <a:pt x="737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8" name="Freeform 1440"/>
            <p:cNvSpPr>
              <a:spLocks/>
            </p:cNvSpPr>
            <p:nvPr/>
          </p:nvSpPr>
          <p:spPr bwMode="auto">
            <a:xfrm>
              <a:off x="118" y="2343"/>
              <a:ext cx="688" cy="346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6 w 1377"/>
                <a:gd name="T7" fmla="*/ 21 h 693"/>
                <a:gd name="T8" fmla="*/ 6 w 1377"/>
                <a:gd name="T9" fmla="*/ 22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7 h 693"/>
                <a:gd name="T16" fmla="*/ 0 w 1377"/>
                <a:gd name="T17" fmla="*/ 45 h 693"/>
                <a:gd name="T18" fmla="*/ 0 w 1377"/>
                <a:gd name="T19" fmla="*/ 54 h 693"/>
                <a:gd name="T20" fmla="*/ 4 w 1377"/>
                <a:gd name="T21" fmla="*/ 63 h 693"/>
                <a:gd name="T22" fmla="*/ 10 w 1377"/>
                <a:gd name="T23" fmla="*/ 73 h 693"/>
                <a:gd name="T24" fmla="*/ 10 w 1377"/>
                <a:gd name="T25" fmla="*/ 73 h 693"/>
                <a:gd name="T26" fmla="*/ 10 w 1377"/>
                <a:gd name="T27" fmla="*/ 74 h 693"/>
                <a:gd name="T28" fmla="*/ 10 w 1377"/>
                <a:gd name="T29" fmla="*/ 74 h 693"/>
                <a:gd name="T30" fmla="*/ 10 w 1377"/>
                <a:gd name="T31" fmla="*/ 74 h 693"/>
                <a:gd name="T32" fmla="*/ 10 w 1377"/>
                <a:gd name="T33" fmla="*/ 74 h 693"/>
                <a:gd name="T34" fmla="*/ 10 w 1377"/>
                <a:gd name="T35" fmla="*/ 74 h 693"/>
                <a:gd name="T36" fmla="*/ 161 w 1377"/>
                <a:gd name="T37" fmla="*/ 173 h 693"/>
                <a:gd name="T38" fmla="*/ 161 w 1377"/>
                <a:gd name="T39" fmla="*/ 171 h 693"/>
                <a:gd name="T40" fmla="*/ 159 w 1377"/>
                <a:gd name="T41" fmla="*/ 165 h 693"/>
                <a:gd name="T42" fmla="*/ 159 w 1377"/>
                <a:gd name="T43" fmla="*/ 165 h 693"/>
                <a:gd name="T44" fmla="*/ 159 w 1377"/>
                <a:gd name="T45" fmla="*/ 165 h 693"/>
                <a:gd name="T46" fmla="*/ 158 w 1377"/>
                <a:gd name="T47" fmla="*/ 163 h 693"/>
                <a:gd name="T48" fmla="*/ 157 w 1377"/>
                <a:gd name="T49" fmla="*/ 159 h 693"/>
                <a:gd name="T50" fmla="*/ 155 w 1377"/>
                <a:gd name="T51" fmla="*/ 153 h 693"/>
                <a:gd name="T52" fmla="*/ 153 w 1377"/>
                <a:gd name="T53" fmla="*/ 146 h 693"/>
                <a:gd name="T54" fmla="*/ 153 w 1377"/>
                <a:gd name="T55" fmla="*/ 138 h 693"/>
                <a:gd name="T56" fmla="*/ 153 w 1377"/>
                <a:gd name="T57" fmla="*/ 129 h 693"/>
                <a:gd name="T58" fmla="*/ 157 w 1377"/>
                <a:gd name="T59" fmla="*/ 122 h 693"/>
                <a:gd name="T60" fmla="*/ 163 w 1377"/>
                <a:gd name="T61" fmla="*/ 117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2" y="468"/>
                  </a:moveTo>
                  <a:lnTo>
                    <a:pt x="1377" y="288"/>
                  </a:lnTo>
                  <a:lnTo>
                    <a:pt x="758" y="0"/>
                  </a:lnTo>
                  <a:lnTo>
                    <a:pt x="26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4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6"/>
                  </a:lnTo>
                  <a:lnTo>
                    <a:pt x="17" y="254"/>
                  </a:lnTo>
                  <a:lnTo>
                    <a:pt x="42" y="295"/>
                  </a:lnTo>
                  <a:lnTo>
                    <a:pt x="42" y="296"/>
                  </a:lnTo>
                  <a:lnTo>
                    <a:pt x="42" y="297"/>
                  </a:lnTo>
                  <a:lnTo>
                    <a:pt x="43" y="297"/>
                  </a:lnTo>
                  <a:lnTo>
                    <a:pt x="644" y="693"/>
                  </a:lnTo>
                  <a:lnTo>
                    <a:pt x="646" y="684"/>
                  </a:lnTo>
                  <a:lnTo>
                    <a:pt x="638" y="663"/>
                  </a:lnTo>
                  <a:lnTo>
                    <a:pt x="638" y="662"/>
                  </a:lnTo>
                  <a:lnTo>
                    <a:pt x="635" y="655"/>
                  </a:lnTo>
                  <a:lnTo>
                    <a:pt x="628" y="638"/>
                  </a:lnTo>
                  <a:lnTo>
                    <a:pt x="621" y="614"/>
                  </a:lnTo>
                  <a:lnTo>
                    <a:pt x="614" y="584"/>
                  </a:lnTo>
                  <a:lnTo>
                    <a:pt x="612" y="552"/>
                  </a:lnTo>
                  <a:lnTo>
                    <a:pt x="615" y="519"/>
                  </a:lnTo>
                  <a:lnTo>
                    <a:pt x="628" y="491"/>
                  </a:lnTo>
                  <a:lnTo>
                    <a:pt x="652" y="4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9" name="Freeform 1441"/>
            <p:cNvSpPr>
              <a:spLocks/>
            </p:cNvSpPr>
            <p:nvPr/>
          </p:nvSpPr>
          <p:spPr bwMode="auto">
            <a:xfrm>
              <a:off x="155" y="2355"/>
              <a:ext cx="614" cy="209"/>
            </a:xfrm>
            <a:custGeom>
              <a:avLst/>
              <a:gdLst>
                <a:gd name="T0" fmla="*/ 307 w 1229"/>
                <a:gd name="T1" fmla="*/ 64 h 416"/>
                <a:gd name="T2" fmla="*/ 145 w 1229"/>
                <a:gd name="T3" fmla="*/ 105 h 416"/>
                <a:gd name="T4" fmla="*/ 0 w 1229"/>
                <a:gd name="T5" fmla="*/ 20 h 416"/>
                <a:gd name="T6" fmla="*/ 170 w 1229"/>
                <a:gd name="T7" fmla="*/ 0 h 416"/>
                <a:gd name="T8" fmla="*/ 307 w 1229"/>
                <a:gd name="T9" fmla="*/ 64 h 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6"/>
                <a:gd name="T17" fmla="*/ 1229 w 1229"/>
                <a:gd name="T18" fmla="*/ 416 h 4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6">
                  <a:moveTo>
                    <a:pt x="1229" y="254"/>
                  </a:moveTo>
                  <a:lnTo>
                    <a:pt x="581" y="416"/>
                  </a:lnTo>
                  <a:lnTo>
                    <a:pt x="0" y="80"/>
                  </a:lnTo>
                  <a:lnTo>
                    <a:pt x="680" y="0"/>
                  </a:lnTo>
                  <a:lnTo>
                    <a:pt x="1229" y="254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0" name="Freeform 1442"/>
            <p:cNvSpPr>
              <a:spLocks/>
            </p:cNvSpPr>
            <p:nvPr/>
          </p:nvSpPr>
          <p:spPr bwMode="auto">
            <a:xfrm>
              <a:off x="128" y="2399"/>
              <a:ext cx="304" cy="265"/>
            </a:xfrm>
            <a:custGeom>
              <a:avLst/>
              <a:gdLst>
                <a:gd name="T0" fmla="*/ 147 w 608"/>
                <a:gd name="T1" fmla="*/ 133 h 529"/>
                <a:gd name="T2" fmla="*/ 10 w 608"/>
                <a:gd name="T3" fmla="*/ 42 h 529"/>
                <a:gd name="T4" fmla="*/ 5 w 608"/>
                <a:gd name="T5" fmla="*/ 34 h 529"/>
                <a:gd name="T6" fmla="*/ 1 w 608"/>
                <a:gd name="T7" fmla="*/ 27 h 529"/>
                <a:gd name="T8" fmla="*/ 1 w 608"/>
                <a:gd name="T9" fmla="*/ 21 h 529"/>
                <a:gd name="T10" fmla="*/ 0 w 608"/>
                <a:gd name="T11" fmla="*/ 15 h 529"/>
                <a:gd name="T12" fmla="*/ 1 w 608"/>
                <a:gd name="T13" fmla="*/ 10 h 529"/>
                <a:gd name="T14" fmla="*/ 1 w 608"/>
                <a:gd name="T15" fmla="*/ 6 h 529"/>
                <a:gd name="T16" fmla="*/ 3 w 608"/>
                <a:gd name="T17" fmla="*/ 3 h 529"/>
                <a:gd name="T18" fmla="*/ 5 w 608"/>
                <a:gd name="T19" fmla="*/ 0 h 529"/>
                <a:gd name="T20" fmla="*/ 152 w 608"/>
                <a:gd name="T21" fmla="*/ 86 h 529"/>
                <a:gd name="T22" fmla="*/ 148 w 608"/>
                <a:gd name="T23" fmla="*/ 90 h 529"/>
                <a:gd name="T24" fmla="*/ 145 w 608"/>
                <a:gd name="T25" fmla="*/ 96 h 529"/>
                <a:gd name="T26" fmla="*/ 143 w 608"/>
                <a:gd name="T27" fmla="*/ 102 h 529"/>
                <a:gd name="T28" fmla="*/ 143 w 608"/>
                <a:gd name="T29" fmla="*/ 108 h 529"/>
                <a:gd name="T30" fmla="*/ 143 w 608"/>
                <a:gd name="T31" fmla="*/ 115 h 529"/>
                <a:gd name="T32" fmla="*/ 143 w 608"/>
                <a:gd name="T33" fmla="*/ 121 h 529"/>
                <a:gd name="T34" fmla="*/ 145 w 608"/>
                <a:gd name="T35" fmla="*/ 127 h 529"/>
                <a:gd name="T36" fmla="*/ 147 w 608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8"/>
                <a:gd name="T58" fmla="*/ 0 h 529"/>
                <a:gd name="T59" fmla="*/ 608 w 608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8" h="529">
                  <a:moveTo>
                    <a:pt x="585" y="529"/>
                  </a:moveTo>
                  <a:lnTo>
                    <a:pt x="38" y="165"/>
                  </a:lnTo>
                  <a:lnTo>
                    <a:pt x="20" y="136"/>
                  </a:lnTo>
                  <a:lnTo>
                    <a:pt x="7" y="108"/>
                  </a:lnTo>
                  <a:lnTo>
                    <a:pt x="2" y="83"/>
                  </a:lnTo>
                  <a:lnTo>
                    <a:pt x="0" y="60"/>
                  </a:lnTo>
                  <a:lnTo>
                    <a:pt x="3" y="40"/>
                  </a:lnTo>
                  <a:lnTo>
                    <a:pt x="7" y="23"/>
                  </a:lnTo>
                  <a:lnTo>
                    <a:pt x="13" y="9"/>
                  </a:lnTo>
                  <a:lnTo>
                    <a:pt x="18" y="0"/>
                  </a:lnTo>
                  <a:lnTo>
                    <a:pt x="608" y="342"/>
                  </a:lnTo>
                  <a:lnTo>
                    <a:pt x="591" y="360"/>
                  </a:lnTo>
                  <a:lnTo>
                    <a:pt x="579" y="382"/>
                  </a:lnTo>
                  <a:lnTo>
                    <a:pt x="572" y="406"/>
                  </a:lnTo>
                  <a:lnTo>
                    <a:pt x="569" y="432"/>
                  </a:lnTo>
                  <a:lnTo>
                    <a:pt x="570" y="457"/>
                  </a:lnTo>
                  <a:lnTo>
                    <a:pt x="572" y="482"/>
                  </a:lnTo>
                  <a:lnTo>
                    <a:pt x="578" y="506"/>
                  </a:lnTo>
                  <a:lnTo>
                    <a:pt x="585" y="52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1" name="Freeform 1443"/>
            <p:cNvSpPr>
              <a:spLocks/>
            </p:cNvSpPr>
            <p:nvPr/>
          </p:nvSpPr>
          <p:spPr bwMode="auto">
            <a:xfrm>
              <a:off x="423" y="2492"/>
              <a:ext cx="376" cy="197"/>
            </a:xfrm>
            <a:custGeom>
              <a:avLst/>
              <a:gdLst>
                <a:gd name="T0" fmla="*/ 167 w 754"/>
                <a:gd name="T1" fmla="*/ 34 h 393"/>
                <a:gd name="T2" fmla="*/ 0 w 754"/>
                <a:gd name="T3" fmla="*/ 78 h 393"/>
                <a:gd name="T4" fmla="*/ 1 w 754"/>
                <a:gd name="T5" fmla="*/ 83 h 393"/>
                <a:gd name="T6" fmla="*/ 169 w 754"/>
                <a:gd name="T7" fmla="*/ 39 h 393"/>
                <a:gd name="T8" fmla="*/ 178 w 754"/>
                <a:gd name="T9" fmla="*/ 48 h 393"/>
                <a:gd name="T10" fmla="*/ 7 w 754"/>
                <a:gd name="T11" fmla="*/ 94 h 393"/>
                <a:gd name="T12" fmla="*/ 8 w 754"/>
                <a:gd name="T13" fmla="*/ 99 h 393"/>
                <a:gd name="T14" fmla="*/ 188 w 754"/>
                <a:gd name="T15" fmla="*/ 51 h 393"/>
                <a:gd name="T16" fmla="*/ 172 w 754"/>
                <a:gd name="T17" fmla="*/ 35 h 393"/>
                <a:gd name="T18" fmla="*/ 175 w 754"/>
                <a:gd name="T19" fmla="*/ 1 h 393"/>
                <a:gd name="T20" fmla="*/ 170 w 754"/>
                <a:gd name="T21" fmla="*/ 0 h 393"/>
                <a:gd name="T22" fmla="*/ 169 w 754"/>
                <a:gd name="T23" fmla="*/ 11 h 393"/>
                <a:gd name="T24" fmla="*/ 167 w 754"/>
                <a:gd name="T25" fmla="*/ 34 h 39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4"/>
                <a:gd name="T40" fmla="*/ 0 h 393"/>
                <a:gd name="T41" fmla="*/ 754 w 754"/>
                <a:gd name="T42" fmla="*/ 393 h 39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4" h="393">
                  <a:moveTo>
                    <a:pt x="671" y="135"/>
                  </a:moveTo>
                  <a:lnTo>
                    <a:pt x="0" y="309"/>
                  </a:lnTo>
                  <a:lnTo>
                    <a:pt x="5" y="330"/>
                  </a:lnTo>
                  <a:lnTo>
                    <a:pt x="678" y="155"/>
                  </a:lnTo>
                  <a:lnTo>
                    <a:pt x="715" y="192"/>
                  </a:lnTo>
                  <a:lnTo>
                    <a:pt x="29" y="374"/>
                  </a:lnTo>
                  <a:lnTo>
                    <a:pt x="35" y="393"/>
                  </a:lnTo>
                  <a:lnTo>
                    <a:pt x="754" y="203"/>
                  </a:lnTo>
                  <a:lnTo>
                    <a:pt x="691" y="139"/>
                  </a:lnTo>
                  <a:lnTo>
                    <a:pt x="701" y="1"/>
                  </a:lnTo>
                  <a:lnTo>
                    <a:pt x="681" y="0"/>
                  </a:lnTo>
                  <a:lnTo>
                    <a:pt x="679" y="42"/>
                  </a:lnTo>
                  <a:lnTo>
                    <a:pt x="671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2" name="Freeform 1444"/>
            <p:cNvSpPr>
              <a:spLocks/>
            </p:cNvSpPr>
            <p:nvPr/>
          </p:nvSpPr>
          <p:spPr bwMode="auto">
            <a:xfrm>
              <a:off x="452" y="2325"/>
              <a:ext cx="340" cy="156"/>
            </a:xfrm>
            <a:custGeom>
              <a:avLst/>
              <a:gdLst>
                <a:gd name="T0" fmla="*/ 9 w 681"/>
                <a:gd name="T1" fmla="*/ 39 h 312"/>
                <a:gd name="T2" fmla="*/ 1 w 681"/>
                <a:gd name="T3" fmla="*/ 48 h 312"/>
                <a:gd name="T4" fmla="*/ 0 w 681"/>
                <a:gd name="T5" fmla="*/ 62 h 312"/>
                <a:gd name="T6" fmla="*/ 1 w 681"/>
                <a:gd name="T7" fmla="*/ 73 h 312"/>
                <a:gd name="T8" fmla="*/ 2 w 681"/>
                <a:gd name="T9" fmla="*/ 78 h 312"/>
                <a:gd name="T10" fmla="*/ 169 w 681"/>
                <a:gd name="T11" fmla="*/ 35 h 312"/>
                <a:gd name="T12" fmla="*/ 170 w 681"/>
                <a:gd name="T13" fmla="*/ 0 h 312"/>
                <a:gd name="T14" fmla="*/ 9 w 681"/>
                <a:gd name="T15" fmla="*/ 39 h 3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81"/>
                <a:gd name="T25" fmla="*/ 0 h 312"/>
                <a:gd name="T26" fmla="*/ 681 w 681"/>
                <a:gd name="T27" fmla="*/ 312 h 3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81" h="312">
                  <a:moveTo>
                    <a:pt x="39" y="155"/>
                  </a:moveTo>
                  <a:lnTo>
                    <a:pt x="5" y="195"/>
                  </a:lnTo>
                  <a:lnTo>
                    <a:pt x="0" y="251"/>
                  </a:lnTo>
                  <a:lnTo>
                    <a:pt x="7" y="289"/>
                  </a:lnTo>
                  <a:lnTo>
                    <a:pt x="8" y="312"/>
                  </a:lnTo>
                  <a:lnTo>
                    <a:pt x="676" y="138"/>
                  </a:lnTo>
                  <a:lnTo>
                    <a:pt x="681" y="0"/>
                  </a:lnTo>
                  <a:lnTo>
                    <a:pt x="39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3" name="Freeform 1445"/>
            <p:cNvSpPr>
              <a:spLocks/>
            </p:cNvSpPr>
            <p:nvPr/>
          </p:nvSpPr>
          <p:spPr bwMode="auto">
            <a:xfrm>
              <a:off x="456" y="2396"/>
              <a:ext cx="360" cy="116"/>
            </a:xfrm>
            <a:custGeom>
              <a:avLst/>
              <a:gdLst>
                <a:gd name="T0" fmla="*/ 0 w 720"/>
                <a:gd name="T1" fmla="*/ 44 h 234"/>
                <a:gd name="T2" fmla="*/ 7 w 720"/>
                <a:gd name="T3" fmla="*/ 58 h 234"/>
                <a:gd name="T4" fmla="*/ 180 w 720"/>
                <a:gd name="T5" fmla="*/ 13 h 234"/>
                <a:gd name="T6" fmla="*/ 166 w 720"/>
                <a:gd name="T7" fmla="*/ 0 h 234"/>
                <a:gd name="T8" fmla="*/ 0 w 720"/>
                <a:gd name="T9" fmla="*/ 44 h 2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0"/>
                <a:gd name="T16" fmla="*/ 0 h 234"/>
                <a:gd name="T17" fmla="*/ 720 w 720"/>
                <a:gd name="T18" fmla="*/ 234 h 2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0" h="234">
                  <a:moveTo>
                    <a:pt x="0" y="179"/>
                  </a:moveTo>
                  <a:lnTo>
                    <a:pt x="29" y="234"/>
                  </a:lnTo>
                  <a:lnTo>
                    <a:pt x="720" y="54"/>
                  </a:lnTo>
                  <a:lnTo>
                    <a:pt x="664" y="0"/>
                  </a:lnTo>
                  <a:lnTo>
                    <a:pt x="0" y="179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4" name="Freeform 1446"/>
            <p:cNvSpPr>
              <a:spLocks/>
            </p:cNvSpPr>
            <p:nvPr/>
          </p:nvSpPr>
          <p:spPr bwMode="auto">
            <a:xfrm>
              <a:off x="156" y="2179"/>
              <a:ext cx="676" cy="340"/>
            </a:xfrm>
            <a:custGeom>
              <a:avLst/>
              <a:gdLst>
                <a:gd name="T0" fmla="*/ 160 w 1350"/>
                <a:gd name="T1" fmla="*/ 114 h 680"/>
                <a:gd name="T2" fmla="*/ 339 w 1350"/>
                <a:gd name="T3" fmla="*/ 71 h 680"/>
                <a:gd name="T4" fmla="*/ 187 w 1350"/>
                <a:gd name="T5" fmla="*/ 0 h 680"/>
                <a:gd name="T6" fmla="*/ 7 w 1350"/>
                <a:gd name="T7" fmla="*/ 21 h 680"/>
                <a:gd name="T8" fmla="*/ 6 w 1350"/>
                <a:gd name="T9" fmla="*/ 22 h 680"/>
                <a:gd name="T10" fmla="*/ 5 w 1350"/>
                <a:gd name="T11" fmla="*/ 25 h 680"/>
                <a:gd name="T12" fmla="*/ 3 w 1350"/>
                <a:gd name="T13" fmla="*/ 30 h 680"/>
                <a:gd name="T14" fmla="*/ 1 w 1350"/>
                <a:gd name="T15" fmla="*/ 37 h 680"/>
                <a:gd name="T16" fmla="*/ 0 w 1350"/>
                <a:gd name="T17" fmla="*/ 44 h 680"/>
                <a:gd name="T18" fmla="*/ 1 w 1350"/>
                <a:gd name="T19" fmla="*/ 52 h 680"/>
                <a:gd name="T20" fmla="*/ 5 w 1350"/>
                <a:gd name="T21" fmla="*/ 62 h 680"/>
                <a:gd name="T22" fmla="*/ 11 w 1350"/>
                <a:gd name="T23" fmla="*/ 72 h 680"/>
                <a:gd name="T24" fmla="*/ 11 w 1350"/>
                <a:gd name="T25" fmla="*/ 73 h 680"/>
                <a:gd name="T26" fmla="*/ 11 w 1350"/>
                <a:gd name="T27" fmla="*/ 73 h 680"/>
                <a:gd name="T28" fmla="*/ 11 w 1350"/>
                <a:gd name="T29" fmla="*/ 73 h 680"/>
                <a:gd name="T30" fmla="*/ 158 w 1350"/>
                <a:gd name="T31" fmla="*/ 170 h 680"/>
                <a:gd name="T32" fmla="*/ 159 w 1350"/>
                <a:gd name="T33" fmla="*/ 168 h 680"/>
                <a:gd name="T34" fmla="*/ 157 w 1350"/>
                <a:gd name="T35" fmla="*/ 163 h 680"/>
                <a:gd name="T36" fmla="*/ 157 w 1350"/>
                <a:gd name="T37" fmla="*/ 162 h 680"/>
                <a:gd name="T38" fmla="*/ 157 w 1350"/>
                <a:gd name="T39" fmla="*/ 162 h 680"/>
                <a:gd name="T40" fmla="*/ 156 w 1350"/>
                <a:gd name="T41" fmla="*/ 161 h 680"/>
                <a:gd name="T42" fmla="*/ 155 w 1350"/>
                <a:gd name="T43" fmla="*/ 157 h 680"/>
                <a:gd name="T44" fmla="*/ 153 w 1350"/>
                <a:gd name="T45" fmla="*/ 151 h 680"/>
                <a:gd name="T46" fmla="*/ 151 w 1350"/>
                <a:gd name="T47" fmla="*/ 143 h 680"/>
                <a:gd name="T48" fmla="*/ 150 w 1350"/>
                <a:gd name="T49" fmla="*/ 135 h 680"/>
                <a:gd name="T50" fmla="*/ 151 w 1350"/>
                <a:gd name="T51" fmla="*/ 127 h 680"/>
                <a:gd name="T52" fmla="*/ 154 w 1350"/>
                <a:gd name="T53" fmla="*/ 120 h 680"/>
                <a:gd name="T54" fmla="*/ 160 w 1350"/>
                <a:gd name="T55" fmla="*/ 114 h 68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50"/>
                <a:gd name="T85" fmla="*/ 0 h 680"/>
                <a:gd name="T86" fmla="*/ 1350 w 1350"/>
                <a:gd name="T87" fmla="*/ 680 h 68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50" h="680">
                  <a:moveTo>
                    <a:pt x="640" y="457"/>
                  </a:moveTo>
                  <a:lnTo>
                    <a:pt x="1350" y="281"/>
                  </a:lnTo>
                  <a:lnTo>
                    <a:pt x="744" y="0"/>
                  </a:lnTo>
                  <a:lnTo>
                    <a:pt x="27" y="85"/>
                  </a:lnTo>
                  <a:lnTo>
                    <a:pt x="24" y="89"/>
                  </a:lnTo>
                  <a:lnTo>
                    <a:pt x="17" y="101"/>
                  </a:lnTo>
                  <a:lnTo>
                    <a:pt x="9" y="120"/>
                  </a:lnTo>
                  <a:lnTo>
                    <a:pt x="2" y="145"/>
                  </a:lnTo>
                  <a:lnTo>
                    <a:pt x="0" y="176"/>
                  </a:lnTo>
                  <a:lnTo>
                    <a:pt x="4" y="210"/>
                  </a:lnTo>
                  <a:lnTo>
                    <a:pt x="17" y="248"/>
                  </a:lnTo>
                  <a:lnTo>
                    <a:pt x="42" y="288"/>
                  </a:lnTo>
                  <a:lnTo>
                    <a:pt x="43" y="291"/>
                  </a:lnTo>
                  <a:lnTo>
                    <a:pt x="632" y="680"/>
                  </a:lnTo>
                  <a:lnTo>
                    <a:pt x="634" y="670"/>
                  </a:lnTo>
                  <a:lnTo>
                    <a:pt x="627" y="650"/>
                  </a:lnTo>
                  <a:lnTo>
                    <a:pt x="627" y="648"/>
                  </a:lnTo>
                  <a:lnTo>
                    <a:pt x="623" y="642"/>
                  </a:lnTo>
                  <a:lnTo>
                    <a:pt x="617" y="625"/>
                  </a:lnTo>
                  <a:lnTo>
                    <a:pt x="609" y="601"/>
                  </a:lnTo>
                  <a:lnTo>
                    <a:pt x="603" y="571"/>
                  </a:lnTo>
                  <a:lnTo>
                    <a:pt x="600" y="540"/>
                  </a:lnTo>
                  <a:lnTo>
                    <a:pt x="604" y="508"/>
                  </a:lnTo>
                  <a:lnTo>
                    <a:pt x="616" y="480"/>
                  </a:lnTo>
                  <a:lnTo>
                    <a:pt x="640" y="4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5" name="Freeform 1447"/>
            <p:cNvSpPr>
              <a:spLocks/>
            </p:cNvSpPr>
            <p:nvPr/>
          </p:nvSpPr>
          <p:spPr bwMode="auto">
            <a:xfrm>
              <a:off x="193" y="2191"/>
              <a:ext cx="602" cy="205"/>
            </a:xfrm>
            <a:custGeom>
              <a:avLst/>
              <a:gdLst>
                <a:gd name="T0" fmla="*/ 301 w 1205"/>
                <a:gd name="T1" fmla="*/ 63 h 408"/>
                <a:gd name="T2" fmla="*/ 142 w 1205"/>
                <a:gd name="T3" fmla="*/ 103 h 408"/>
                <a:gd name="T4" fmla="*/ 0 w 1205"/>
                <a:gd name="T5" fmla="*/ 20 h 408"/>
                <a:gd name="T6" fmla="*/ 167 w 1205"/>
                <a:gd name="T7" fmla="*/ 0 h 408"/>
                <a:gd name="T8" fmla="*/ 301 w 1205"/>
                <a:gd name="T9" fmla="*/ 63 h 4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5"/>
                <a:gd name="T16" fmla="*/ 0 h 408"/>
                <a:gd name="T17" fmla="*/ 1205 w 1205"/>
                <a:gd name="T18" fmla="*/ 408 h 4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5" h="408">
                  <a:moveTo>
                    <a:pt x="1205" y="250"/>
                  </a:moveTo>
                  <a:lnTo>
                    <a:pt x="570" y="408"/>
                  </a:lnTo>
                  <a:lnTo>
                    <a:pt x="0" y="79"/>
                  </a:lnTo>
                  <a:lnTo>
                    <a:pt x="668" y="0"/>
                  </a:lnTo>
                  <a:lnTo>
                    <a:pt x="1205" y="250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6" name="Freeform 1448"/>
            <p:cNvSpPr>
              <a:spLocks/>
            </p:cNvSpPr>
            <p:nvPr/>
          </p:nvSpPr>
          <p:spPr bwMode="auto">
            <a:xfrm>
              <a:off x="167" y="2234"/>
              <a:ext cx="298" cy="259"/>
            </a:xfrm>
            <a:custGeom>
              <a:avLst/>
              <a:gdLst>
                <a:gd name="T0" fmla="*/ 144 w 594"/>
                <a:gd name="T1" fmla="*/ 129 h 519"/>
                <a:gd name="T2" fmla="*/ 9 w 594"/>
                <a:gd name="T3" fmla="*/ 40 h 519"/>
                <a:gd name="T4" fmla="*/ 5 w 594"/>
                <a:gd name="T5" fmla="*/ 33 h 519"/>
                <a:gd name="T6" fmla="*/ 2 w 594"/>
                <a:gd name="T7" fmla="*/ 26 h 519"/>
                <a:gd name="T8" fmla="*/ 1 w 594"/>
                <a:gd name="T9" fmla="*/ 20 h 519"/>
                <a:gd name="T10" fmla="*/ 0 w 594"/>
                <a:gd name="T11" fmla="*/ 14 h 519"/>
                <a:gd name="T12" fmla="*/ 1 w 594"/>
                <a:gd name="T13" fmla="*/ 9 h 519"/>
                <a:gd name="T14" fmla="*/ 2 w 594"/>
                <a:gd name="T15" fmla="*/ 5 h 519"/>
                <a:gd name="T16" fmla="*/ 3 w 594"/>
                <a:gd name="T17" fmla="*/ 2 h 519"/>
                <a:gd name="T18" fmla="*/ 5 w 594"/>
                <a:gd name="T19" fmla="*/ 0 h 519"/>
                <a:gd name="T20" fmla="*/ 150 w 594"/>
                <a:gd name="T21" fmla="*/ 83 h 519"/>
                <a:gd name="T22" fmla="*/ 145 w 594"/>
                <a:gd name="T23" fmla="*/ 88 h 519"/>
                <a:gd name="T24" fmla="*/ 142 w 594"/>
                <a:gd name="T25" fmla="*/ 93 h 519"/>
                <a:gd name="T26" fmla="*/ 141 w 594"/>
                <a:gd name="T27" fmla="*/ 99 h 519"/>
                <a:gd name="T28" fmla="*/ 140 w 594"/>
                <a:gd name="T29" fmla="*/ 105 h 519"/>
                <a:gd name="T30" fmla="*/ 140 w 594"/>
                <a:gd name="T31" fmla="*/ 112 h 519"/>
                <a:gd name="T32" fmla="*/ 141 w 594"/>
                <a:gd name="T33" fmla="*/ 118 h 519"/>
                <a:gd name="T34" fmla="*/ 142 w 594"/>
                <a:gd name="T35" fmla="*/ 124 h 519"/>
                <a:gd name="T36" fmla="*/ 144 w 594"/>
                <a:gd name="T37" fmla="*/ 129 h 51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94"/>
                <a:gd name="T58" fmla="*/ 0 h 519"/>
                <a:gd name="T59" fmla="*/ 594 w 594"/>
                <a:gd name="T60" fmla="*/ 519 h 51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94" h="519">
                  <a:moveTo>
                    <a:pt x="572" y="519"/>
                  </a:moveTo>
                  <a:lnTo>
                    <a:pt x="36" y="162"/>
                  </a:lnTo>
                  <a:lnTo>
                    <a:pt x="18" y="133"/>
                  </a:lnTo>
                  <a:lnTo>
                    <a:pt x="7" y="106"/>
                  </a:lnTo>
                  <a:lnTo>
                    <a:pt x="1" y="82"/>
                  </a:lnTo>
                  <a:lnTo>
                    <a:pt x="0" y="59"/>
                  </a:lnTo>
                  <a:lnTo>
                    <a:pt x="2" y="39"/>
                  </a:lnTo>
                  <a:lnTo>
                    <a:pt x="7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594" y="335"/>
                  </a:lnTo>
                  <a:lnTo>
                    <a:pt x="578" y="353"/>
                  </a:lnTo>
                  <a:lnTo>
                    <a:pt x="567" y="375"/>
                  </a:lnTo>
                  <a:lnTo>
                    <a:pt x="560" y="398"/>
                  </a:lnTo>
                  <a:lnTo>
                    <a:pt x="556" y="422"/>
                  </a:lnTo>
                  <a:lnTo>
                    <a:pt x="558" y="448"/>
                  </a:lnTo>
                  <a:lnTo>
                    <a:pt x="560" y="473"/>
                  </a:lnTo>
                  <a:lnTo>
                    <a:pt x="566" y="497"/>
                  </a:lnTo>
                  <a:lnTo>
                    <a:pt x="572" y="519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7" name="Freeform 1449"/>
            <p:cNvSpPr>
              <a:spLocks/>
            </p:cNvSpPr>
            <p:nvPr/>
          </p:nvSpPr>
          <p:spPr bwMode="auto">
            <a:xfrm>
              <a:off x="455" y="2325"/>
              <a:ext cx="370" cy="194"/>
            </a:xfrm>
            <a:custGeom>
              <a:avLst/>
              <a:gdLst>
                <a:gd name="T0" fmla="*/ 165 w 738"/>
                <a:gd name="T1" fmla="*/ 33 h 387"/>
                <a:gd name="T2" fmla="*/ 0 w 738"/>
                <a:gd name="T3" fmla="*/ 76 h 387"/>
                <a:gd name="T4" fmla="*/ 2 w 738"/>
                <a:gd name="T5" fmla="*/ 81 h 387"/>
                <a:gd name="T6" fmla="*/ 167 w 738"/>
                <a:gd name="T7" fmla="*/ 38 h 387"/>
                <a:gd name="T8" fmla="*/ 175 w 738"/>
                <a:gd name="T9" fmla="*/ 48 h 387"/>
                <a:gd name="T10" fmla="*/ 8 w 738"/>
                <a:gd name="T11" fmla="*/ 92 h 387"/>
                <a:gd name="T12" fmla="*/ 9 w 738"/>
                <a:gd name="T13" fmla="*/ 97 h 387"/>
                <a:gd name="T14" fmla="*/ 186 w 738"/>
                <a:gd name="T15" fmla="*/ 50 h 387"/>
                <a:gd name="T16" fmla="*/ 170 w 738"/>
                <a:gd name="T17" fmla="*/ 35 h 387"/>
                <a:gd name="T18" fmla="*/ 172 w 738"/>
                <a:gd name="T19" fmla="*/ 1 h 387"/>
                <a:gd name="T20" fmla="*/ 168 w 738"/>
                <a:gd name="T21" fmla="*/ 0 h 387"/>
                <a:gd name="T22" fmla="*/ 167 w 738"/>
                <a:gd name="T23" fmla="*/ 9 h 387"/>
                <a:gd name="T24" fmla="*/ 165 w 738"/>
                <a:gd name="T25" fmla="*/ 33 h 38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8"/>
                <a:gd name="T40" fmla="*/ 0 h 387"/>
                <a:gd name="T41" fmla="*/ 738 w 738"/>
                <a:gd name="T42" fmla="*/ 387 h 38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8" h="387">
                  <a:moveTo>
                    <a:pt x="658" y="132"/>
                  </a:moveTo>
                  <a:lnTo>
                    <a:pt x="0" y="304"/>
                  </a:lnTo>
                  <a:lnTo>
                    <a:pt x="5" y="324"/>
                  </a:lnTo>
                  <a:lnTo>
                    <a:pt x="664" y="152"/>
                  </a:lnTo>
                  <a:lnTo>
                    <a:pt x="699" y="189"/>
                  </a:lnTo>
                  <a:lnTo>
                    <a:pt x="29" y="366"/>
                  </a:lnTo>
                  <a:lnTo>
                    <a:pt x="34" y="387"/>
                  </a:lnTo>
                  <a:lnTo>
                    <a:pt x="738" y="199"/>
                  </a:lnTo>
                  <a:lnTo>
                    <a:pt x="676" y="137"/>
                  </a:lnTo>
                  <a:lnTo>
                    <a:pt x="687" y="1"/>
                  </a:lnTo>
                  <a:lnTo>
                    <a:pt x="668" y="0"/>
                  </a:lnTo>
                  <a:lnTo>
                    <a:pt x="665" y="36"/>
                  </a:lnTo>
                  <a:lnTo>
                    <a:pt x="658" y="1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8" name="Freeform 1450"/>
            <p:cNvSpPr>
              <a:spLocks/>
            </p:cNvSpPr>
            <p:nvPr/>
          </p:nvSpPr>
          <p:spPr bwMode="auto">
            <a:xfrm>
              <a:off x="471" y="2125"/>
              <a:ext cx="321" cy="200"/>
            </a:xfrm>
            <a:custGeom>
              <a:avLst/>
              <a:gdLst>
                <a:gd name="T0" fmla="*/ 7 w 643"/>
                <a:gd name="T1" fmla="*/ 56 h 401"/>
                <a:gd name="T2" fmla="*/ 0 w 643"/>
                <a:gd name="T3" fmla="*/ 68 h 401"/>
                <a:gd name="T4" fmla="*/ 0 w 643"/>
                <a:gd name="T5" fmla="*/ 83 h 401"/>
                <a:gd name="T6" fmla="*/ 2 w 643"/>
                <a:gd name="T7" fmla="*/ 94 h 401"/>
                <a:gd name="T8" fmla="*/ 3 w 643"/>
                <a:gd name="T9" fmla="*/ 100 h 401"/>
                <a:gd name="T10" fmla="*/ 160 w 643"/>
                <a:gd name="T11" fmla="*/ 37 h 401"/>
                <a:gd name="T12" fmla="*/ 158 w 643"/>
                <a:gd name="T13" fmla="*/ 0 h 401"/>
                <a:gd name="T14" fmla="*/ 7 w 643"/>
                <a:gd name="T15" fmla="*/ 56 h 4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43"/>
                <a:gd name="T25" fmla="*/ 0 h 401"/>
                <a:gd name="T26" fmla="*/ 643 w 643"/>
                <a:gd name="T27" fmla="*/ 401 h 4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43" h="401">
                  <a:moveTo>
                    <a:pt x="30" y="227"/>
                  </a:moveTo>
                  <a:lnTo>
                    <a:pt x="0" y="274"/>
                  </a:lnTo>
                  <a:lnTo>
                    <a:pt x="1" y="335"/>
                  </a:lnTo>
                  <a:lnTo>
                    <a:pt x="11" y="377"/>
                  </a:lnTo>
                  <a:lnTo>
                    <a:pt x="15" y="401"/>
                  </a:lnTo>
                  <a:lnTo>
                    <a:pt x="643" y="149"/>
                  </a:lnTo>
                  <a:lnTo>
                    <a:pt x="635" y="0"/>
                  </a:lnTo>
                  <a:lnTo>
                    <a:pt x="30" y="2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9" name="Freeform 1451"/>
            <p:cNvSpPr>
              <a:spLocks/>
            </p:cNvSpPr>
            <p:nvPr/>
          </p:nvSpPr>
          <p:spPr bwMode="auto">
            <a:xfrm>
              <a:off x="478" y="2201"/>
              <a:ext cx="342" cy="157"/>
            </a:xfrm>
            <a:custGeom>
              <a:avLst/>
              <a:gdLst>
                <a:gd name="T0" fmla="*/ 0 w 683"/>
                <a:gd name="T1" fmla="*/ 64 h 316"/>
                <a:gd name="T2" fmla="*/ 9 w 683"/>
                <a:gd name="T3" fmla="*/ 78 h 316"/>
                <a:gd name="T4" fmla="*/ 171 w 683"/>
                <a:gd name="T5" fmla="*/ 13 h 316"/>
                <a:gd name="T6" fmla="*/ 156 w 683"/>
                <a:gd name="T7" fmla="*/ 0 h 316"/>
                <a:gd name="T8" fmla="*/ 0 w 683"/>
                <a:gd name="T9" fmla="*/ 64 h 3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3"/>
                <a:gd name="T16" fmla="*/ 0 h 316"/>
                <a:gd name="T17" fmla="*/ 683 w 683"/>
                <a:gd name="T18" fmla="*/ 316 h 3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3" h="316">
                  <a:moveTo>
                    <a:pt x="0" y="258"/>
                  </a:moveTo>
                  <a:lnTo>
                    <a:pt x="34" y="316"/>
                  </a:lnTo>
                  <a:lnTo>
                    <a:pt x="683" y="52"/>
                  </a:lnTo>
                  <a:lnTo>
                    <a:pt x="623" y="0"/>
                  </a:lnTo>
                  <a:lnTo>
                    <a:pt x="0" y="25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0" name="Freeform 1452"/>
            <p:cNvSpPr>
              <a:spLocks/>
            </p:cNvSpPr>
            <p:nvPr/>
          </p:nvSpPr>
          <p:spPr bwMode="auto">
            <a:xfrm>
              <a:off x="166" y="1988"/>
              <a:ext cx="660" cy="377"/>
            </a:xfrm>
            <a:custGeom>
              <a:avLst/>
              <a:gdLst>
                <a:gd name="T0" fmla="*/ 162 w 1321"/>
                <a:gd name="T1" fmla="*/ 128 h 753"/>
                <a:gd name="T2" fmla="*/ 330 w 1321"/>
                <a:gd name="T3" fmla="*/ 64 h 753"/>
                <a:gd name="T4" fmla="*/ 176 w 1321"/>
                <a:gd name="T5" fmla="*/ 0 h 753"/>
                <a:gd name="T6" fmla="*/ 4 w 1321"/>
                <a:gd name="T7" fmla="*/ 39 h 753"/>
                <a:gd name="T8" fmla="*/ 3 w 1321"/>
                <a:gd name="T9" fmla="*/ 40 h 753"/>
                <a:gd name="T10" fmla="*/ 2 w 1321"/>
                <a:gd name="T11" fmla="*/ 44 h 753"/>
                <a:gd name="T12" fmla="*/ 1 w 1321"/>
                <a:gd name="T13" fmla="*/ 49 h 753"/>
                <a:gd name="T14" fmla="*/ 0 w 1321"/>
                <a:gd name="T15" fmla="*/ 56 h 753"/>
                <a:gd name="T16" fmla="*/ 0 w 1321"/>
                <a:gd name="T17" fmla="*/ 65 h 753"/>
                <a:gd name="T18" fmla="*/ 2 w 1321"/>
                <a:gd name="T19" fmla="*/ 75 h 753"/>
                <a:gd name="T20" fmla="*/ 6 w 1321"/>
                <a:gd name="T21" fmla="*/ 85 h 753"/>
                <a:gd name="T22" fmla="*/ 13 w 1321"/>
                <a:gd name="T23" fmla="*/ 96 h 753"/>
                <a:gd name="T24" fmla="*/ 13 w 1321"/>
                <a:gd name="T25" fmla="*/ 96 h 753"/>
                <a:gd name="T26" fmla="*/ 14 w 1321"/>
                <a:gd name="T27" fmla="*/ 96 h 753"/>
                <a:gd name="T28" fmla="*/ 14 w 1321"/>
                <a:gd name="T29" fmla="*/ 96 h 753"/>
                <a:gd name="T30" fmla="*/ 14 w 1321"/>
                <a:gd name="T31" fmla="*/ 96 h 753"/>
                <a:gd name="T32" fmla="*/ 14 w 1321"/>
                <a:gd name="T33" fmla="*/ 96 h 753"/>
                <a:gd name="T34" fmla="*/ 14 w 1321"/>
                <a:gd name="T35" fmla="*/ 96 h 753"/>
                <a:gd name="T36" fmla="*/ 166 w 1321"/>
                <a:gd name="T37" fmla="*/ 189 h 753"/>
                <a:gd name="T38" fmla="*/ 166 w 1321"/>
                <a:gd name="T39" fmla="*/ 186 h 753"/>
                <a:gd name="T40" fmla="*/ 164 w 1321"/>
                <a:gd name="T41" fmla="*/ 181 h 753"/>
                <a:gd name="T42" fmla="*/ 164 w 1321"/>
                <a:gd name="T43" fmla="*/ 181 h 753"/>
                <a:gd name="T44" fmla="*/ 164 w 1321"/>
                <a:gd name="T45" fmla="*/ 181 h 753"/>
                <a:gd name="T46" fmla="*/ 163 w 1321"/>
                <a:gd name="T47" fmla="*/ 179 h 753"/>
                <a:gd name="T48" fmla="*/ 161 w 1321"/>
                <a:gd name="T49" fmla="*/ 174 h 753"/>
                <a:gd name="T50" fmla="*/ 158 w 1321"/>
                <a:gd name="T51" fmla="*/ 168 h 753"/>
                <a:gd name="T52" fmla="*/ 156 w 1321"/>
                <a:gd name="T53" fmla="*/ 160 h 753"/>
                <a:gd name="T54" fmla="*/ 155 w 1321"/>
                <a:gd name="T55" fmla="*/ 151 h 753"/>
                <a:gd name="T56" fmla="*/ 155 w 1321"/>
                <a:gd name="T57" fmla="*/ 143 h 753"/>
                <a:gd name="T58" fmla="*/ 157 w 1321"/>
                <a:gd name="T59" fmla="*/ 135 h 753"/>
                <a:gd name="T60" fmla="*/ 162 w 1321"/>
                <a:gd name="T61" fmla="*/ 128 h 75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21"/>
                <a:gd name="T94" fmla="*/ 0 h 753"/>
                <a:gd name="T95" fmla="*/ 1321 w 1321"/>
                <a:gd name="T96" fmla="*/ 753 h 75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21" h="753">
                  <a:moveTo>
                    <a:pt x="650" y="509"/>
                  </a:moveTo>
                  <a:lnTo>
                    <a:pt x="1321" y="255"/>
                  </a:lnTo>
                  <a:lnTo>
                    <a:pt x="704" y="0"/>
                  </a:lnTo>
                  <a:lnTo>
                    <a:pt x="17" y="154"/>
                  </a:lnTo>
                  <a:lnTo>
                    <a:pt x="15" y="159"/>
                  </a:lnTo>
                  <a:lnTo>
                    <a:pt x="9" y="173"/>
                  </a:lnTo>
                  <a:lnTo>
                    <a:pt x="4" y="195"/>
                  </a:lnTo>
                  <a:lnTo>
                    <a:pt x="0" y="224"/>
                  </a:lnTo>
                  <a:lnTo>
                    <a:pt x="1" y="258"/>
                  </a:lnTo>
                  <a:lnTo>
                    <a:pt x="9" y="298"/>
                  </a:lnTo>
                  <a:lnTo>
                    <a:pt x="27" y="339"/>
                  </a:lnTo>
                  <a:lnTo>
                    <a:pt x="55" y="382"/>
                  </a:lnTo>
                  <a:lnTo>
                    <a:pt x="57" y="382"/>
                  </a:lnTo>
                  <a:lnTo>
                    <a:pt x="57" y="383"/>
                  </a:lnTo>
                  <a:lnTo>
                    <a:pt x="58" y="384"/>
                  </a:lnTo>
                  <a:lnTo>
                    <a:pt x="666" y="753"/>
                  </a:lnTo>
                  <a:lnTo>
                    <a:pt x="666" y="743"/>
                  </a:lnTo>
                  <a:lnTo>
                    <a:pt x="657" y="721"/>
                  </a:lnTo>
                  <a:lnTo>
                    <a:pt x="654" y="714"/>
                  </a:lnTo>
                  <a:lnTo>
                    <a:pt x="645" y="696"/>
                  </a:lnTo>
                  <a:lnTo>
                    <a:pt x="635" y="670"/>
                  </a:lnTo>
                  <a:lnTo>
                    <a:pt x="626" y="638"/>
                  </a:lnTo>
                  <a:lnTo>
                    <a:pt x="620" y="604"/>
                  </a:lnTo>
                  <a:lnTo>
                    <a:pt x="621" y="569"/>
                  </a:lnTo>
                  <a:lnTo>
                    <a:pt x="629" y="537"/>
                  </a:lnTo>
                  <a:lnTo>
                    <a:pt x="650" y="5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1" name="Freeform 1453"/>
            <p:cNvSpPr>
              <a:spLocks/>
            </p:cNvSpPr>
            <p:nvPr/>
          </p:nvSpPr>
          <p:spPr bwMode="auto">
            <a:xfrm>
              <a:off x="198" y="2002"/>
              <a:ext cx="593" cy="227"/>
            </a:xfrm>
            <a:custGeom>
              <a:avLst/>
              <a:gdLst>
                <a:gd name="T0" fmla="*/ 297 w 1186"/>
                <a:gd name="T1" fmla="*/ 56 h 456"/>
                <a:gd name="T2" fmla="*/ 147 w 1186"/>
                <a:gd name="T3" fmla="*/ 113 h 456"/>
                <a:gd name="T4" fmla="*/ 0 w 1186"/>
                <a:gd name="T5" fmla="*/ 36 h 456"/>
                <a:gd name="T6" fmla="*/ 159 w 1186"/>
                <a:gd name="T7" fmla="*/ 0 h 456"/>
                <a:gd name="T8" fmla="*/ 297 w 1186"/>
                <a:gd name="T9" fmla="*/ 56 h 4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6"/>
                <a:gd name="T16" fmla="*/ 0 h 456"/>
                <a:gd name="T17" fmla="*/ 1186 w 1186"/>
                <a:gd name="T18" fmla="*/ 456 h 4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6" h="456">
                  <a:moveTo>
                    <a:pt x="1186" y="226"/>
                  </a:moveTo>
                  <a:lnTo>
                    <a:pt x="586" y="456"/>
                  </a:lnTo>
                  <a:lnTo>
                    <a:pt x="0" y="144"/>
                  </a:lnTo>
                  <a:lnTo>
                    <a:pt x="639" y="0"/>
                  </a:lnTo>
                  <a:lnTo>
                    <a:pt x="1186" y="226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2" name="Freeform 1454"/>
            <p:cNvSpPr>
              <a:spLocks/>
            </p:cNvSpPr>
            <p:nvPr/>
          </p:nvSpPr>
          <p:spPr bwMode="auto">
            <a:xfrm>
              <a:off x="177" y="2079"/>
              <a:ext cx="302" cy="260"/>
            </a:xfrm>
            <a:custGeom>
              <a:avLst/>
              <a:gdLst>
                <a:gd name="T0" fmla="*/ 150 w 605"/>
                <a:gd name="T1" fmla="*/ 130 h 522"/>
                <a:gd name="T2" fmla="*/ 11 w 605"/>
                <a:gd name="T3" fmla="*/ 45 h 522"/>
                <a:gd name="T4" fmla="*/ 6 w 605"/>
                <a:gd name="T5" fmla="*/ 37 h 522"/>
                <a:gd name="T6" fmla="*/ 3 w 605"/>
                <a:gd name="T7" fmla="*/ 30 h 522"/>
                <a:gd name="T8" fmla="*/ 0 w 605"/>
                <a:gd name="T9" fmla="*/ 23 h 522"/>
                <a:gd name="T10" fmla="*/ 0 w 605"/>
                <a:gd name="T11" fmla="*/ 17 h 522"/>
                <a:gd name="T12" fmla="*/ 0 w 605"/>
                <a:gd name="T13" fmla="*/ 11 h 522"/>
                <a:gd name="T14" fmla="*/ 0 w 605"/>
                <a:gd name="T15" fmla="*/ 6 h 522"/>
                <a:gd name="T16" fmla="*/ 1 w 605"/>
                <a:gd name="T17" fmla="*/ 3 h 522"/>
                <a:gd name="T18" fmla="*/ 2 w 605"/>
                <a:gd name="T19" fmla="*/ 0 h 522"/>
                <a:gd name="T20" fmla="*/ 151 w 605"/>
                <a:gd name="T21" fmla="*/ 79 h 522"/>
                <a:gd name="T22" fmla="*/ 147 w 605"/>
                <a:gd name="T23" fmla="*/ 84 h 522"/>
                <a:gd name="T24" fmla="*/ 145 w 605"/>
                <a:gd name="T25" fmla="*/ 90 h 522"/>
                <a:gd name="T26" fmla="*/ 144 w 605"/>
                <a:gd name="T27" fmla="*/ 97 h 522"/>
                <a:gd name="T28" fmla="*/ 144 w 605"/>
                <a:gd name="T29" fmla="*/ 104 h 522"/>
                <a:gd name="T30" fmla="*/ 145 w 605"/>
                <a:gd name="T31" fmla="*/ 111 h 522"/>
                <a:gd name="T32" fmla="*/ 146 w 605"/>
                <a:gd name="T33" fmla="*/ 117 h 522"/>
                <a:gd name="T34" fmla="*/ 148 w 605"/>
                <a:gd name="T35" fmla="*/ 124 h 522"/>
                <a:gd name="T36" fmla="*/ 150 w 605"/>
                <a:gd name="T37" fmla="*/ 130 h 5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5"/>
                <a:gd name="T58" fmla="*/ 0 h 522"/>
                <a:gd name="T59" fmla="*/ 605 w 605"/>
                <a:gd name="T60" fmla="*/ 522 h 52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5" h="522">
                  <a:moveTo>
                    <a:pt x="602" y="522"/>
                  </a:moveTo>
                  <a:lnTo>
                    <a:pt x="47" y="180"/>
                  </a:lnTo>
                  <a:lnTo>
                    <a:pt x="26" y="149"/>
                  </a:lnTo>
                  <a:lnTo>
                    <a:pt x="12" y="120"/>
                  </a:lnTo>
                  <a:lnTo>
                    <a:pt x="3" y="94"/>
                  </a:lnTo>
                  <a:lnTo>
                    <a:pt x="0" y="68"/>
                  </a:lnTo>
                  <a:lnTo>
                    <a:pt x="0" y="46"/>
                  </a:lnTo>
                  <a:lnTo>
                    <a:pt x="2" y="27"/>
                  </a:lnTo>
                  <a:lnTo>
                    <a:pt x="6" y="12"/>
                  </a:lnTo>
                  <a:lnTo>
                    <a:pt x="9" y="0"/>
                  </a:lnTo>
                  <a:lnTo>
                    <a:pt x="605" y="318"/>
                  </a:lnTo>
                  <a:lnTo>
                    <a:pt x="591" y="340"/>
                  </a:lnTo>
                  <a:lnTo>
                    <a:pt x="582" y="364"/>
                  </a:lnTo>
                  <a:lnTo>
                    <a:pt x="577" y="390"/>
                  </a:lnTo>
                  <a:lnTo>
                    <a:pt x="577" y="418"/>
                  </a:lnTo>
                  <a:lnTo>
                    <a:pt x="580" y="446"/>
                  </a:lnTo>
                  <a:lnTo>
                    <a:pt x="586" y="472"/>
                  </a:lnTo>
                  <a:lnTo>
                    <a:pt x="592" y="497"/>
                  </a:lnTo>
                  <a:lnTo>
                    <a:pt x="602" y="52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3" name="Freeform 1455"/>
            <p:cNvSpPr>
              <a:spLocks/>
            </p:cNvSpPr>
            <p:nvPr/>
          </p:nvSpPr>
          <p:spPr bwMode="auto">
            <a:xfrm>
              <a:off x="478" y="2125"/>
              <a:ext cx="351" cy="240"/>
            </a:xfrm>
            <a:custGeom>
              <a:avLst/>
              <a:gdLst>
                <a:gd name="T0" fmla="*/ 155 w 701"/>
                <a:gd name="T1" fmla="*/ 36 h 480"/>
                <a:gd name="T2" fmla="*/ 0 w 701"/>
                <a:gd name="T3" fmla="*/ 99 h 480"/>
                <a:gd name="T4" fmla="*/ 2 w 701"/>
                <a:gd name="T5" fmla="*/ 104 h 480"/>
                <a:gd name="T6" fmla="*/ 157 w 701"/>
                <a:gd name="T7" fmla="*/ 42 h 480"/>
                <a:gd name="T8" fmla="*/ 166 w 701"/>
                <a:gd name="T9" fmla="*/ 51 h 480"/>
                <a:gd name="T10" fmla="*/ 9 w 701"/>
                <a:gd name="T11" fmla="*/ 115 h 480"/>
                <a:gd name="T12" fmla="*/ 11 w 701"/>
                <a:gd name="T13" fmla="*/ 120 h 480"/>
                <a:gd name="T14" fmla="*/ 176 w 701"/>
                <a:gd name="T15" fmla="*/ 53 h 480"/>
                <a:gd name="T16" fmla="*/ 159 w 701"/>
                <a:gd name="T17" fmla="*/ 37 h 480"/>
                <a:gd name="T18" fmla="*/ 159 w 701"/>
                <a:gd name="T19" fmla="*/ 0 h 480"/>
                <a:gd name="T20" fmla="*/ 154 w 701"/>
                <a:gd name="T21" fmla="*/ 0 h 480"/>
                <a:gd name="T22" fmla="*/ 154 w 701"/>
                <a:gd name="T23" fmla="*/ 12 h 480"/>
                <a:gd name="T24" fmla="*/ 155 w 701"/>
                <a:gd name="T25" fmla="*/ 36 h 4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01"/>
                <a:gd name="T40" fmla="*/ 0 h 480"/>
                <a:gd name="T41" fmla="*/ 701 w 701"/>
                <a:gd name="T42" fmla="*/ 480 h 4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01" h="480">
                  <a:moveTo>
                    <a:pt x="617" y="144"/>
                  </a:moveTo>
                  <a:lnTo>
                    <a:pt x="0" y="394"/>
                  </a:lnTo>
                  <a:lnTo>
                    <a:pt x="6" y="416"/>
                  </a:lnTo>
                  <a:lnTo>
                    <a:pt x="626" y="165"/>
                  </a:lnTo>
                  <a:lnTo>
                    <a:pt x="663" y="201"/>
                  </a:lnTo>
                  <a:lnTo>
                    <a:pt x="33" y="459"/>
                  </a:lnTo>
                  <a:lnTo>
                    <a:pt x="41" y="480"/>
                  </a:lnTo>
                  <a:lnTo>
                    <a:pt x="701" y="209"/>
                  </a:lnTo>
                  <a:lnTo>
                    <a:pt x="636" y="148"/>
                  </a:lnTo>
                  <a:lnTo>
                    <a:pt x="634" y="0"/>
                  </a:lnTo>
                  <a:lnTo>
                    <a:pt x="615" y="0"/>
                  </a:lnTo>
                  <a:lnTo>
                    <a:pt x="616" y="46"/>
                  </a:lnTo>
                  <a:lnTo>
                    <a:pt x="617" y="1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4" name="Freeform 1456"/>
            <p:cNvSpPr>
              <a:spLocks/>
            </p:cNvSpPr>
            <p:nvPr/>
          </p:nvSpPr>
          <p:spPr bwMode="auto">
            <a:xfrm>
              <a:off x="430" y="1973"/>
              <a:ext cx="330" cy="151"/>
            </a:xfrm>
            <a:custGeom>
              <a:avLst/>
              <a:gdLst>
                <a:gd name="T0" fmla="*/ 10 w 659"/>
                <a:gd name="T1" fmla="*/ 38 h 301"/>
                <a:gd name="T2" fmla="*/ 2 w 659"/>
                <a:gd name="T3" fmla="*/ 48 h 301"/>
                <a:gd name="T4" fmla="*/ 0 w 659"/>
                <a:gd name="T5" fmla="*/ 61 h 301"/>
                <a:gd name="T6" fmla="*/ 2 w 659"/>
                <a:gd name="T7" fmla="*/ 70 h 301"/>
                <a:gd name="T8" fmla="*/ 2 w 659"/>
                <a:gd name="T9" fmla="*/ 76 h 301"/>
                <a:gd name="T10" fmla="*/ 164 w 659"/>
                <a:gd name="T11" fmla="*/ 34 h 301"/>
                <a:gd name="T12" fmla="*/ 165 w 659"/>
                <a:gd name="T13" fmla="*/ 0 h 301"/>
                <a:gd name="T14" fmla="*/ 10 w 659"/>
                <a:gd name="T15" fmla="*/ 38 h 3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59"/>
                <a:gd name="T25" fmla="*/ 0 h 301"/>
                <a:gd name="T26" fmla="*/ 659 w 659"/>
                <a:gd name="T27" fmla="*/ 301 h 3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59" h="301">
                  <a:moveTo>
                    <a:pt x="38" y="151"/>
                  </a:moveTo>
                  <a:lnTo>
                    <a:pt x="5" y="190"/>
                  </a:lnTo>
                  <a:lnTo>
                    <a:pt x="0" y="243"/>
                  </a:lnTo>
                  <a:lnTo>
                    <a:pt x="6" y="279"/>
                  </a:lnTo>
                  <a:lnTo>
                    <a:pt x="8" y="301"/>
                  </a:lnTo>
                  <a:lnTo>
                    <a:pt x="655" y="134"/>
                  </a:lnTo>
                  <a:lnTo>
                    <a:pt x="659" y="0"/>
                  </a:lnTo>
                  <a:lnTo>
                    <a:pt x="38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5" name="Freeform 1457"/>
            <p:cNvSpPr>
              <a:spLocks/>
            </p:cNvSpPr>
            <p:nvPr/>
          </p:nvSpPr>
          <p:spPr bwMode="auto">
            <a:xfrm>
              <a:off x="144" y="1832"/>
              <a:ext cx="654" cy="329"/>
            </a:xfrm>
            <a:custGeom>
              <a:avLst/>
              <a:gdLst>
                <a:gd name="T0" fmla="*/ 155 w 1308"/>
                <a:gd name="T1" fmla="*/ 110 h 658"/>
                <a:gd name="T2" fmla="*/ 327 w 1308"/>
                <a:gd name="T3" fmla="*/ 68 h 658"/>
                <a:gd name="T4" fmla="*/ 180 w 1308"/>
                <a:gd name="T5" fmla="*/ 0 h 658"/>
                <a:gd name="T6" fmla="*/ 6 w 1308"/>
                <a:gd name="T7" fmla="*/ 21 h 658"/>
                <a:gd name="T8" fmla="*/ 5 w 1308"/>
                <a:gd name="T9" fmla="*/ 21 h 658"/>
                <a:gd name="T10" fmla="*/ 5 w 1308"/>
                <a:gd name="T11" fmla="*/ 24 h 658"/>
                <a:gd name="T12" fmla="*/ 3 w 1308"/>
                <a:gd name="T13" fmla="*/ 29 h 658"/>
                <a:gd name="T14" fmla="*/ 1 w 1308"/>
                <a:gd name="T15" fmla="*/ 35 h 658"/>
                <a:gd name="T16" fmla="*/ 0 w 1308"/>
                <a:gd name="T17" fmla="*/ 42 h 658"/>
                <a:gd name="T18" fmla="*/ 1 w 1308"/>
                <a:gd name="T19" fmla="*/ 50 h 658"/>
                <a:gd name="T20" fmla="*/ 5 w 1308"/>
                <a:gd name="T21" fmla="*/ 60 h 658"/>
                <a:gd name="T22" fmla="*/ 10 w 1308"/>
                <a:gd name="T23" fmla="*/ 70 h 658"/>
                <a:gd name="T24" fmla="*/ 10 w 1308"/>
                <a:gd name="T25" fmla="*/ 71 h 658"/>
                <a:gd name="T26" fmla="*/ 10 w 1308"/>
                <a:gd name="T27" fmla="*/ 71 h 658"/>
                <a:gd name="T28" fmla="*/ 10 w 1308"/>
                <a:gd name="T29" fmla="*/ 71 h 658"/>
                <a:gd name="T30" fmla="*/ 153 w 1308"/>
                <a:gd name="T31" fmla="*/ 165 h 658"/>
                <a:gd name="T32" fmla="*/ 154 w 1308"/>
                <a:gd name="T33" fmla="*/ 163 h 658"/>
                <a:gd name="T34" fmla="*/ 152 w 1308"/>
                <a:gd name="T35" fmla="*/ 158 h 658"/>
                <a:gd name="T36" fmla="*/ 152 w 1308"/>
                <a:gd name="T37" fmla="*/ 158 h 658"/>
                <a:gd name="T38" fmla="*/ 152 w 1308"/>
                <a:gd name="T39" fmla="*/ 158 h 658"/>
                <a:gd name="T40" fmla="*/ 151 w 1308"/>
                <a:gd name="T41" fmla="*/ 156 h 658"/>
                <a:gd name="T42" fmla="*/ 150 w 1308"/>
                <a:gd name="T43" fmla="*/ 152 h 658"/>
                <a:gd name="T44" fmla="*/ 148 w 1308"/>
                <a:gd name="T45" fmla="*/ 146 h 658"/>
                <a:gd name="T46" fmla="*/ 147 w 1308"/>
                <a:gd name="T47" fmla="*/ 139 h 658"/>
                <a:gd name="T48" fmla="*/ 146 w 1308"/>
                <a:gd name="T49" fmla="*/ 131 h 658"/>
                <a:gd name="T50" fmla="*/ 147 w 1308"/>
                <a:gd name="T51" fmla="*/ 123 h 658"/>
                <a:gd name="T52" fmla="*/ 150 w 1308"/>
                <a:gd name="T53" fmla="*/ 116 h 658"/>
                <a:gd name="T54" fmla="*/ 155 w 1308"/>
                <a:gd name="T55" fmla="*/ 110 h 65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08"/>
                <a:gd name="T85" fmla="*/ 0 h 658"/>
                <a:gd name="T86" fmla="*/ 1308 w 1308"/>
                <a:gd name="T87" fmla="*/ 658 h 65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08" h="658">
                  <a:moveTo>
                    <a:pt x="620" y="443"/>
                  </a:moveTo>
                  <a:lnTo>
                    <a:pt x="1308" y="272"/>
                  </a:lnTo>
                  <a:lnTo>
                    <a:pt x="722" y="0"/>
                  </a:lnTo>
                  <a:lnTo>
                    <a:pt x="26" y="81"/>
                  </a:lnTo>
                  <a:lnTo>
                    <a:pt x="23" y="86"/>
                  </a:lnTo>
                  <a:lnTo>
                    <a:pt x="17" y="98"/>
                  </a:lnTo>
                  <a:lnTo>
                    <a:pt x="9" y="116"/>
                  </a:lnTo>
                  <a:lnTo>
                    <a:pt x="3" y="140"/>
                  </a:lnTo>
                  <a:lnTo>
                    <a:pt x="0" y="170"/>
                  </a:lnTo>
                  <a:lnTo>
                    <a:pt x="4" y="203"/>
                  </a:lnTo>
                  <a:lnTo>
                    <a:pt x="17" y="240"/>
                  </a:lnTo>
                  <a:lnTo>
                    <a:pt x="41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3" y="282"/>
                  </a:lnTo>
                  <a:lnTo>
                    <a:pt x="612" y="658"/>
                  </a:lnTo>
                  <a:lnTo>
                    <a:pt x="615" y="649"/>
                  </a:lnTo>
                  <a:lnTo>
                    <a:pt x="608" y="629"/>
                  </a:lnTo>
                  <a:lnTo>
                    <a:pt x="604" y="622"/>
                  </a:lnTo>
                  <a:lnTo>
                    <a:pt x="599" y="606"/>
                  </a:lnTo>
                  <a:lnTo>
                    <a:pt x="591" y="582"/>
                  </a:lnTo>
                  <a:lnTo>
                    <a:pt x="585" y="553"/>
                  </a:lnTo>
                  <a:lnTo>
                    <a:pt x="581" y="523"/>
                  </a:lnTo>
                  <a:lnTo>
                    <a:pt x="585" y="492"/>
                  </a:lnTo>
                  <a:lnTo>
                    <a:pt x="597" y="465"/>
                  </a:lnTo>
                  <a:lnTo>
                    <a:pt x="620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6" name="Freeform 1458"/>
            <p:cNvSpPr>
              <a:spLocks/>
            </p:cNvSpPr>
            <p:nvPr/>
          </p:nvSpPr>
          <p:spPr bwMode="auto">
            <a:xfrm>
              <a:off x="430" y="1973"/>
              <a:ext cx="330" cy="151"/>
            </a:xfrm>
            <a:custGeom>
              <a:avLst/>
              <a:gdLst>
                <a:gd name="T0" fmla="*/ 10 w 659"/>
                <a:gd name="T1" fmla="*/ 38 h 301"/>
                <a:gd name="T2" fmla="*/ 2 w 659"/>
                <a:gd name="T3" fmla="*/ 48 h 301"/>
                <a:gd name="T4" fmla="*/ 0 w 659"/>
                <a:gd name="T5" fmla="*/ 61 h 301"/>
                <a:gd name="T6" fmla="*/ 2 w 659"/>
                <a:gd name="T7" fmla="*/ 70 h 301"/>
                <a:gd name="T8" fmla="*/ 2 w 659"/>
                <a:gd name="T9" fmla="*/ 76 h 301"/>
                <a:gd name="T10" fmla="*/ 164 w 659"/>
                <a:gd name="T11" fmla="*/ 34 h 301"/>
                <a:gd name="T12" fmla="*/ 165 w 659"/>
                <a:gd name="T13" fmla="*/ 0 h 301"/>
                <a:gd name="T14" fmla="*/ 10 w 659"/>
                <a:gd name="T15" fmla="*/ 38 h 3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59"/>
                <a:gd name="T25" fmla="*/ 0 h 301"/>
                <a:gd name="T26" fmla="*/ 659 w 659"/>
                <a:gd name="T27" fmla="*/ 301 h 3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59" h="301">
                  <a:moveTo>
                    <a:pt x="38" y="151"/>
                  </a:moveTo>
                  <a:lnTo>
                    <a:pt x="5" y="190"/>
                  </a:lnTo>
                  <a:lnTo>
                    <a:pt x="0" y="243"/>
                  </a:lnTo>
                  <a:lnTo>
                    <a:pt x="6" y="279"/>
                  </a:lnTo>
                  <a:lnTo>
                    <a:pt x="8" y="301"/>
                  </a:lnTo>
                  <a:lnTo>
                    <a:pt x="655" y="134"/>
                  </a:lnTo>
                  <a:lnTo>
                    <a:pt x="659" y="0"/>
                  </a:lnTo>
                  <a:lnTo>
                    <a:pt x="38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7" name="Freeform 1459"/>
            <p:cNvSpPr>
              <a:spLocks/>
            </p:cNvSpPr>
            <p:nvPr/>
          </p:nvSpPr>
          <p:spPr bwMode="auto">
            <a:xfrm>
              <a:off x="434" y="2042"/>
              <a:ext cx="349" cy="113"/>
            </a:xfrm>
            <a:custGeom>
              <a:avLst/>
              <a:gdLst>
                <a:gd name="T0" fmla="*/ 0 w 698"/>
                <a:gd name="T1" fmla="*/ 43 h 225"/>
                <a:gd name="T2" fmla="*/ 7 w 698"/>
                <a:gd name="T3" fmla="*/ 57 h 225"/>
                <a:gd name="T4" fmla="*/ 175 w 698"/>
                <a:gd name="T5" fmla="*/ 13 h 225"/>
                <a:gd name="T6" fmla="*/ 161 w 698"/>
                <a:gd name="T7" fmla="*/ 0 h 225"/>
                <a:gd name="T8" fmla="*/ 0 w 698"/>
                <a:gd name="T9" fmla="*/ 43 h 2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8"/>
                <a:gd name="T16" fmla="*/ 0 h 225"/>
                <a:gd name="T17" fmla="*/ 698 w 698"/>
                <a:gd name="T18" fmla="*/ 225 h 2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8" h="225">
                  <a:moveTo>
                    <a:pt x="0" y="171"/>
                  </a:moveTo>
                  <a:lnTo>
                    <a:pt x="29" y="225"/>
                  </a:lnTo>
                  <a:lnTo>
                    <a:pt x="698" y="50"/>
                  </a:lnTo>
                  <a:lnTo>
                    <a:pt x="644" y="0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8" name="Freeform 1460"/>
            <p:cNvSpPr>
              <a:spLocks/>
            </p:cNvSpPr>
            <p:nvPr/>
          </p:nvSpPr>
          <p:spPr bwMode="auto">
            <a:xfrm>
              <a:off x="144" y="1832"/>
              <a:ext cx="654" cy="329"/>
            </a:xfrm>
            <a:custGeom>
              <a:avLst/>
              <a:gdLst>
                <a:gd name="T0" fmla="*/ 155 w 1308"/>
                <a:gd name="T1" fmla="*/ 110 h 658"/>
                <a:gd name="T2" fmla="*/ 327 w 1308"/>
                <a:gd name="T3" fmla="*/ 68 h 658"/>
                <a:gd name="T4" fmla="*/ 180 w 1308"/>
                <a:gd name="T5" fmla="*/ 0 h 658"/>
                <a:gd name="T6" fmla="*/ 6 w 1308"/>
                <a:gd name="T7" fmla="*/ 21 h 658"/>
                <a:gd name="T8" fmla="*/ 5 w 1308"/>
                <a:gd name="T9" fmla="*/ 21 h 658"/>
                <a:gd name="T10" fmla="*/ 5 w 1308"/>
                <a:gd name="T11" fmla="*/ 24 h 658"/>
                <a:gd name="T12" fmla="*/ 3 w 1308"/>
                <a:gd name="T13" fmla="*/ 29 h 658"/>
                <a:gd name="T14" fmla="*/ 1 w 1308"/>
                <a:gd name="T15" fmla="*/ 35 h 658"/>
                <a:gd name="T16" fmla="*/ 0 w 1308"/>
                <a:gd name="T17" fmla="*/ 42 h 658"/>
                <a:gd name="T18" fmla="*/ 1 w 1308"/>
                <a:gd name="T19" fmla="*/ 50 h 658"/>
                <a:gd name="T20" fmla="*/ 5 w 1308"/>
                <a:gd name="T21" fmla="*/ 60 h 658"/>
                <a:gd name="T22" fmla="*/ 10 w 1308"/>
                <a:gd name="T23" fmla="*/ 70 h 658"/>
                <a:gd name="T24" fmla="*/ 10 w 1308"/>
                <a:gd name="T25" fmla="*/ 71 h 658"/>
                <a:gd name="T26" fmla="*/ 10 w 1308"/>
                <a:gd name="T27" fmla="*/ 71 h 658"/>
                <a:gd name="T28" fmla="*/ 10 w 1308"/>
                <a:gd name="T29" fmla="*/ 71 h 658"/>
                <a:gd name="T30" fmla="*/ 153 w 1308"/>
                <a:gd name="T31" fmla="*/ 165 h 658"/>
                <a:gd name="T32" fmla="*/ 154 w 1308"/>
                <a:gd name="T33" fmla="*/ 163 h 658"/>
                <a:gd name="T34" fmla="*/ 152 w 1308"/>
                <a:gd name="T35" fmla="*/ 158 h 658"/>
                <a:gd name="T36" fmla="*/ 152 w 1308"/>
                <a:gd name="T37" fmla="*/ 158 h 658"/>
                <a:gd name="T38" fmla="*/ 152 w 1308"/>
                <a:gd name="T39" fmla="*/ 158 h 658"/>
                <a:gd name="T40" fmla="*/ 151 w 1308"/>
                <a:gd name="T41" fmla="*/ 156 h 658"/>
                <a:gd name="T42" fmla="*/ 150 w 1308"/>
                <a:gd name="T43" fmla="*/ 152 h 658"/>
                <a:gd name="T44" fmla="*/ 148 w 1308"/>
                <a:gd name="T45" fmla="*/ 146 h 658"/>
                <a:gd name="T46" fmla="*/ 147 w 1308"/>
                <a:gd name="T47" fmla="*/ 139 h 658"/>
                <a:gd name="T48" fmla="*/ 146 w 1308"/>
                <a:gd name="T49" fmla="*/ 131 h 658"/>
                <a:gd name="T50" fmla="*/ 147 w 1308"/>
                <a:gd name="T51" fmla="*/ 123 h 658"/>
                <a:gd name="T52" fmla="*/ 150 w 1308"/>
                <a:gd name="T53" fmla="*/ 116 h 658"/>
                <a:gd name="T54" fmla="*/ 155 w 1308"/>
                <a:gd name="T55" fmla="*/ 110 h 65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08"/>
                <a:gd name="T85" fmla="*/ 0 h 658"/>
                <a:gd name="T86" fmla="*/ 1308 w 1308"/>
                <a:gd name="T87" fmla="*/ 658 h 65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08" h="658">
                  <a:moveTo>
                    <a:pt x="620" y="443"/>
                  </a:moveTo>
                  <a:lnTo>
                    <a:pt x="1308" y="272"/>
                  </a:lnTo>
                  <a:lnTo>
                    <a:pt x="722" y="0"/>
                  </a:lnTo>
                  <a:lnTo>
                    <a:pt x="26" y="81"/>
                  </a:lnTo>
                  <a:lnTo>
                    <a:pt x="23" y="86"/>
                  </a:lnTo>
                  <a:lnTo>
                    <a:pt x="17" y="98"/>
                  </a:lnTo>
                  <a:lnTo>
                    <a:pt x="9" y="116"/>
                  </a:lnTo>
                  <a:lnTo>
                    <a:pt x="3" y="140"/>
                  </a:lnTo>
                  <a:lnTo>
                    <a:pt x="0" y="170"/>
                  </a:lnTo>
                  <a:lnTo>
                    <a:pt x="4" y="203"/>
                  </a:lnTo>
                  <a:lnTo>
                    <a:pt x="17" y="240"/>
                  </a:lnTo>
                  <a:lnTo>
                    <a:pt x="41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3" y="282"/>
                  </a:lnTo>
                  <a:lnTo>
                    <a:pt x="612" y="658"/>
                  </a:lnTo>
                  <a:lnTo>
                    <a:pt x="615" y="649"/>
                  </a:lnTo>
                  <a:lnTo>
                    <a:pt x="608" y="629"/>
                  </a:lnTo>
                  <a:lnTo>
                    <a:pt x="604" y="622"/>
                  </a:lnTo>
                  <a:lnTo>
                    <a:pt x="599" y="606"/>
                  </a:lnTo>
                  <a:lnTo>
                    <a:pt x="591" y="582"/>
                  </a:lnTo>
                  <a:lnTo>
                    <a:pt x="585" y="553"/>
                  </a:lnTo>
                  <a:lnTo>
                    <a:pt x="581" y="523"/>
                  </a:lnTo>
                  <a:lnTo>
                    <a:pt x="585" y="492"/>
                  </a:lnTo>
                  <a:lnTo>
                    <a:pt x="597" y="465"/>
                  </a:lnTo>
                  <a:lnTo>
                    <a:pt x="620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9" name="Freeform 1461"/>
            <p:cNvSpPr>
              <a:spLocks/>
            </p:cNvSpPr>
            <p:nvPr/>
          </p:nvSpPr>
          <p:spPr bwMode="auto">
            <a:xfrm>
              <a:off x="179" y="1843"/>
              <a:ext cx="584" cy="199"/>
            </a:xfrm>
            <a:custGeom>
              <a:avLst/>
              <a:gdLst>
                <a:gd name="T0" fmla="*/ 292 w 1167"/>
                <a:gd name="T1" fmla="*/ 61 h 397"/>
                <a:gd name="T2" fmla="*/ 138 w 1167"/>
                <a:gd name="T3" fmla="*/ 100 h 397"/>
                <a:gd name="T4" fmla="*/ 0 w 1167"/>
                <a:gd name="T5" fmla="*/ 20 h 397"/>
                <a:gd name="T6" fmla="*/ 162 w 1167"/>
                <a:gd name="T7" fmla="*/ 0 h 397"/>
                <a:gd name="T8" fmla="*/ 292 w 1167"/>
                <a:gd name="T9" fmla="*/ 61 h 3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7"/>
                <a:gd name="T16" fmla="*/ 0 h 397"/>
                <a:gd name="T17" fmla="*/ 1167 w 1167"/>
                <a:gd name="T18" fmla="*/ 397 h 3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7" h="397">
                  <a:moveTo>
                    <a:pt x="1167" y="243"/>
                  </a:moveTo>
                  <a:lnTo>
                    <a:pt x="551" y="397"/>
                  </a:lnTo>
                  <a:lnTo>
                    <a:pt x="0" y="78"/>
                  </a:lnTo>
                  <a:lnTo>
                    <a:pt x="646" y="0"/>
                  </a:lnTo>
                  <a:lnTo>
                    <a:pt x="1167" y="24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0" name="Freeform 1462"/>
            <p:cNvSpPr>
              <a:spLocks/>
            </p:cNvSpPr>
            <p:nvPr/>
          </p:nvSpPr>
          <p:spPr bwMode="auto">
            <a:xfrm>
              <a:off x="154" y="1885"/>
              <a:ext cx="288" cy="252"/>
            </a:xfrm>
            <a:custGeom>
              <a:avLst/>
              <a:gdLst>
                <a:gd name="T0" fmla="*/ 139 w 576"/>
                <a:gd name="T1" fmla="*/ 126 h 503"/>
                <a:gd name="T2" fmla="*/ 9 w 576"/>
                <a:gd name="T3" fmla="*/ 39 h 503"/>
                <a:gd name="T4" fmla="*/ 5 w 576"/>
                <a:gd name="T5" fmla="*/ 33 h 503"/>
                <a:gd name="T6" fmla="*/ 1 w 576"/>
                <a:gd name="T7" fmla="*/ 26 h 503"/>
                <a:gd name="T8" fmla="*/ 1 w 576"/>
                <a:gd name="T9" fmla="*/ 20 h 503"/>
                <a:gd name="T10" fmla="*/ 0 w 576"/>
                <a:gd name="T11" fmla="*/ 15 h 503"/>
                <a:gd name="T12" fmla="*/ 1 w 576"/>
                <a:gd name="T13" fmla="*/ 10 h 503"/>
                <a:gd name="T14" fmla="*/ 1 w 576"/>
                <a:gd name="T15" fmla="*/ 6 h 503"/>
                <a:gd name="T16" fmla="*/ 3 w 576"/>
                <a:gd name="T17" fmla="*/ 3 h 503"/>
                <a:gd name="T18" fmla="*/ 4 w 576"/>
                <a:gd name="T19" fmla="*/ 0 h 503"/>
                <a:gd name="T20" fmla="*/ 144 w 576"/>
                <a:gd name="T21" fmla="*/ 81 h 503"/>
                <a:gd name="T22" fmla="*/ 140 w 576"/>
                <a:gd name="T23" fmla="*/ 86 h 503"/>
                <a:gd name="T24" fmla="*/ 138 w 576"/>
                <a:gd name="T25" fmla="*/ 91 h 503"/>
                <a:gd name="T26" fmla="*/ 136 w 576"/>
                <a:gd name="T27" fmla="*/ 97 h 503"/>
                <a:gd name="T28" fmla="*/ 135 w 576"/>
                <a:gd name="T29" fmla="*/ 103 h 503"/>
                <a:gd name="T30" fmla="*/ 135 w 576"/>
                <a:gd name="T31" fmla="*/ 109 h 503"/>
                <a:gd name="T32" fmla="*/ 136 w 576"/>
                <a:gd name="T33" fmla="*/ 115 h 503"/>
                <a:gd name="T34" fmla="*/ 137 w 576"/>
                <a:gd name="T35" fmla="*/ 121 h 503"/>
                <a:gd name="T36" fmla="*/ 139 w 576"/>
                <a:gd name="T37" fmla="*/ 126 h 50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76"/>
                <a:gd name="T58" fmla="*/ 0 h 503"/>
                <a:gd name="T59" fmla="*/ 576 w 576"/>
                <a:gd name="T60" fmla="*/ 503 h 50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76" h="503">
                  <a:moveTo>
                    <a:pt x="555" y="503"/>
                  </a:moveTo>
                  <a:lnTo>
                    <a:pt x="36" y="156"/>
                  </a:lnTo>
                  <a:lnTo>
                    <a:pt x="17" y="129"/>
                  </a:lnTo>
                  <a:lnTo>
                    <a:pt x="6" y="102"/>
                  </a:lnTo>
                  <a:lnTo>
                    <a:pt x="1" y="78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6" y="22"/>
                  </a:lnTo>
                  <a:lnTo>
                    <a:pt x="12" y="9"/>
                  </a:lnTo>
                  <a:lnTo>
                    <a:pt x="16" y="0"/>
                  </a:lnTo>
                  <a:lnTo>
                    <a:pt x="576" y="324"/>
                  </a:lnTo>
                  <a:lnTo>
                    <a:pt x="560" y="343"/>
                  </a:lnTo>
                  <a:lnTo>
                    <a:pt x="549" y="362"/>
                  </a:lnTo>
                  <a:lnTo>
                    <a:pt x="542" y="385"/>
                  </a:lnTo>
                  <a:lnTo>
                    <a:pt x="540" y="409"/>
                  </a:lnTo>
                  <a:lnTo>
                    <a:pt x="540" y="434"/>
                  </a:lnTo>
                  <a:lnTo>
                    <a:pt x="543" y="458"/>
                  </a:lnTo>
                  <a:lnTo>
                    <a:pt x="548" y="481"/>
                  </a:lnTo>
                  <a:lnTo>
                    <a:pt x="555" y="50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1" name="Freeform 1463"/>
            <p:cNvSpPr>
              <a:spLocks/>
            </p:cNvSpPr>
            <p:nvPr/>
          </p:nvSpPr>
          <p:spPr bwMode="auto">
            <a:xfrm>
              <a:off x="434" y="1973"/>
              <a:ext cx="357" cy="188"/>
            </a:xfrm>
            <a:custGeom>
              <a:avLst/>
              <a:gdLst>
                <a:gd name="T0" fmla="*/ 159 w 716"/>
                <a:gd name="T1" fmla="*/ 33 h 375"/>
                <a:gd name="T2" fmla="*/ 0 w 716"/>
                <a:gd name="T3" fmla="*/ 74 h 375"/>
                <a:gd name="T4" fmla="*/ 1 w 716"/>
                <a:gd name="T5" fmla="*/ 79 h 375"/>
                <a:gd name="T6" fmla="*/ 160 w 716"/>
                <a:gd name="T7" fmla="*/ 37 h 375"/>
                <a:gd name="T8" fmla="*/ 169 w 716"/>
                <a:gd name="T9" fmla="*/ 46 h 375"/>
                <a:gd name="T10" fmla="*/ 7 w 716"/>
                <a:gd name="T11" fmla="*/ 89 h 375"/>
                <a:gd name="T12" fmla="*/ 8 w 716"/>
                <a:gd name="T13" fmla="*/ 94 h 375"/>
                <a:gd name="T14" fmla="*/ 178 w 716"/>
                <a:gd name="T15" fmla="*/ 49 h 375"/>
                <a:gd name="T16" fmla="*/ 163 w 716"/>
                <a:gd name="T17" fmla="*/ 34 h 375"/>
                <a:gd name="T18" fmla="*/ 166 w 716"/>
                <a:gd name="T19" fmla="*/ 1 h 375"/>
                <a:gd name="T20" fmla="*/ 161 w 716"/>
                <a:gd name="T21" fmla="*/ 0 h 375"/>
                <a:gd name="T22" fmla="*/ 160 w 716"/>
                <a:gd name="T23" fmla="*/ 11 h 375"/>
                <a:gd name="T24" fmla="*/ 159 w 716"/>
                <a:gd name="T25" fmla="*/ 33 h 3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16"/>
                <a:gd name="T40" fmla="*/ 0 h 375"/>
                <a:gd name="T41" fmla="*/ 716 w 716"/>
                <a:gd name="T42" fmla="*/ 375 h 37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16" h="375">
                  <a:moveTo>
                    <a:pt x="637" y="129"/>
                  </a:moveTo>
                  <a:lnTo>
                    <a:pt x="0" y="295"/>
                  </a:lnTo>
                  <a:lnTo>
                    <a:pt x="5" y="315"/>
                  </a:lnTo>
                  <a:lnTo>
                    <a:pt x="643" y="148"/>
                  </a:lnTo>
                  <a:lnTo>
                    <a:pt x="678" y="184"/>
                  </a:lnTo>
                  <a:lnTo>
                    <a:pt x="28" y="355"/>
                  </a:lnTo>
                  <a:lnTo>
                    <a:pt x="32" y="375"/>
                  </a:lnTo>
                  <a:lnTo>
                    <a:pt x="716" y="194"/>
                  </a:lnTo>
                  <a:lnTo>
                    <a:pt x="656" y="133"/>
                  </a:lnTo>
                  <a:lnTo>
                    <a:pt x="665" y="2"/>
                  </a:lnTo>
                  <a:lnTo>
                    <a:pt x="647" y="0"/>
                  </a:lnTo>
                  <a:lnTo>
                    <a:pt x="644" y="41"/>
                  </a:lnTo>
                  <a:lnTo>
                    <a:pt x="637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2" name="Freeform 1464"/>
            <p:cNvSpPr>
              <a:spLocks/>
            </p:cNvSpPr>
            <p:nvPr/>
          </p:nvSpPr>
          <p:spPr bwMode="auto">
            <a:xfrm>
              <a:off x="488" y="1756"/>
              <a:ext cx="311" cy="194"/>
            </a:xfrm>
            <a:custGeom>
              <a:avLst/>
              <a:gdLst>
                <a:gd name="T0" fmla="*/ 7 w 623"/>
                <a:gd name="T1" fmla="*/ 55 h 389"/>
                <a:gd name="T2" fmla="*/ 0 w 623"/>
                <a:gd name="T3" fmla="*/ 66 h 389"/>
                <a:gd name="T4" fmla="*/ 0 w 623"/>
                <a:gd name="T5" fmla="*/ 81 h 389"/>
                <a:gd name="T6" fmla="*/ 2 w 623"/>
                <a:gd name="T7" fmla="*/ 91 h 389"/>
                <a:gd name="T8" fmla="*/ 3 w 623"/>
                <a:gd name="T9" fmla="*/ 97 h 389"/>
                <a:gd name="T10" fmla="*/ 155 w 623"/>
                <a:gd name="T11" fmla="*/ 36 h 389"/>
                <a:gd name="T12" fmla="*/ 153 w 623"/>
                <a:gd name="T13" fmla="*/ 0 h 389"/>
                <a:gd name="T14" fmla="*/ 7 w 623"/>
                <a:gd name="T15" fmla="*/ 55 h 3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23"/>
                <a:gd name="T25" fmla="*/ 0 h 389"/>
                <a:gd name="T26" fmla="*/ 623 w 623"/>
                <a:gd name="T27" fmla="*/ 389 h 3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23" h="389">
                  <a:moveTo>
                    <a:pt x="29" y="221"/>
                  </a:moveTo>
                  <a:lnTo>
                    <a:pt x="0" y="266"/>
                  </a:lnTo>
                  <a:lnTo>
                    <a:pt x="2" y="326"/>
                  </a:lnTo>
                  <a:lnTo>
                    <a:pt x="11" y="365"/>
                  </a:lnTo>
                  <a:lnTo>
                    <a:pt x="15" y="389"/>
                  </a:lnTo>
                  <a:lnTo>
                    <a:pt x="623" y="145"/>
                  </a:lnTo>
                  <a:lnTo>
                    <a:pt x="615" y="0"/>
                  </a:lnTo>
                  <a:lnTo>
                    <a:pt x="29" y="2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3" name="Freeform 1465"/>
            <p:cNvSpPr>
              <a:spLocks/>
            </p:cNvSpPr>
            <p:nvPr/>
          </p:nvSpPr>
          <p:spPr bwMode="auto">
            <a:xfrm>
              <a:off x="496" y="1830"/>
              <a:ext cx="330" cy="153"/>
            </a:xfrm>
            <a:custGeom>
              <a:avLst/>
              <a:gdLst>
                <a:gd name="T0" fmla="*/ 0 w 662"/>
                <a:gd name="T1" fmla="*/ 63 h 305"/>
                <a:gd name="T2" fmla="*/ 8 w 662"/>
                <a:gd name="T3" fmla="*/ 77 h 305"/>
                <a:gd name="T4" fmla="*/ 165 w 662"/>
                <a:gd name="T5" fmla="*/ 13 h 305"/>
                <a:gd name="T6" fmla="*/ 150 w 662"/>
                <a:gd name="T7" fmla="*/ 0 h 305"/>
                <a:gd name="T8" fmla="*/ 0 w 662"/>
                <a:gd name="T9" fmla="*/ 63 h 3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2"/>
                <a:gd name="T16" fmla="*/ 0 h 305"/>
                <a:gd name="T17" fmla="*/ 662 w 662"/>
                <a:gd name="T18" fmla="*/ 305 h 3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2" h="305">
                  <a:moveTo>
                    <a:pt x="0" y="250"/>
                  </a:moveTo>
                  <a:lnTo>
                    <a:pt x="33" y="305"/>
                  </a:lnTo>
                  <a:lnTo>
                    <a:pt x="662" y="51"/>
                  </a:lnTo>
                  <a:lnTo>
                    <a:pt x="604" y="0"/>
                  </a:lnTo>
                  <a:lnTo>
                    <a:pt x="0" y="25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4" name="Freeform 1466"/>
            <p:cNvSpPr>
              <a:spLocks/>
            </p:cNvSpPr>
            <p:nvPr/>
          </p:nvSpPr>
          <p:spPr bwMode="auto">
            <a:xfrm>
              <a:off x="193" y="1624"/>
              <a:ext cx="639" cy="365"/>
            </a:xfrm>
            <a:custGeom>
              <a:avLst/>
              <a:gdLst>
                <a:gd name="T0" fmla="*/ 157 w 1279"/>
                <a:gd name="T1" fmla="*/ 123 h 731"/>
                <a:gd name="T2" fmla="*/ 319 w 1279"/>
                <a:gd name="T3" fmla="*/ 62 h 731"/>
                <a:gd name="T4" fmla="*/ 170 w 1279"/>
                <a:gd name="T5" fmla="*/ 0 h 731"/>
                <a:gd name="T6" fmla="*/ 4 w 1279"/>
                <a:gd name="T7" fmla="*/ 37 h 731"/>
                <a:gd name="T8" fmla="*/ 3 w 1279"/>
                <a:gd name="T9" fmla="*/ 39 h 731"/>
                <a:gd name="T10" fmla="*/ 2 w 1279"/>
                <a:gd name="T11" fmla="*/ 42 h 731"/>
                <a:gd name="T12" fmla="*/ 1 w 1279"/>
                <a:gd name="T13" fmla="*/ 47 h 731"/>
                <a:gd name="T14" fmla="*/ 0 w 1279"/>
                <a:gd name="T15" fmla="*/ 54 h 731"/>
                <a:gd name="T16" fmla="*/ 0 w 1279"/>
                <a:gd name="T17" fmla="*/ 62 h 731"/>
                <a:gd name="T18" fmla="*/ 2 w 1279"/>
                <a:gd name="T19" fmla="*/ 72 h 731"/>
                <a:gd name="T20" fmla="*/ 6 w 1279"/>
                <a:gd name="T21" fmla="*/ 82 h 731"/>
                <a:gd name="T22" fmla="*/ 13 w 1279"/>
                <a:gd name="T23" fmla="*/ 92 h 731"/>
                <a:gd name="T24" fmla="*/ 13 w 1279"/>
                <a:gd name="T25" fmla="*/ 92 h 731"/>
                <a:gd name="T26" fmla="*/ 13 w 1279"/>
                <a:gd name="T27" fmla="*/ 92 h 731"/>
                <a:gd name="T28" fmla="*/ 13 w 1279"/>
                <a:gd name="T29" fmla="*/ 93 h 731"/>
                <a:gd name="T30" fmla="*/ 13 w 1279"/>
                <a:gd name="T31" fmla="*/ 93 h 731"/>
                <a:gd name="T32" fmla="*/ 13 w 1279"/>
                <a:gd name="T33" fmla="*/ 93 h 731"/>
                <a:gd name="T34" fmla="*/ 13 w 1279"/>
                <a:gd name="T35" fmla="*/ 93 h 731"/>
                <a:gd name="T36" fmla="*/ 161 w 1279"/>
                <a:gd name="T37" fmla="*/ 182 h 731"/>
                <a:gd name="T38" fmla="*/ 161 w 1279"/>
                <a:gd name="T39" fmla="*/ 180 h 731"/>
                <a:gd name="T40" fmla="*/ 159 w 1279"/>
                <a:gd name="T41" fmla="*/ 175 h 731"/>
                <a:gd name="T42" fmla="*/ 159 w 1279"/>
                <a:gd name="T43" fmla="*/ 175 h 731"/>
                <a:gd name="T44" fmla="*/ 159 w 1279"/>
                <a:gd name="T45" fmla="*/ 174 h 731"/>
                <a:gd name="T46" fmla="*/ 158 w 1279"/>
                <a:gd name="T47" fmla="*/ 173 h 731"/>
                <a:gd name="T48" fmla="*/ 156 w 1279"/>
                <a:gd name="T49" fmla="*/ 169 h 731"/>
                <a:gd name="T50" fmla="*/ 154 w 1279"/>
                <a:gd name="T51" fmla="*/ 162 h 731"/>
                <a:gd name="T52" fmla="*/ 151 w 1279"/>
                <a:gd name="T53" fmla="*/ 154 h 731"/>
                <a:gd name="T54" fmla="*/ 150 w 1279"/>
                <a:gd name="T55" fmla="*/ 146 h 731"/>
                <a:gd name="T56" fmla="*/ 150 w 1279"/>
                <a:gd name="T57" fmla="*/ 138 h 731"/>
                <a:gd name="T58" fmla="*/ 152 w 1279"/>
                <a:gd name="T59" fmla="*/ 130 h 731"/>
                <a:gd name="T60" fmla="*/ 157 w 1279"/>
                <a:gd name="T61" fmla="*/ 123 h 73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279"/>
                <a:gd name="T94" fmla="*/ 0 h 731"/>
                <a:gd name="T95" fmla="*/ 1279 w 1279"/>
                <a:gd name="T96" fmla="*/ 731 h 73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279" h="731">
                  <a:moveTo>
                    <a:pt x="629" y="495"/>
                  </a:moveTo>
                  <a:lnTo>
                    <a:pt x="1279" y="248"/>
                  </a:lnTo>
                  <a:lnTo>
                    <a:pt x="681" y="0"/>
                  </a:lnTo>
                  <a:lnTo>
                    <a:pt x="16" y="150"/>
                  </a:lnTo>
                  <a:lnTo>
                    <a:pt x="14" y="156"/>
                  </a:lnTo>
                  <a:lnTo>
                    <a:pt x="8" y="169"/>
                  </a:lnTo>
                  <a:lnTo>
                    <a:pt x="4" y="190"/>
                  </a:lnTo>
                  <a:lnTo>
                    <a:pt x="0" y="219"/>
                  </a:lnTo>
                  <a:lnTo>
                    <a:pt x="0" y="251"/>
                  </a:lnTo>
                  <a:lnTo>
                    <a:pt x="8" y="289"/>
                  </a:lnTo>
                  <a:lnTo>
                    <a:pt x="26" y="329"/>
                  </a:lnTo>
                  <a:lnTo>
                    <a:pt x="53" y="371"/>
                  </a:lnTo>
                  <a:lnTo>
                    <a:pt x="54" y="371"/>
                  </a:lnTo>
                  <a:lnTo>
                    <a:pt x="54" y="372"/>
                  </a:lnTo>
                  <a:lnTo>
                    <a:pt x="644" y="731"/>
                  </a:lnTo>
                  <a:lnTo>
                    <a:pt x="646" y="721"/>
                  </a:lnTo>
                  <a:lnTo>
                    <a:pt x="636" y="700"/>
                  </a:lnTo>
                  <a:lnTo>
                    <a:pt x="636" y="699"/>
                  </a:lnTo>
                  <a:lnTo>
                    <a:pt x="633" y="692"/>
                  </a:lnTo>
                  <a:lnTo>
                    <a:pt x="625" y="676"/>
                  </a:lnTo>
                  <a:lnTo>
                    <a:pt x="616" y="650"/>
                  </a:lnTo>
                  <a:lnTo>
                    <a:pt x="606" y="619"/>
                  </a:lnTo>
                  <a:lnTo>
                    <a:pt x="601" y="586"/>
                  </a:lnTo>
                  <a:lnTo>
                    <a:pt x="601" y="553"/>
                  </a:lnTo>
                  <a:lnTo>
                    <a:pt x="610" y="521"/>
                  </a:lnTo>
                  <a:lnTo>
                    <a:pt x="629" y="4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5" name="Freeform 1467"/>
            <p:cNvSpPr>
              <a:spLocks/>
            </p:cNvSpPr>
            <p:nvPr/>
          </p:nvSpPr>
          <p:spPr bwMode="auto">
            <a:xfrm>
              <a:off x="224" y="1637"/>
              <a:ext cx="574" cy="221"/>
            </a:xfrm>
            <a:custGeom>
              <a:avLst/>
              <a:gdLst>
                <a:gd name="T0" fmla="*/ 287 w 1148"/>
                <a:gd name="T1" fmla="*/ 55 h 443"/>
                <a:gd name="T2" fmla="*/ 142 w 1148"/>
                <a:gd name="T3" fmla="*/ 110 h 443"/>
                <a:gd name="T4" fmla="*/ 0 w 1148"/>
                <a:gd name="T5" fmla="*/ 35 h 443"/>
                <a:gd name="T6" fmla="*/ 154 w 1148"/>
                <a:gd name="T7" fmla="*/ 0 h 443"/>
                <a:gd name="T8" fmla="*/ 287 w 1148"/>
                <a:gd name="T9" fmla="*/ 55 h 4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8"/>
                <a:gd name="T16" fmla="*/ 0 h 443"/>
                <a:gd name="T17" fmla="*/ 1148 w 1148"/>
                <a:gd name="T18" fmla="*/ 443 h 4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8" h="443">
                  <a:moveTo>
                    <a:pt x="1148" y="220"/>
                  </a:moveTo>
                  <a:lnTo>
                    <a:pt x="567" y="443"/>
                  </a:lnTo>
                  <a:lnTo>
                    <a:pt x="0" y="140"/>
                  </a:lnTo>
                  <a:lnTo>
                    <a:pt x="619" y="0"/>
                  </a:lnTo>
                  <a:lnTo>
                    <a:pt x="1148" y="22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6" name="Freeform 1468"/>
            <p:cNvSpPr>
              <a:spLocks/>
            </p:cNvSpPr>
            <p:nvPr/>
          </p:nvSpPr>
          <p:spPr bwMode="auto">
            <a:xfrm>
              <a:off x="203" y="1712"/>
              <a:ext cx="293" cy="252"/>
            </a:xfrm>
            <a:custGeom>
              <a:avLst/>
              <a:gdLst>
                <a:gd name="T0" fmla="*/ 146 w 585"/>
                <a:gd name="T1" fmla="*/ 126 h 504"/>
                <a:gd name="T2" fmla="*/ 12 w 585"/>
                <a:gd name="T3" fmla="*/ 44 h 504"/>
                <a:gd name="T4" fmla="*/ 6 w 585"/>
                <a:gd name="T5" fmla="*/ 36 h 504"/>
                <a:gd name="T6" fmla="*/ 3 w 585"/>
                <a:gd name="T7" fmla="*/ 30 h 504"/>
                <a:gd name="T8" fmla="*/ 1 w 585"/>
                <a:gd name="T9" fmla="*/ 23 h 504"/>
                <a:gd name="T10" fmla="*/ 0 w 585"/>
                <a:gd name="T11" fmla="*/ 17 h 504"/>
                <a:gd name="T12" fmla="*/ 0 w 585"/>
                <a:gd name="T13" fmla="*/ 11 h 504"/>
                <a:gd name="T14" fmla="*/ 1 w 585"/>
                <a:gd name="T15" fmla="*/ 7 h 504"/>
                <a:gd name="T16" fmla="*/ 2 w 585"/>
                <a:gd name="T17" fmla="*/ 3 h 504"/>
                <a:gd name="T18" fmla="*/ 3 w 585"/>
                <a:gd name="T19" fmla="*/ 0 h 504"/>
                <a:gd name="T20" fmla="*/ 147 w 585"/>
                <a:gd name="T21" fmla="*/ 77 h 504"/>
                <a:gd name="T22" fmla="*/ 143 w 585"/>
                <a:gd name="T23" fmla="*/ 83 h 504"/>
                <a:gd name="T24" fmla="*/ 141 w 585"/>
                <a:gd name="T25" fmla="*/ 89 h 504"/>
                <a:gd name="T26" fmla="*/ 140 w 585"/>
                <a:gd name="T27" fmla="*/ 95 h 504"/>
                <a:gd name="T28" fmla="*/ 140 w 585"/>
                <a:gd name="T29" fmla="*/ 101 h 504"/>
                <a:gd name="T30" fmla="*/ 141 w 585"/>
                <a:gd name="T31" fmla="*/ 108 h 504"/>
                <a:gd name="T32" fmla="*/ 142 w 585"/>
                <a:gd name="T33" fmla="*/ 115 h 504"/>
                <a:gd name="T34" fmla="*/ 144 w 585"/>
                <a:gd name="T35" fmla="*/ 121 h 504"/>
                <a:gd name="T36" fmla="*/ 146 w 585"/>
                <a:gd name="T37" fmla="*/ 126 h 50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85"/>
                <a:gd name="T58" fmla="*/ 0 h 504"/>
                <a:gd name="T59" fmla="*/ 585 w 585"/>
                <a:gd name="T60" fmla="*/ 504 h 50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85" h="504">
                  <a:moveTo>
                    <a:pt x="583" y="504"/>
                  </a:moveTo>
                  <a:lnTo>
                    <a:pt x="45" y="174"/>
                  </a:lnTo>
                  <a:lnTo>
                    <a:pt x="24" y="144"/>
                  </a:lnTo>
                  <a:lnTo>
                    <a:pt x="10" y="117"/>
                  </a:lnTo>
                  <a:lnTo>
                    <a:pt x="2" y="90"/>
                  </a:lnTo>
                  <a:lnTo>
                    <a:pt x="0" y="66"/>
                  </a:lnTo>
                  <a:lnTo>
                    <a:pt x="0" y="44"/>
                  </a:lnTo>
                  <a:lnTo>
                    <a:pt x="2" y="26"/>
                  </a:lnTo>
                  <a:lnTo>
                    <a:pt x="6" y="11"/>
                  </a:lnTo>
                  <a:lnTo>
                    <a:pt x="9" y="0"/>
                  </a:lnTo>
                  <a:lnTo>
                    <a:pt x="585" y="308"/>
                  </a:lnTo>
                  <a:lnTo>
                    <a:pt x="572" y="330"/>
                  </a:lnTo>
                  <a:lnTo>
                    <a:pt x="562" y="353"/>
                  </a:lnTo>
                  <a:lnTo>
                    <a:pt x="559" y="378"/>
                  </a:lnTo>
                  <a:lnTo>
                    <a:pt x="559" y="404"/>
                  </a:lnTo>
                  <a:lnTo>
                    <a:pt x="561" y="431"/>
                  </a:lnTo>
                  <a:lnTo>
                    <a:pt x="567" y="457"/>
                  </a:lnTo>
                  <a:lnTo>
                    <a:pt x="574" y="481"/>
                  </a:lnTo>
                  <a:lnTo>
                    <a:pt x="583" y="50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7" name="Freeform 1469"/>
            <p:cNvSpPr>
              <a:spLocks/>
            </p:cNvSpPr>
            <p:nvPr/>
          </p:nvSpPr>
          <p:spPr bwMode="auto">
            <a:xfrm>
              <a:off x="495" y="1757"/>
              <a:ext cx="339" cy="232"/>
            </a:xfrm>
            <a:custGeom>
              <a:avLst/>
              <a:gdLst>
                <a:gd name="T0" fmla="*/ 149 w 680"/>
                <a:gd name="T1" fmla="*/ 34 h 465"/>
                <a:gd name="T2" fmla="*/ 0 w 680"/>
                <a:gd name="T3" fmla="*/ 95 h 465"/>
                <a:gd name="T4" fmla="*/ 1 w 680"/>
                <a:gd name="T5" fmla="*/ 100 h 465"/>
                <a:gd name="T6" fmla="*/ 151 w 680"/>
                <a:gd name="T7" fmla="*/ 39 h 465"/>
                <a:gd name="T8" fmla="*/ 160 w 680"/>
                <a:gd name="T9" fmla="*/ 48 h 465"/>
                <a:gd name="T10" fmla="*/ 8 w 680"/>
                <a:gd name="T11" fmla="*/ 111 h 465"/>
                <a:gd name="T12" fmla="*/ 10 w 680"/>
                <a:gd name="T13" fmla="*/ 116 h 465"/>
                <a:gd name="T14" fmla="*/ 169 w 680"/>
                <a:gd name="T15" fmla="*/ 50 h 465"/>
                <a:gd name="T16" fmla="*/ 154 w 680"/>
                <a:gd name="T17" fmla="*/ 35 h 465"/>
                <a:gd name="T18" fmla="*/ 153 w 680"/>
                <a:gd name="T19" fmla="*/ 0 h 465"/>
                <a:gd name="T20" fmla="*/ 149 w 680"/>
                <a:gd name="T21" fmla="*/ 0 h 465"/>
                <a:gd name="T22" fmla="*/ 149 w 680"/>
                <a:gd name="T23" fmla="*/ 11 h 465"/>
                <a:gd name="T24" fmla="*/ 149 w 680"/>
                <a:gd name="T25" fmla="*/ 34 h 4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0"/>
                <a:gd name="T40" fmla="*/ 0 h 465"/>
                <a:gd name="T41" fmla="*/ 680 w 680"/>
                <a:gd name="T42" fmla="*/ 465 h 46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80" h="465">
                  <a:moveTo>
                    <a:pt x="599" y="139"/>
                  </a:moveTo>
                  <a:lnTo>
                    <a:pt x="0" y="381"/>
                  </a:lnTo>
                  <a:lnTo>
                    <a:pt x="7" y="402"/>
                  </a:lnTo>
                  <a:lnTo>
                    <a:pt x="606" y="159"/>
                  </a:lnTo>
                  <a:lnTo>
                    <a:pt x="643" y="193"/>
                  </a:lnTo>
                  <a:lnTo>
                    <a:pt x="33" y="444"/>
                  </a:lnTo>
                  <a:lnTo>
                    <a:pt x="40" y="465"/>
                  </a:lnTo>
                  <a:lnTo>
                    <a:pt x="680" y="201"/>
                  </a:lnTo>
                  <a:lnTo>
                    <a:pt x="617" y="142"/>
                  </a:lnTo>
                  <a:lnTo>
                    <a:pt x="614" y="0"/>
                  </a:lnTo>
                  <a:lnTo>
                    <a:pt x="597" y="0"/>
                  </a:lnTo>
                  <a:lnTo>
                    <a:pt x="597" y="44"/>
                  </a:lnTo>
                  <a:lnTo>
                    <a:pt x="599" y="1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8" name="Freeform 1470"/>
            <p:cNvSpPr>
              <a:spLocks/>
            </p:cNvSpPr>
            <p:nvPr/>
          </p:nvSpPr>
          <p:spPr bwMode="auto">
            <a:xfrm>
              <a:off x="442" y="1589"/>
              <a:ext cx="323" cy="148"/>
            </a:xfrm>
            <a:custGeom>
              <a:avLst/>
              <a:gdLst>
                <a:gd name="T0" fmla="*/ 9 w 647"/>
                <a:gd name="T1" fmla="*/ 37 h 296"/>
                <a:gd name="T2" fmla="*/ 1 w 647"/>
                <a:gd name="T3" fmla="*/ 46 h 296"/>
                <a:gd name="T4" fmla="*/ 0 w 647"/>
                <a:gd name="T5" fmla="*/ 59 h 296"/>
                <a:gd name="T6" fmla="*/ 1 w 647"/>
                <a:gd name="T7" fmla="*/ 69 h 296"/>
                <a:gd name="T8" fmla="*/ 2 w 647"/>
                <a:gd name="T9" fmla="*/ 74 h 296"/>
                <a:gd name="T10" fmla="*/ 160 w 647"/>
                <a:gd name="T11" fmla="*/ 33 h 296"/>
                <a:gd name="T12" fmla="*/ 161 w 647"/>
                <a:gd name="T13" fmla="*/ 0 h 296"/>
                <a:gd name="T14" fmla="*/ 9 w 647"/>
                <a:gd name="T15" fmla="*/ 37 h 2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47"/>
                <a:gd name="T25" fmla="*/ 0 h 296"/>
                <a:gd name="T26" fmla="*/ 647 w 647"/>
                <a:gd name="T27" fmla="*/ 296 h 2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47" h="296">
                  <a:moveTo>
                    <a:pt x="38" y="149"/>
                  </a:moveTo>
                  <a:lnTo>
                    <a:pt x="5" y="185"/>
                  </a:lnTo>
                  <a:lnTo>
                    <a:pt x="0" y="238"/>
                  </a:lnTo>
                  <a:lnTo>
                    <a:pt x="7" y="274"/>
                  </a:lnTo>
                  <a:lnTo>
                    <a:pt x="9" y="296"/>
                  </a:lnTo>
                  <a:lnTo>
                    <a:pt x="642" y="131"/>
                  </a:lnTo>
                  <a:lnTo>
                    <a:pt x="647" y="0"/>
                  </a:lnTo>
                  <a:lnTo>
                    <a:pt x="38" y="1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9" name="Freeform 1471"/>
            <p:cNvSpPr>
              <a:spLocks/>
            </p:cNvSpPr>
            <p:nvPr/>
          </p:nvSpPr>
          <p:spPr bwMode="auto">
            <a:xfrm>
              <a:off x="446" y="1656"/>
              <a:ext cx="342" cy="111"/>
            </a:xfrm>
            <a:custGeom>
              <a:avLst/>
              <a:gdLst>
                <a:gd name="T0" fmla="*/ 0 w 685"/>
                <a:gd name="T1" fmla="*/ 43 h 221"/>
                <a:gd name="T2" fmla="*/ 7 w 685"/>
                <a:gd name="T3" fmla="*/ 56 h 221"/>
                <a:gd name="T4" fmla="*/ 171 w 685"/>
                <a:gd name="T5" fmla="*/ 13 h 221"/>
                <a:gd name="T6" fmla="*/ 157 w 685"/>
                <a:gd name="T7" fmla="*/ 0 h 221"/>
                <a:gd name="T8" fmla="*/ 0 w 685"/>
                <a:gd name="T9" fmla="*/ 43 h 2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5"/>
                <a:gd name="T16" fmla="*/ 0 h 221"/>
                <a:gd name="T17" fmla="*/ 685 w 685"/>
                <a:gd name="T18" fmla="*/ 221 h 2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5" h="221">
                  <a:moveTo>
                    <a:pt x="0" y="169"/>
                  </a:moveTo>
                  <a:lnTo>
                    <a:pt x="29" y="221"/>
                  </a:lnTo>
                  <a:lnTo>
                    <a:pt x="685" y="50"/>
                  </a:lnTo>
                  <a:lnTo>
                    <a:pt x="631" y="0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0" name="Freeform 1472"/>
            <p:cNvSpPr>
              <a:spLocks/>
            </p:cNvSpPr>
            <p:nvPr/>
          </p:nvSpPr>
          <p:spPr bwMode="auto">
            <a:xfrm>
              <a:off x="162" y="1450"/>
              <a:ext cx="640" cy="323"/>
            </a:xfrm>
            <a:custGeom>
              <a:avLst/>
              <a:gdLst>
                <a:gd name="T0" fmla="*/ 152 w 1281"/>
                <a:gd name="T1" fmla="*/ 109 h 644"/>
                <a:gd name="T2" fmla="*/ 320 w 1281"/>
                <a:gd name="T3" fmla="*/ 67 h 644"/>
                <a:gd name="T4" fmla="*/ 176 w 1281"/>
                <a:gd name="T5" fmla="*/ 0 h 644"/>
                <a:gd name="T6" fmla="*/ 6 w 1281"/>
                <a:gd name="T7" fmla="*/ 21 h 644"/>
                <a:gd name="T8" fmla="*/ 5 w 1281"/>
                <a:gd name="T9" fmla="*/ 21 h 644"/>
                <a:gd name="T10" fmla="*/ 4 w 1281"/>
                <a:gd name="T11" fmla="*/ 24 h 644"/>
                <a:gd name="T12" fmla="*/ 2 w 1281"/>
                <a:gd name="T13" fmla="*/ 29 h 644"/>
                <a:gd name="T14" fmla="*/ 0 w 1281"/>
                <a:gd name="T15" fmla="*/ 35 h 644"/>
                <a:gd name="T16" fmla="*/ 0 w 1281"/>
                <a:gd name="T17" fmla="*/ 42 h 644"/>
                <a:gd name="T18" fmla="*/ 1 w 1281"/>
                <a:gd name="T19" fmla="*/ 50 h 644"/>
                <a:gd name="T20" fmla="*/ 4 w 1281"/>
                <a:gd name="T21" fmla="*/ 59 h 644"/>
                <a:gd name="T22" fmla="*/ 9 w 1281"/>
                <a:gd name="T23" fmla="*/ 69 h 644"/>
                <a:gd name="T24" fmla="*/ 9 w 1281"/>
                <a:gd name="T25" fmla="*/ 69 h 644"/>
                <a:gd name="T26" fmla="*/ 10 w 1281"/>
                <a:gd name="T27" fmla="*/ 69 h 644"/>
                <a:gd name="T28" fmla="*/ 10 w 1281"/>
                <a:gd name="T29" fmla="*/ 69 h 644"/>
                <a:gd name="T30" fmla="*/ 10 w 1281"/>
                <a:gd name="T31" fmla="*/ 69 h 644"/>
                <a:gd name="T32" fmla="*/ 10 w 1281"/>
                <a:gd name="T33" fmla="*/ 69 h 644"/>
                <a:gd name="T34" fmla="*/ 10 w 1281"/>
                <a:gd name="T35" fmla="*/ 69 h 644"/>
                <a:gd name="T36" fmla="*/ 150 w 1281"/>
                <a:gd name="T37" fmla="*/ 162 h 644"/>
                <a:gd name="T38" fmla="*/ 150 w 1281"/>
                <a:gd name="T39" fmla="*/ 160 h 644"/>
                <a:gd name="T40" fmla="*/ 148 w 1281"/>
                <a:gd name="T41" fmla="*/ 155 h 644"/>
                <a:gd name="T42" fmla="*/ 148 w 1281"/>
                <a:gd name="T43" fmla="*/ 155 h 644"/>
                <a:gd name="T44" fmla="*/ 148 w 1281"/>
                <a:gd name="T45" fmla="*/ 155 h 644"/>
                <a:gd name="T46" fmla="*/ 148 w 1281"/>
                <a:gd name="T47" fmla="*/ 153 h 644"/>
                <a:gd name="T48" fmla="*/ 146 w 1281"/>
                <a:gd name="T49" fmla="*/ 149 h 644"/>
                <a:gd name="T50" fmla="*/ 144 w 1281"/>
                <a:gd name="T51" fmla="*/ 143 h 644"/>
                <a:gd name="T52" fmla="*/ 143 w 1281"/>
                <a:gd name="T53" fmla="*/ 136 h 644"/>
                <a:gd name="T54" fmla="*/ 142 w 1281"/>
                <a:gd name="T55" fmla="*/ 129 h 644"/>
                <a:gd name="T56" fmla="*/ 143 w 1281"/>
                <a:gd name="T57" fmla="*/ 121 h 644"/>
                <a:gd name="T58" fmla="*/ 146 w 1281"/>
                <a:gd name="T59" fmla="*/ 115 h 644"/>
                <a:gd name="T60" fmla="*/ 152 w 1281"/>
                <a:gd name="T61" fmla="*/ 109 h 6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281"/>
                <a:gd name="T94" fmla="*/ 0 h 644"/>
                <a:gd name="T95" fmla="*/ 1281 w 1281"/>
                <a:gd name="T96" fmla="*/ 644 h 6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281" h="644">
                  <a:moveTo>
                    <a:pt x="608" y="434"/>
                  </a:moveTo>
                  <a:lnTo>
                    <a:pt x="1281" y="267"/>
                  </a:lnTo>
                  <a:lnTo>
                    <a:pt x="705" y="0"/>
                  </a:lnTo>
                  <a:lnTo>
                    <a:pt x="26" y="81"/>
                  </a:lnTo>
                  <a:lnTo>
                    <a:pt x="22" y="84"/>
                  </a:lnTo>
                  <a:lnTo>
                    <a:pt x="16" y="95"/>
                  </a:lnTo>
                  <a:lnTo>
                    <a:pt x="8" y="114"/>
                  </a:lnTo>
                  <a:lnTo>
                    <a:pt x="3" y="138"/>
                  </a:lnTo>
                  <a:lnTo>
                    <a:pt x="0" y="167"/>
                  </a:lnTo>
                  <a:lnTo>
                    <a:pt x="4" y="200"/>
                  </a:lnTo>
                  <a:lnTo>
                    <a:pt x="16" y="236"/>
                  </a:lnTo>
                  <a:lnTo>
                    <a:pt x="39" y="275"/>
                  </a:lnTo>
                  <a:lnTo>
                    <a:pt x="41" y="275"/>
                  </a:lnTo>
                  <a:lnTo>
                    <a:pt x="41" y="276"/>
                  </a:lnTo>
                  <a:lnTo>
                    <a:pt x="42" y="276"/>
                  </a:lnTo>
                  <a:lnTo>
                    <a:pt x="600" y="644"/>
                  </a:lnTo>
                  <a:lnTo>
                    <a:pt x="602" y="636"/>
                  </a:lnTo>
                  <a:lnTo>
                    <a:pt x="595" y="617"/>
                  </a:lnTo>
                  <a:lnTo>
                    <a:pt x="594" y="616"/>
                  </a:lnTo>
                  <a:lnTo>
                    <a:pt x="592" y="610"/>
                  </a:lnTo>
                  <a:lnTo>
                    <a:pt x="585" y="594"/>
                  </a:lnTo>
                  <a:lnTo>
                    <a:pt x="578" y="571"/>
                  </a:lnTo>
                  <a:lnTo>
                    <a:pt x="572" y="543"/>
                  </a:lnTo>
                  <a:lnTo>
                    <a:pt x="570" y="513"/>
                  </a:lnTo>
                  <a:lnTo>
                    <a:pt x="573" y="483"/>
                  </a:lnTo>
                  <a:lnTo>
                    <a:pt x="585" y="456"/>
                  </a:lnTo>
                  <a:lnTo>
                    <a:pt x="608" y="4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1" name="Freeform 1473"/>
            <p:cNvSpPr>
              <a:spLocks/>
            </p:cNvSpPr>
            <p:nvPr/>
          </p:nvSpPr>
          <p:spPr bwMode="auto">
            <a:xfrm>
              <a:off x="197" y="1462"/>
              <a:ext cx="571" cy="194"/>
            </a:xfrm>
            <a:custGeom>
              <a:avLst/>
              <a:gdLst>
                <a:gd name="T0" fmla="*/ 285 w 1143"/>
                <a:gd name="T1" fmla="*/ 59 h 389"/>
                <a:gd name="T2" fmla="*/ 135 w 1143"/>
                <a:gd name="T3" fmla="*/ 97 h 389"/>
                <a:gd name="T4" fmla="*/ 0 w 1143"/>
                <a:gd name="T5" fmla="*/ 19 h 389"/>
                <a:gd name="T6" fmla="*/ 158 w 1143"/>
                <a:gd name="T7" fmla="*/ 0 h 389"/>
                <a:gd name="T8" fmla="*/ 285 w 1143"/>
                <a:gd name="T9" fmla="*/ 59 h 3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3"/>
                <a:gd name="T16" fmla="*/ 0 h 389"/>
                <a:gd name="T17" fmla="*/ 1143 w 1143"/>
                <a:gd name="T18" fmla="*/ 389 h 3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3" h="389">
                  <a:moveTo>
                    <a:pt x="1143" y="237"/>
                  </a:moveTo>
                  <a:lnTo>
                    <a:pt x="540" y="389"/>
                  </a:lnTo>
                  <a:lnTo>
                    <a:pt x="0" y="76"/>
                  </a:lnTo>
                  <a:lnTo>
                    <a:pt x="633" y="0"/>
                  </a:lnTo>
                  <a:lnTo>
                    <a:pt x="1143" y="237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2" name="Freeform 1474"/>
            <p:cNvSpPr>
              <a:spLocks/>
            </p:cNvSpPr>
            <p:nvPr/>
          </p:nvSpPr>
          <p:spPr bwMode="auto">
            <a:xfrm>
              <a:off x="172" y="1503"/>
              <a:ext cx="282" cy="246"/>
            </a:xfrm>
            <a:custGeom>
              <a:avLst/>
              <a:gdLst>
                <a:gd name="T0" fmla="*/ 136 w 565"/>
                <a:gd name="T1" fmla="*/ 123 h 492"/>
                <a:gd name="T2" fmla="*/ 8 w 565"/>
                <a:gd name="T3" fmla="*/ 39 h 492"/>
                <a:gd name="T4" fmla="*/ 4 w 565"/>
                <a:gd name="T5" fmla="*/ 31 h 492"/>
                <a:gd name="T6" fmla="*/ 1 w 565"/>
                <a:gd name="T7" fmla="*/ 26 h 492"/>
                <a:gd name="T8" fmla="*/ 0 w 565"/>
                <a:gd name="T9" fmla="*/ 20 h 492"/>
                <a:gd name="T10" fmla="*/ 0 w 565"/>
                <a:gd name="T11" fmla="*/ 14 h 492"/>
                <a:gd name="T12" fmla="*/ 0 w 565"/>
                <a:gd name="T13" fmla="*/ 10 h 492"/>
                <a:gd name="T14" fmla="*/ 1 w 565"/>
                <a:gd name="T15" fmla="*/ 6 h 492"/>
                <a:gd name="T16" fmla="*/ 2 w 565"/>
                <a:gd name="T17" fmla="*/ 3 h 492"/>
                <a:gd name="T18" fmla="*/ 4 w 565"/>
                <a:gd name="T19" fmla="*/ 0 h 492"/>
                <a:gd name="T20" fmla="*/ 141 w 565"/>
                <a:gd name="T21" fmla="*/ 80 h 492"/>
                <a:gd name="T22" fmla="*/ 137 w 565"/>
                <a:gd name="T23" fmla="*/ 84 h 492"/>
                <a:gd name="T24" fmla="*/ 134 w 565"/>
                <a:gd name="T25" fmla="*/ 89 h 492"/>
                <a:gd name="T26" fmla="*/ 132 w 565"/>
                <a:gd name="T27" fmla="*/ 95 h 492"/>
                <a:gd name="T28" fmla="*/ 132 w 565"/>
                <a:gd name="T29" fmla="*/ 101 h 492"/>
                <a:gd name="T30" fmla="*/ 132 w 565"/>
                <a:gd name="T31" fmla="*/ 106 h 492"/>
                <a:gd name="T32" fmla="*/ 133 w 565"/>
                <a:gd name="T33" fmla="*/ 112 h 492"/>
                <a:gd name="T34" fmla="*/ 134 w 565"/>
                <a:gd name="T35" fmla="*/ 118 h 492"/>
                <a:gd name="T36" fmla="*/ 136 w 565"/>
                <a:gd name="T37" fmla="*/ 123 h 4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65"/>
                <a:gd name="T58" fmla="*/ 0 h 492"/>
                <a:gd name="T59" fmla="*/ 565 w 565"/>
                <a:gd name="T60" fmla="*/ 492 h 49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65" h="492">
                  <a:moveTo>
                    <a:pt x="544" y="492"/>
                  </a:moveTo>
                  <a:lnTo>
                    <a:pt x="34" y="154"/>
                  </a:lnTo>
                  <a:lnTo>
                    <a:pt x="17" y="126"/>
                  </a:lnTo>
                  <a:lnTo>
                    <a:pt x="7" y="101"/>
                  </a:lnTo>
                  <a:lnTo>
                    <a:pt x="1" y="78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7" y="22"/>
                  </a:lnTo>
                  <a:lnTo>
                    <a:pt x="11" y="9"/>
                  </a:lnTo>
                  <a:lnTo>
                    <a:pt x="16" y="0"/>
                  </a:lnTo>
                  <a:lnTo>
                    <a:pt x="565" y="318"/>
                  </a:lnTo>
                  <a:lnTo>
                    <a:pt x="549" y="336"/>
                  </a:lnTo>
                  <a:lnTo>
                    <a:pt x="538" y="356"/>
                  </a:lnTo>
                  <a:lnTo>
                    <a:pt x="531" y="378"/>
                  </a:lnTo>
                  <a:lnTo>
                    <a:pt x="529" y="401"/>
                  </a:lnTo>
                  <a:lnTo>
                    <a:pt x="529" y="424"/>
                  </a:lnTo>
                  <a:lnTo>
                    <a:pt x="532" y="448"/>
                  </a:lnTo>
                  <a:lnTo>
                    <a:pt x="537" y="471"/>
                  </a:lnTo>
                  <a:lnTo>
                    <a:pt x="544" y="492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3" name="Freeform 1475"/>
            <p:cNvSpPr>
              <a:spLocks/>
            </p:cNvSpPr>
            <p:nvPr/>
          </p:nvSpPr>
          <p:spPr bwMode="auto">
            <a:xfrm>
              <a:off x="446" y="1589"/>
              <a:ext cx="350" cy="184"/>
            </a:xfrm>
            <a:custGeom>
              <a:avLst/>
              <a:gdLst>
                <a:gd name="T0" fmla="*/ 156 w 701"/>
                <a:gd name="T1" fmla="*/ 26 h 367"/>
                <a:gd name="T2" fmla="*/ 156 w 701"/>
                <a:gd name="T3" fmla="*/ 32 h 367"/>
                <a:gd name="T4" fmla="*/ 0 w 701"/>
                <a:gd name="T5" fmla="*/ 73 h 367"/>
                <a:gd name="T6" fmla="*/ 1 w 701"/>
                <a:gd name="T7" fmla="*/ 78 h 367"/>
                <a:gd name="T8" fmla="*/ 157 w 701"/>
                <a:gd name="T9" fmla="*/ 37 h 367"/>
                <a:gd name="T10" fmla="*/ 166 w 701"/>
                <a:gd name="T11" fmla="*/ 45 h 367"/>
                <a:gd name="T12" fmla="*/ 7 w 701"/>
                <a:gd name="T13" fmla="*/ 88 h 367"/>
                <a:gd name="T14" fmla="*/ 8 w 701"/>
                <a:gd name="T15" fmla="*/ 92 h 367"/>
                <a:gd name="T16" fmla="*/ 175 w 701"/>
                <a:gd name="T17" fmla="*/ 48 h 367"/>
                <a:gd name="T18" fmla="*/ 160 w 701"/>
                <a:gd name="T19" fmla="*/ 33 h 367"/>
                <a:gd name="T20" fmla="*/ 162 w 701"/>
                <a:gd name="T21" fmla="*/ 1 h 367"/>
                <a:gd name="T22" fmla="*/ 158 w 701"/>
                <a:gd name="T23" fmla="*/ 0 h 367"/>
                <a:gd name="T24" fmla="*/ 157 w 701"/>
                <a:gd name="T25" fmla="*/ 11 h 367"/>
                <a:gd name="T26" fmla="*/ 156 w 701"/>
                <a:gd name="T27" fmla="*/ 26 h 3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01"/>
                <a:gd name="T43" fmla="*/ 0 h 367"/>
                <a:gd name="T44" fmla="*/ 701 w 701"/>
                <a:gd name="T45" fmla="*/ 367 h 36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01" h="367">
                  <a:moveTo>
                    <a:pt x="626" y="104"/>
                  </a:moveTo>
                  <a:lnTo>
                    <a:pt x="625" y="127"/>
                  </a:lnTo>
                  <a:lnTo>
                    <a:pt x="0" y="289"/>
                  </a:lnTo>
                  <a:lnTo>
                    <a:pt x="5" y="309"/>
                  </a:lnTo>
                  <a:lnTo>
                    <a:pt x="631" y="146"/>
                  </a:lnTo>
                  <a:lnTo>
                    <a:pt x="664" y="180"/>
                  </a:lnTo>
                  <a:lnTo>
                    <a:pt x="28" y="349"/>
                  </a:lnTo>
                  <a:lnTo>
                    <a:pt x="33" y="367"/>
                  </a:lnTo>
                  <a:lnTo>
                    <a:pt x="701" y="190"/>
                  </a:lnTo>
                  <a:lnTo>
                    <a:pt x="642" y="131"/>
                  </a:lnTo>
                  <a:lnTo>
                    <a:pt x="651" y="3"/>
                  </a:lnTo>
                  <a:lnTo>
                    <a:pt x="634" y="0"/>
                  </a:lnTo>
                  <a:lnTo>
                    <a:pt x="631" y="41"/>
                  </a:lnTo>
                  <a:lnTo>
                    <a:pt x="626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4" name="Freeform 1476"/>
            <p:cNvSpPr>
              <a:spLocks/>
            </p:cNvSpPr>
            <p:nvPr/>
          </p:nvSpPr>
          <p:spPr bwMode="auto">
            <a:xfrm>
              <a:off x="480" y="1376"/>
              <a:ext cx="301" cy="188"/>
            </a:xfrm>
            <a:custGeom>
              <a:avLst/>
              <a:gdLst>
                <a:gd name="T0" fmla="*/ 7 w 603"/>
                <a:gd name="T1" fmla="*/ 53 h 376"/>
                <a:gd name="T2" fmla="*/ 0 w 603"/>
                <a:gd name="T3" fmla="*/ 64 h 376"/>
                <a:gd name="T4" fmla="*/ 0 w 603"/>
                <a:gd name="T5" fmla="*/ 79 h 376"/>
                <a:gd name="T6" fmla="*/ 2 w 603"/>
                <a:gd name="T7" fmla="*/ 89 h 376"/>
                <a:gd name="T8" fmla="*/ 3 w 603"/>
                <a:gd name="T9" fmla="*/ 94 h 376"/>
                <a:gd name="T10" fmla="*/ 150 w 603"/>
                <a:gd name="T11" fmla="*/ 35 h 376"/>
                <a:gd name="T12" fmla="*/ 148 w 603"/>
                <a:gd name="T13" fmla="*/ 0 h 376"/>
                <a:gd name="T14" fmla="*/ 7 w 603"/>
                <a:gd name="T15" fmla="*/ 53 h 37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376"/>
                <a:gd name="T26" fmla="*/ 603 w 603"/>
                <a:gd name="T27" fmla="*/ 376 h 37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376">
                  <a:moveTo>
                    <a:pt x="28" y="212"/>
                  </a:moveTo>
                  <a:lnTo>
                    <a:pt x="0" y="256"/>
                  </a:lnTo>
                  <a:lnTo>
                    <a:pt x="1" y="314"/>
                  </a:lnTo>
                  <a:lnTo>
                    <a:pt x="11" y="353"/>
                  </a:lnTo>
                  <a:lnTo>
                    <a:pt x="14" y="376"/>
                  </a:lnTo>
                  <a:lnTo>
                    <a:pt x="603" y="139"/>
                  </a:lnTo>
                  <a:lnTo>
                    <a:pt x="595" y="0"/>
                  </a:lnTo>
                  <a:lnTo>
                    <a:pt x="28" y="2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5" name="Freeform 1477"/>
            <p:cNvSpPr>
              <a:spLocks/>
            </p:cNvSpPr>
            <p:nvPr/>
          </p:nvSpPr>
          <p:spPr bwMode="auto">
            <a:xfrm>
              <a:off x="487" y="1448"/>
              <a:ext cx="320" cy="147"/>
            </a:xfrm>
            <a:custGeom>
              <a:avLst/>
              <a:gdLst>
                <a:gd name="T0" fmla="*/ 0 w 641"/>
                <a:gd name="T1" fmla="*/ 60 h 296"/>
                <a:gd name="T2" fmla="*/ 8 w 641"/>
                <a:gd name="T3" fmla="*/ 73 h 296"/>
                <a:gd name="T4" fmla="*/ 160 w 641"/>
                <a:gd name="T5" fmla="*/ 12 h 296"/>
                <a:gd name="T6" fmla="*/ 146 w 641"/>
                <a:gd name="T7" fmla="*/ 0 h 296"/>
                <a:gd name="T8" fmla="*/ 0 w 641"/>
                <a:gd name="T9" fmla="*/ 60 h 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1"/>
                <a:gd name="T16" fmla="*/ 0 h 296"/>
                <a:gd name="T17" fmla="*/ 641 w 641"/>
                <a:gd name="T18" fmla="*/ 296 h 2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1" h="296">
                  <a:moveTo>
                    <a:pt x="0" y="242"/>
                  </a:moveTo>
                  <a:lnTo>
                    <a:pt x="32" y="296"/>
                  </a:lnTo>
                  <a:lnTo>
                    <a:pt x="641" y="49"/>
                  </a:lnTo>
                  <a:lnTo>
                    <a:pt x="586" y="0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6" name="Freeform 1478"/>
            <p:cNvSpPr>
              <a:spLocks/>
            </p:cNvSpPr>
            <p:nvPr/>
          </p:nvSpPr>
          <p:spPr bwMode="auto">
            <a:xfrm>
              <a:off x="193" y="1248"/>
              <a:ext cx="619" cy="353"/>
            </a:xfrm>
            <a:custGeom>
              <a:avLst/>
              <a:gdLst>
                <a:gd name="T0" fmla="*/ 153 w 1238"/>
                <a:gd name="T1" fmla="*/ 119 h 706"/>
                <a:gd name="T2" fmla="*/ 310 w 1238"/>
                <a:gd name="T3" fmla="*/ 59 h 706"/>
                <a:gd name="T4" fmla="*/ 165 w 1238"/>
                <a:gd name="T5" fmla="*/ 0 h 706"/>
                <a:gd name="T6" fmla="*/ 4 w 1238"/>
                <a:gd name="T7" fmla="*/ 36 h 706"/>
                <a:gd name="T8" fmla="*/ 3 w 1238"/>
                <a:gd name="T9" fmla="*/ 37 h 706"/>
                <a:gd name="T10" fmla="*/ 2 w 1238"/>
                <a:gd name="T11" fmla="*/ 41 h 706"/>
                <a:gd name="T12" fmla="*/ 1 w 1238"/>
                <a:gd name="T13" fmla="*/ 46 h 706"/>
                <a:gd name="T14" fmla="*/ 0 w 1238"/>
                <a:gd name="T15" fmla="*/ 52 h 706"/>
                <a:gd name="T16" fmla="*/ 1 w 1238"/>
                <a:gd name="T17" fmla="*/ 60 h 706"/>
                <a:gd name="T18" fmla="*/ 2 w 1238"/>
                <a:gd name="T19" fmla="*/ 70 h 706"/>
                <a:gd name="T20" fmla="*/ 6 w 1238"/>
                <a:gd name="T21" fmla="*/ 80 h 706"/>
                <a:gd name="T22" fmla="*/ 13 w 1238"/>
                <a:gd name="T23" fmla="*/ 89 h 706"/>
                <a:gd name="T24" fmla="*/ 13 w 1238"/>
                <a:gd name="T25" fmla="*/ 89 h 706"/>
                <a:gd name="T26" fmla="*/ 13 w 1238"/>
                <a:gd name="T27" fmla="*/ 90 h 706"/>
                <a:gd name="T28" fmla="*/ 13 w 1238"/>
                <a:gd name="T29" fmla="*/ 90 h 706"/>
                <a:gd name="T30" fmla="*/ 156 w 1238"/>
                <a:gd name="T31" fmla="*/ 177 h 706"/>
                <a:gd name="T32" fmla="*/ 156 w 1238"/>
                <a:gd name="T33" fmla="*/ 175 h 706"/>
                <a:gd name="T34" fmla="*/ 154 w 1238"/>
                <a:gd name="T35" fmla="*/ 170 h 706"/>
                <a:gd name="T36" fmla="*/ 154 w 1238"/>
                <a:gd name="T37" fmla="*/ 170 h 706"/>
                <a:gd name="T38" fmla="*/ 154 w 1238"/>
                <a:gd name="T39" fmla="*/ 170 h 706"/>
                <a:gd name="T40" fmla="*/ 153 w 1238"/>
                <a:gd name="T41" fmla="*/ 168 h 706"/>
                <a:gd name="T42" fmla="*/ 152 w 1238"/>
                <a:gd name="T43" fmla="*/ 164 h 706"/>
                <a:gd name="T44" fmla="*/ 149 w 1238"/>
                <a:gd name="T45" fmla="*/ 158 h 706"/>
                <a:gd name="T46" fmla="*/ 147 w 1238"/>
                <a:gd name="T47" fmla="*/ 150 h 706"/>
                <a:gd name="T48" fmla="*/ 146 w 1238"/>
                <a:gd name="T49" fmla="*/ 142 h 706"/>
                <a:gd name="T50" fmla="*/ 146 w 1238"/>
                <a:gd name="T51" fmla="*/ 134 h 706"/>
                <a:gd name="T52" fmla="*/ 148 w 1238"/>
                <a:gd name="T53" fmla="*/ 126 h 706"/>
                <a:gd name="T54" fmla="*/ 153 w 1238"/>
                <a:gd name="T55" fmla="*/ 119 h 70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38"/>
                <a:gd name="T85" fmla="*/ 0 h 706"/>
                <a:gd name="T86" fmla="*/ 1238 w 1238"/>
                <a:gd name="T87" fmla="*/ 706 h 70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38" h="706">
                  <a:moveTo>
                    <a:pt x="610" y="479"/>
                  </a:moveTo>
                  <a:lnTo>
                    <a:pt x="1238" y="239"/>
                  </a:lnTo>
                  <a:lnTo>
                    <a:pt x="661" y="0"/>
                  </a:lnTo>
                  <a:lnTo>
                    <a:pt x="16" y="144"/>
                  </a:lnTo>
                  <a:lnTo>
                    <a:pt x="14" y="148"/>
                  </a:lnTo>
                  <a:lnTo>
                    <a:pt x="10" y="162"/>
                  </a:lnTo>
                  <a:lnTo>
                    <a:pt x="4" y="184"/>
                  </a:lnTo>
                  <a:lnTo>
                    <a:pt x="0" y="211"/>
                  </a:lnTo>
                  <a:lnTo>
                    <a:pt x="2" y="243"/>
                  </a:lnTo>
                  <a:lnTo>
                    <a:pt x="10" y="278"/>
                  </a:lnTo>
                  <a:lnTo>
                    <a:pt x="26" y="318"/>
                  </a:lnTo>
                  <a:lnTo>
                    <a:pt x="52" y="358"/>
                  </a:lnTo>
                  <a:lnTo>
                    <a:pt x="53" y="359"/>
                  </a:lnTo>
                  <a:lnTo>
                    <a:pt x="53" y="360"/>
                  </a:lnTo>
                  <a:lnTo>
                    <a:pt x="54" y="360"/>
                  </a:lnTo>
                  <a:lnTo>
                    <a:pt x="624" y="706"/>
                  </a:lnTo>
                  <a:lnTo>
                    <a:pt x="625" y="697"/>
                  </a:lnTo>
                  <a:lnTo>
                    <a:pt x="616" y="677"/>
                  </a:lnTo>
                  <a:lnTo>
                    <a:pt x="612" y="670"/>
                  </a:lnTo>
                  <a:lnTo>
                    <a:pt x="605" y="653"/>
                  </a:lnTo>
                  <a:lnTo>
                    <a:pt x="596" y="629"/>
                  </a:lnTo>
                  <a:lnTo>
                    <a:pt x="587" y="599"/>
                  </a:lnTo>
                  <a:lnTo>
                    <a:pt x="582" y="567"/>
                  </a:lnTo>
                  <a:lnTo>
                    <a:pt x="582" y="535"/>
                  </a:lnTo>
                  <a:lnTo>
                    <a:pt x="590" y="504"/>
                  </a:lnTo>
                  <a:lnTo>
                    <a:pt x="610" y="4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7" name="Freeform 1479"/>
            <p:cNvSpPr>
              <a:spLocks/>
            </p:cNvSpPr>
            <p:nvPr/>
          </p:nvSpPr>
          <p:spPr bwMode="auto">
            <a:xfrm>
              <a:off x="224" y="1261"/>
              <a:ext cx="555" cy="214"/>
            </a:xfrm>
            <a:custGeom>
              <a:avLst/>
              <a:gdLst>
                <a:gd name="T0" fmla="*/ 277 w 1112"/>
                <a:gd name="T1" fmla="*/ 54 h 428"/>
                <a:gd name="T2" fmla="*/ 137 w 1112"/>
                <a:gd name="T3" fmla="*/ 107 h 428"/>
                <a:gd name="T4" fmla="*/ 0 w 1112"/>
                <a:gd name="T5" fmla="*/ 34 h 428"/>
                <a:gd name="T6" fmla="*/ 149 w 1112"/>
                <a:gd name="T7" fmla="*/ 0 h 428"/>
                <a:gd name="T8" fmla="*/ 277 w 1112"/>
                <a:gd name="T9" fmla="*/ 54 h 4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428"/>
                <a:gd name="T17" fmla="*/ 1112 w 1112"/>
                <a:gd name="T18" fmla="*/ 428 h 4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428">
                  <a:moveTo>
                    <a:pt x="1112" y="213"/>
                  </a:moveTo>
                  <a:lnTo>
                    <a:pt x="549" y="428"/>
                  </a:lnTo>
                  <a:lnTo>
                    <a:pt x="0" y="136"/>
                  </a:lnTo>
                  <a:lnTo>
                    <a:pt x="598" y="0"/>
                  </a:lnTo>
                  <a:lnTo>
                    <a:pt x="1112" y="213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8" name="Freeform 1480"/>
            <p:cNvSpPr>
              <a:spLocks/>
            </p:cNvSpPr>
            <p:nvPr/>
          </p:nvSpPr>
          <p:spPr bwMode="auto">
            <a:xfrm>
              <a:off x="203" y="1334"/>
              <a:ext cx="284" cy="244"/>
            </a:xfrm>
            <a:custGeom>
              <a:avLst/>
              <a:gdLst>
                <a:gd name="T0" fmla="*/ 142 w 568"/>
                <a:gd name="T1" fmla="*/ 122 h 488"/>
                <a:gd name="T2" fmla="*/ 11 w 568"/>
                <a:gd name="T3" fmla="*/ 42 h 488"/>
                <a:gd name="T4" fmla="*/ 6 w 568"/>
                <a:gd name="T5" fmla="*/ 35 h 488"/>
                <a:gd name="T6" fmla="*/ 2 w 568"/>
                <a:gd name="T7" fmla="*/ 28 h 488"/>
                <a:gd name="T8" fmla="*/ 1 w 568"/>
                <a:gd name="T9" fmla="*/ 22 h 488"/>
                <a:gd name="T10" fmla="*/ 1 w 568"/>
                <a:gd name="T11" fmla="*/ 16 h 488"/>
                <a:gd name="T12" fmla="*/ 0 w 568"/>
                <a:gd name="T13" fmla="*/ 11 h 488"/>
                <a:gd name="T14" fmla="*/ 1 w 568"/>
                <a:gd name="T15" fmla="*/ 7 h 488"/>
                <a:gd name="T16" fmla="*/ 1 w 568"/>
                <a:gd name="T17" fmla="*/ 3 h 488"/>
                <a:gd name="T18" fmla="*/ 2 w 568"/>
                <a:gd name="T19" fmla="*/ 0 h 488"/>
                <a:gd name="T20" fmla="*/ 142 w 568"/>
                <a:gd name="T21" fmla="*/ 75 h 488"/>
                <a:gd name="T22" fmla="*/ 139 w 568"/>
                <a:gd name="T23" fmla="*/ 80 h 488"/>
                <a:gd name="T24" fmla="*/ 137 w 568"/>
                <a:gd name="T25" fmla="*/ 86 h 488"/>
                <a:gd name="T26" fmla="*/ 136 w 568"/>
                <a:gd name="T27" fmla="*/ 92 h 488"/>
                <a:gd name="T28" fmla="*/ 136 w 568"/>
                <a:gd name="T29" fmla="*/ 98 h 488"/>
                <a:gd name="T30" fmla="*/ 136 w 568"/>
                <a:gd name="T31" fmla="*/ 105 h 488"/>
                <a:gd name="T32" fmla="*/ 138 w 568"/>
                <a:gd name="T33" fmla="*/ 111 h 488"/>
                <a:gd name="T34" fmla="*/ 140 w 568"/>
                <a:gd name="T35" fmla="*/ 117 h 488"/>
                <a:gd name="T36" fmla="*/ 142 w 568"/>
                <a:gd name="T37" fmla="*/ 122 h 4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68"/>
                <a:gd name="T58" fmla="*/ 0 h 488"/>
                <a:gd name="T59" fmla="*/ 568 w 568"/>
                <a:gd name="T60" fmla="*/ 488 h 4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68" h="488">
                  <a:moveTo>
                    <a:pt x="565" y="488"/>
                  </a:moveTo>
                  <a:lnTo>
                    <a:pt x="45" y="168"/>
                  </a:lnTo>
                  <a:lnTo>
                    <a:pt x="25" y="140"/>
                  </a:lnTo>
                  <a:lnTo>
                    <a:pt x="11" y="112"/>
                  </a:lnTo>
                  <a:lnTo>
                    <a:pt x="5" y="87"/>
                  </a:lnTo>
                  <a:lnTo>
                    <a:pt x="1" y="64"/>
                  </a:lnTo>
                  <a:lnTo>
                    <a:pt x="0" y="43"/>
                  </a:lnTo>
                  <a:lnTo>
                    <a:pt x="2" y="25"/>
                  </a:lnTo>
                  <a:lnTo>
                    <a:pt x="6" y="11"/>
                  </a:lnTo>
                  <a:lnTo>
                    <a:pt x="9" y="0"/>
                  </a:lnTo>
                  <a:lnTo>
                    <a:pt x="568" y="297"/>
                  </a:lnTo>
                  <a:lnTo>
                    <a:pt x="554" y="318"/>
                  </a:lnTo>
                  <a:lnTo>
                    <a:pt x="546" y="341"/>
                  </a:lnTo>
                  <a:lnTo>
                    <a:pt x="542" y="365"/>
                  </a:lnTo>
                  <a:lnTo>
                    <a:pt x="542" y="390"/>
                  </a:lnTo>
                  <a:lnTo>
                    <a:pt x="544" y="417"/>
                  </a:lnTo>
                  <a:lnTo>
                    <a:pt x="550" y="442"/>
                  </a:lnTo>
                  <a:lnTo>
                    <a:pt x="557" y="466"/>
                  </a:lnTo>
                  <a:lnTo>
                    <a:pt x="565" y="488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9" name="Freeform 1481"/>
            <p:cNvSpPr>
              <a:spLocks/>
            </p:cNvSpPr>
            <p:nvPr/>
          </p:nvSpPr>
          <p:spPr bwMode="auto">
            <a:xfrm>
              <a:off x="486" y="1377"/>
              <a:ext cx="329" cy="224"/>
            </a:xfrm>
            <a:custGeom>
              <a:avLst/>
              <a:gdLst>
                <a:gd name="T0" fmla="*/ 145 w 658"/>
                <a:gd name="T1" fmla="*/ 28 h 448"/>
                <a:gd name="T2" fmla="*/ 145 w 658"/>
                <a:gd name="T3" fmla="*/ 34 h 448"/>
                <a:gd name="T4" fmla="*/ 0 w 658"/>
                <a:gd name="T5" fmla="*/ 92 h 448"/>
                <a:gd name="T6" fmla="*/ 1 w 658"/>
                <a:gd name="T7" fmla="*/ 97 h 448"/>
                <a:gd name="T8" fmla="*/ 147 w 658"/>
                <a:gd name="T9" fmla="*/ 39 h 448"/>
                <a:gd name="T10" fmla="*/ 156 w 658"/>
                <a:gd name="T11" fmla="*/ 47 h 448"/>
                <a:gd name="T12" fmla="*/ 7 w 658"/>
                <a:gd name="T13" fmla="*/ 108 h 448"/>
                <a:gd name="T14" fmla="*/ 10 w 658"/>
                <a:gd name="T15" fmla="*/ 112 h 448"/>
                <a:gd name="T16" fmla="*/ 165 w 658"/>
                <a:gd name="T17" fmla="*/ 49 h 448"/>
                <a:gd name="T18" fmla="*/ 150 w 658"/>
                <a:gd name="T19" fmla="*/ 35 h 448"/>
                <a:gd name="T20" fmla="*/ 149 w 658"/>
                <a:gd name="T21" fmla="*/ 0 h 448"/>
                <a:gd name="T22" fmla="*/ 145 w 658"/>
                <a:gd name="T23" fmla="*/ 0 h 448"/>
                <a:gd name="T24" fmla="*/ 145 w 658"/>
                <a:gd name="T25" fmla="*/ 11 h 448"/>
                <a:gd name="T26" fmla="*/ 145 w 658"/>
                <a:gd name="T27" fmla="*/ 28 h 4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8"/>
                <a:gd name="T43" fmla="*/ 0 h 448"/>
                <a:gd name="T44" fmla="*/ 658 w 658"/>
                <a:gd name="T45" fmla="*/ 448 h 4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8" h="448">
                  <a:moveTo>
                    <a:pt x="578" y="109"/>
                  </a:moveTo>
                  <a:lnTo>
                    <a:pt x="580" y="134"/>
                  </a:lnTo>
                  <a:lnTo>
                    <a:pt x="0" y="368"/>
                  </a:lnTo>
                  <a:lnTo>
                    <a:pt x="6" y="387"/>
                  </a:lnTo>
                  <a:lnTo>
                    <a:pt x="587" y="153"/>
                  </a:lnTo>
                  <a:lnTo>
                    <a:pt x="622" y="186"/>
                  </a:lnTo>
                  <a:lnTo>
                    <a:pt x="31" y="429"/>
                  </a:lnTo>
                  <a:lnTo>
                    <a:pt x="38" y="448"/>
                  </a:lnTo>
                  <a:lnTo>
                    <a:pt x="658" y="194"/>
                  </a:lnTo>
                  <a:lnTo>
                    <a:pt x="597" y="137"/>
                  </a:lnTo>
                  <a:lnTo>
                    <a:pt x="595" y="0"/>
                  </a:lnTo>
                  <a:lnTo>
                    <a:pt x="577" y="0"/>
                  </a:lnTo>
                  <a:lnTo>
                    <a:pt x="577" y="41"/>
                  </a:lnTo>
                  <a:lnTo>
                    <a:pt x="578" y="1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107" name="Заголовок 1"/>
          <p:cNvSpPr txBox="1">
            <a:spLocks/>
          </p:cNvSpPr>
          <p:nvPr/>
        </p:nvSpPr>
        <p:spPr>
          <a:xfrm>
            <a:off x="814397" y="13225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3999" y="1556793"/>
            <a:ext cx="7519997" cy="5384552"/>
          </a:xfrm>
        </p:spPr>
        <p:txBody>
          <a:bodyPr>
            <a:normAutofit/>
          </a:bodyPr>
          <a:lstStyle/>
          <a:p>
            <a:endParaRPr lang="ru-RU" altLang="ru-RU" sz="4000" b="1" dirty="0"/>
          </a:p>
          <a:p>
            <a:pPr marL="0" indent="0"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483768" y="1690372"/>
            <a:ext cx="10078120" cy="695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9900621"/>
              </p:ext>
            </p:extLst>
          </p:nvPr>
        </p:nvGraphicFramePr>
        <p:xfrm>
          <a:off x="1524000" y="2261394"/>
          <a:ext cx="7504201" cy="448421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703167"/>
                <a:gridCol w="2551459"/>
                <a:gridCol w="113399"/>
                <a:gridCol w="2136176"/>
              </a:tblGrid>
              <a:tr h="449084">
                <a:tc>
                  <a:txBody>
                    <a:bodyPr/>
                    <a:lstStyle/>
                    <a:p>
                      <a:pPr marL="342900"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</a:rPr>
                        <a:t>1 группа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327505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группа</a:t>
                      </a:r>
                      <a:endParaRPr lang="ru-RU" sz="2000" dirty="0">
                        <a:solidFill>
                          <a:srgbClr val="327505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группа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84184">
                <a:tc>
                  <a:txBody>
                    <a:bodyPr/>
                    <a:lstStyle/>
                    <a:p>
                      <a:pPr marL="34290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Коля за 6 марок заплатил 3р.60 коп., а Саша за такие же марки заплатил  6р.</a:t>
                      </a:r>
                    </a:p>
                    <a:p>
                      <a:pPr marL="34290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Сколько марок купил Саша?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6350"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Коля за несколько марок заплатил 3р.60 коп., а Саша за такие же марки заплатил  6р.</a:t>
                      </a:r>
                    </a:p>
                    <a:p>
                      <a:pPr marL="34290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Сколько марок купил Саша?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50943">
                <a:tc>
                  <a:txBody>
                    <a:bodyPr/>
                    <a:lstStyle/>
                    <a:p>
                      <a:pPr marL="34290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Решите задачу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Сравните 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её с задачей  для 2 и 3 групп. </a:t>
                      </a:r>
                    </a:p>
                    <a:p>
                      <a:pPr marL="34290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чём сходство?</a:t>
                      </a:r>
                    </a:p>
                    <a:p>
                      <a:pPr marL="34290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чём различие?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Дополните условие так, чтобы задача имела решение.</a:t>
                      </a:r>
                    </a:p>
                    <a:p>
                      <a:pPr marL="34290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Решите задачу.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Измените вопрос так, чтобы задача имела решение.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63688" y="274637"/>
            <a:ext cx="6923111" cy="1843087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Дифференцированные задания</a:t>
            </a:r>
            <a:b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самостоятельности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4056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6"/>
          <p:cNvSpPr>
            <a:spLocks noChangeArrowheads="1"/>
          </p:cNvSpPr>
          <p:nvPr/>
        </p:nvSpPr>
        <p:spPr bwMode="auto">
          <a:xfrm>
            <a:off x="3175" y="21906"/>
            <a:ext cx="1524000" cy="6858000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grpSp>
        <p:nvGrpSpPr>
          <p:cNvPr id="6148" name="Group 1388" descr="Stack of books"/>
          <p:cNvGrpSpPr>
            <a:grpSpLocks noChangeAspect="1"/>
          </p:cNvGrpSpPr>
          <p:nvPr/>
        </p:nvGrpSpPr>
        <p:grpSpPr bwMode="auto">
          <a:xfrm>
            <a:off x="152400" y="1981200"/>
            <a:ext cx="1196975" cy="4525963"/>
            <a:chOff x="96" y="1248"/>
            <a:chExt cx="754" cy="2851"/>
          </a:xfrm>
        </p:grpSpPr>
        <p:sp>
          <p:nvSpPr>
            <p:cNvPr id="6156" name="AutoShape 1387"/>
            <p:cNvSpPr>
              <a:spLocks noChangeAspect="1" noChangeArrowheads="1" noTextEdit="1"/>
            </p:cNvSpPr>
            <p:nvPr/>
          </p:nvSpPr>
          <p:spPr bwMode="auto">
            <a:xfrm>
              <a:off x="96" y="1248"/>
              <a:ext cx="754" cy="2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7" name="Freeform 1389"/>
            <p:cNvSpPr>
              <a:spLocks/>
            </p:cNvSpPr>
            <p:nvPr/>
          </p:nvSpPr>
          <p:spPr bwMode="auto">
            <a:xfrm>
              <a:off x="450" y="3902"/>
              <a:ext cx="347" cy="158"/>
            </a:xfrm>
            <a:custGeom>
              <a:avLst/>
              <a:gdLst>
                <a:gd name="T0" fmla="*/ 10 w 693"/>
                <a:gd name="T1" fmla="*/ 39 h 318"/>
                <a:gd name="T2" fmla="*/ 1 w 693"/>
                <a:gd name="T3" fmla="*/ 49 h 318"/>
                <a:gd name="T4" fmla="*/ 0 w 693"/>
                <a:gd name="T5" fmla="*/ 64 h 318"/>
                <a:gd name="T6" fmla="*/ 2 w 693"/>
                <a:gd name="T7" fmla="*/ 73 h 318"/>
                <a:gd name="T8" fmla="*/ 2 w 693"/>
                <a:gd name="T9" fmla="*/ 79 h 318"/>
                <a:gd name="T10" fmla="*/ 173 w 693"/>
                <a:gd name="T11" fmla="*/ 35 h 318"/>
                <a:gd name="T12" fmla="*/ 174 w 693"/>
                <a:gd name="T13" fmla="*/ 0 h 318"/>
                <a:gd name="T14" fmla="*/ 10 w 693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3"/>
                <a:gd name="T25" fmla="*/ 0 h 318"/>
                <a:gd name="T26" fmla="*/ 693 w 693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3" h="318">
                  <a:moveTo>
                    <a:pt x="39" y="159"/>
                  </a:moveTo>
                  <a:lnTo>
                    <a:pt x="4" y="199"/>
                  </a:lnTo>
                  <a:lnTo>
                    <a:pt x="0" y="257"/>
                  </a:lnTo>
                  <a:lnTo>
                    <a:pt x="5" y="295"/>
                  </a:lnTo>
                  <a:lnTo>
                    <a:pt x="8" y="318"/>
                  </a:lnTo>
                  <a:lnTo>
                    <a:pt x="689" y="142"/>
                  </a:lnTo>
                  <a:lnTo>
                    <a:pt x="693" y="0"/>
                  </a:lnTo>
                  <a:lnTo>
                    <a:pt x="39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8" name="Freeform 1390"/>
            <p:cNvSpPr>
              <a:spLocks/>
            </p:cNvSpPr>
            <p:nvPr/>
          </p:nvSpPr>
          <p:spPr bwMode="auto">
            <a:xfrm>
              <a:off x="454" y="3974"/>
              <a:ext cx="367" cy="119"/>
            </a:xfrm>
            <a:custGeom>
              <a:avLst/>
              <a:gdLst>
                <a:gd name="T0" fmla="*/ 0 w 735"/>
                <a:gd name="T1" fmla="*/ 46 h 237"/>
                <a:gd name="T2" fmla="*/ 7 w 735"/>
                <a:gd name="T3" fmla="*/ 60 h 237"/>
                <a:gd name="T4" fmla="*/ 183 w 735"/>
                <a:gd name="T5" fmla="*/ 14 h 237"/>
                <a:gd name="T6" fmla="*/ 169 w 735"/>
                <a:gd name="T7" fmla="*/ 0 h 237"/>
                <a:gd name="T8" fmla="*/ 0 w 735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7"/>
                <a:gd name="T17" fmla="*/ 735 w 73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7">
                  <a:moveTo>
                    <a:pt x="0" y="181"/>
                  </a:moveTo>
                  <a:lnTo>
                    <a:pt x="30" y="237"/>
                  </a:lnTo>
                  <a:lnTo>
                    <a:pt x="735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9" name="Freeform 1391"/>
            <p:cNvSpPr>
              <a:spLocks/>
            </p:cNvSpPr>
            <p:nvPr/>
          </p:nvSpPr>
          <p:spPr bwMode="auto">
            <a:xfrm>
              <a:off x="148" y="3753"/>
              <a:ext cx="689" cy="346"/>
            </a:xfrm>
            <a:custGeom>
              <a:avLst/>
              <a:gdLst>
                <a:gd name="T0" fmla="*/ 164 w 1378"/>
                <a:gd name="T1" fmla="*/ 116 h 693"/>
                <a:gd name="T2" fmla="*/ 345 w 1378"/>
                <a:gd name="T3" fmla="*/ 71 h 693"/>
                <a:gd name="T4" fmla="*/ 189 w 1378"/>
                <a:gd name="T5" fmla="*/ 0 h 693"/>
                <a:gd name="T6" fmla="*/ 6 w 1378"/>
                <a:gd name="T7" fmla="*/ 21 h 693"/>
                <a:gd name="T8" fmla="*/ 6 w 1378"/>
                <a:gd name="T9" fmla="*/ 22 h 693"/>
                <a:gd name="T10" fmla="*/ 5 w 1378"/>
                <a:gd name="T11" fmla="*/ 26 h 693"/>
                <a:gd name="T12" fmla="*/ 3 w 1378"/>
                <a:gd name="T13" fmla="*/ 30 h 693"/>
                <a:gd name="T14" fmla="*/ 1 w 1378"/>
                <a:gd name="T15" fmla="*/ 37 h 693"/>
                <a:gd name="T16" fmla="*/ 0 w 1378"/>
                <a:gd name="T17" fmla="*/ 45 h 693"/>
                <a:gd name="T18" fmla="*/ 1 w 1378"/>
                <a:gd name="T19" fmla="*/ 54 h 693"/>
                <a:gd name="T20" fmla="*/ 5 w 1378"/>
                <a:gd name="T21" fmla="*/ 63 h 693"/>
                <a:gd name="T22" fmla="*/ 11 w 1378"/>
                <a:gd name="T23" fmla="*/ 73 h 693"/>
                <a:gd name="T24" fmla="*/ 11 w 1378"/>
                <a:gd name="T25" fmla="*/ 74 h 693"/>
                <a:gd name="T26" fmla="*/ 11 w 1378"/>
                <a:gd name="T27" fmla="*/ 74 h 693"/>
                <a:gd name="T28" fmla="*/ 11 w 1378"/>
                <a:gd name="T29" fmla="*/ 74 h 693"/>
                <a:gd name="T30" fmla="*/ 162 w 1378"/>
                <a:gd name="T31" fmla="*/ 173 h 693"/>
                <a:gd name="T32" fmla="*/ 162 w 1378"/>
                <a:gd name="T33" fmla="*/ 171 h 693"/>
                <a:gd name="T34" fmla="*/ 160 w 1378"/>
                <a:gd name="T35" fmla="*/ 165 h 693"/>
                <a:gd name="T36" fmla="*/ 160 w 1378"/>
                <a:gd name="T37" fmla="*/ 165 h 693"/>
                <a:gd name="T38" fmla="*/ 160 w 1378"/>
                <a:gd name="T39" fmla="*/ 165 h 693"/>
                <a:gd name="T40" fmla="*/ 159 w 1378"/>
                <a:gd name="T41" fmla="*/ 163 h 693"/>
                <a:gd name="T42" fmla="*/ 158 w 1378"/>
                <a:gd name="T43" fmla="*/ 159 h 693"/>
                <a:gd name="T44" fmla="*/ 156 w 1378"/>
                <a:gd name="T45" fmla="*/ 153 h 693"/>
                <a:gd name="T46" fmla="*/ 154 w 1378"/>
                <a:gd name="T47" fmla="*/ 146 h 693"/>
                <a:gd name="T48" fmla="*/ 154 w 1378"/>
                <a:gd name="T49" fmla="*/ 137 h 693"/>
                <a:gd name="T50" fmla="*/ 154 w 1378"/>
                <a:gd name="T51" fmla="*/ 129 h 693"/>
                <a:gd name="T52" fmla="*/ 158 w 1378"/>
                <a:gd name="T53" fmla="*/ 122 h 693"/>
                <a:gd name="T54" fmla="*/ 164 w 1378"/>
                <a:gd name="T55" fmla="*/ 116 h 6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8"/>
                <a:gd name="T85" fmla="*/ 0 h 693"/>
                <a:gd name="T86" fmla="*/ 1378 w 1378"/>
                <a:gd name="T87" fmla="*/ 693 h 6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8" h="693">
                  <a:moveTo>
                    <a:pt x="653" y="467"/>
                  </a:moveTo>
                  <a:lnTo>
                    <a:pt x="1378" y="287"/>
                  </a:lnTo>
                  <a:lnTo>
                    <a:pt x="759" y="0"/>
                  </a:lnTo>
                  <a:lnTo>
                    <a:pt x="27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6"/>
                  </a:lnTo>
                  <a:lnTo>
                    <a:pt x="17" y="253"/>
                  </a:lnTo>
                  <a:lnTo>
                    <a:pt x="42" y="295"/>
                  </a:lnTo>
                  <a:lnTo>
                    <a:pt x="43" y="296"/>
                  </a:lnTo>
                  <a:lnTo>
                    <a:pt x="45" y="297"/>
                  </a:lnTo>
                  <a:lnTo>
                    <a:pt x="645" y="693"/>
                  </a:lnTo>
                  <a:lnTo>
                    <a:pt x="647" y="684"/>
                  </a:lnTo>
                  <a:lnTo>
                    <a:pt x="639" y="663"/>
                  </a:lnTo>
                  <a:lnTo>
                    <a:pt x="639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2" y="614"/>
                  </a:lnTo>
                  <a:lnTo>
                    <a:pt x="615" y="584"/>
                  </a:lnTo>
                  <a:lnTo>
                    <a:pt x="613" y="551"/>
                  </a:lnTo>
                  <a:lnTo>
                    <a:pt x="616" y="519"/>
                  </a:lnTo>
                  <a:lnTo>
                    <a:pt x="629" y="491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0" name="Freeform 1392"/>
            <p:cNvSpPr>
              <a:spLocks/>
            </p:cNvSpPr>
            <p:nvPr/>
          </p:nvSpPr>
          <p:spPr bwMode="auto">
            <a:xfrm>
              <a:off x="186" y="3765"/>
              <a:ext cx="615" cy="209"/>
            </a:xfrm>
            <a:custGeom>
              <a:avLst/>
              <a:gdLst>
                <a:gd name="T0" fmla="*/ 308 w 1228"/>
                <a:gd name="T1" fmla="*/ 64 h 416"/>
                <a:gd name="T2" fmla="*/ 145 w 1228"/>
                <a:gd name="T3" fmla="*/ 105 h 416"/>
                <a:gd name="T4" fmla="*/ 0 w 1228"/>
                <a:gd name="T5" fmla="*/ 20 h 416"/>
                <a:gd name="T6" fmla="*/ 170 w 1228"/>
                <a:gd name="T7" fmla="*/ 0 h 416"/>
                <a:gd name="T8" fmla="*/ 308 w 1228"/>
                <a:gd name="T9" fmla="*/ 64 h 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8"/>
                <a:gd name="T16" fmla="*/ 0 h 416"/>
                <a:gd name="T17" fmla="*/ 1228 w 1228"/>
                <a:gd name="T18" fmla="*/ 416 h 4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8" h="416">
                  <a:moveTo>
                    <a:pt x="1228" y="254"/>
                  </a:moveTo>
                  <a:lnTo>
                    <a:pt x="579" y="416"/>
                  </a:lnTo>
                  <a:lnTo>
                    <a:pt x="0" y="80"/>
                  </a:lnTo>
                  <a:lnTo>
                    <a:pt x="679" y="0"/>
                  </a:lnTo>
                  <a:lnTo>
                    <a:pt x="1228" y="25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1" name="Freeform 1393"/>
            <p:cNvSpPr>
              <a:spLocks/>
            </p:cNvSpPr>
            <p:nvPr/>
          </p:nvSpPr>
          <p:spPr bwMode="auto">
            <a:xfrm>
              <a:off x="159" y="3809"/>
              <a:ext cx="304" cy="265"/>
            </a:xfrm>
            <a:custGeom>
              <a:avLst/>
              <a:gdLst>
                <a:gd name="T0" fmla="*/ 146 w 607"/>
                <a:gd name="T1" fmla="*/ 133 h 529"/>
                <a:gd name="T2" fmla="*/ 10 w 607"/>
                <a:gd name="T3" fmla="*/ 42 h 529"/>
                <a:gd name="T4" fmla="*/ 5 w 607"/>
                <a:gd name="T5" fmla="*/ 34 h 529"/>
                <a:gd name="T6" fmla="*/ 2 w 607"/>
                <a:gd name="T7" fmla="*/ 27 h 529"/>
                <a:gd name="T8" fmla="*/ 1 w 607"/>
                <a:gd name="T9" fmla="*/ 21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6 h 529"/>
                <a:gd name="T16" fmla="*/ 3 w 607"/>
                <a:gd name="T17" fmla="*/ 3 h 529"/>
                <a:gd name="T18" fmla="*/ 5 w 607"/>
                <a:gd name="T19" fmla="*/ 0 h 529"/>
                <a:gd name="T20" fmla="*/ 152 w 607"/>
                <a:gd name="T21" fmla="*/ 86 h 529"/>
                <a:gd name="T22" fmla="*/ 148 w 607"/>
                <a:gd name="T23" fmla="*/ 90 h 529"/>
                <a:gd name="T24" fmla="*/ 145 w 607"/>
                <a:gd name="T25" fmla="*/ 96 h 529"/>
                <a:gd name="T26" fmla="*/ 143 w 607"/>
                <a:gd name="T27" fmla="*/ 102 h 529"/>
                <a:gd name="T28" fmla="*/ 142 w 607"/>
                <a:gd name="T29" fmla="*/ 108 h 529"/>
                <a:gd name="T30" fmla="*/ 143 w 607"/>
                <a:gd name="T31" fmla="*/ 115 h 529"/>
                <a:gd name="T32" fmla="*/ 143 w 607"/>
                <a:gd name="T33" fmla="*/ 121 h 529"/>
                <a:gd name="T34" fmla="*/ 145 w 607"/>
                <a:gd name="T35" fmla="*/ 127 h 529"/>
                <a:gd name="T36" fmla="*/ 146 w 607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7" y="165"/>
                  </a:lnTo>
                  <a:lnTo>
                    <a:pt x="19" y="136"/>
                  </a:lnTo>
                  <a:lnTo>
                    <a:pt x="6" y="108"/>
                  </a:lnTo>
                  <a:lnTo>
                    <a:pt x="1" y="83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6" y="23"/>
                  </a:lnTo>
                  <a:lnTo>
                    <a:pt x="12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8" y="382"/>
                  </a:lnTo>
                  <a:lnTo>
                    <a:pt x="571" y="406"/>
                  </a:lnTo>
                  <a:lnTo>
                    <a:pt x="568" y="432"/>
                  </a:lnTo>
                  <a:lnTo>
                    <a:pt x="569" y="457"/>
                  </a:lnTo>
                  <a:lnTo>
                    <a:pt x="571" y="482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2" name="Freeform 1394"/>
            <p:cNvSpPr>
              <a:spLocks/>
            </p:cNvSpPr>
            <p:nvPr/>
          </p:nvSpPr>
          <p:spPr bwMode="auto">
            <a:xfrm>
              <a:off x="454" y="3902"/>
              <a:ext cx="376" cy="197"/>
            </a:xfrm>
            <a:custGeom>
              <a:avLst/>
              <a:gdLst>
                <a:gd name="T0" fmla="*/ 167 w 754"/>
                <a:gd name="T1" fmla="*/ 34 h 395"/>
                <a:gd name="T2" fmla="*/ 0 w 754"/>
                <a:gd name="T3" fmla="*/ 77 h 395"/>
                <a:gd name="T4" fmla="*/ 1 w 754"/>
                <a:gd name="T5" fmla="*/ 83 h 395"/>
                <a:gd name="T6" fmla="*/ 169 w 754"/>
                <a:gd name="T7" fmla="*/ 39 h 395"/>
                <a:gd name="T8" fmla="*/ 178 w 754"/>
                <a:gd name="T9" fmla="*/ 48 h 395"/>
                <a:gd name="T10" fmla="*/ 7 w 754"/>
                <a:gd name="T11" fmla="*/ 93 h 395"/>
                <a:gd name="T12" fmla="*/ 8 w 754"/>
                <a:gd name="T13" fmla="*/ 98 h 395"/>
                <a:gd name="T14" fmla="*/ 188 w 754"/>
                <a:gd name="T15" fmla="*/ 51 h 395"/>
                <a:gd name="T16" fmla="*/ 172 w 754"/>
                <a:gd name="T17" fmla="*/ 35 h 395"/>
                <a:gd name="T18" fmla="*/ 175 w 754"/>
                <a:gd name="T19" fmla="*/ 0 h 395"/>
                <a:gd name="T20" fmla="*/ 170 w 754"/>
                <a:gd name="T21" fmla="*/ 0 h 395"/>
                <a:gd name="T22" fmla="*/ 169 w 754"/>
                <a:gd name="T23" fmla="*/ 11 h 395"/>
                <a:gd name="T24" fmla="*/ 167 w 754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4"/>
                <a:gd name="T40" fmla="*/ 0 h 395"/>
                <a:gd name="T41" fmla="*/ 754 w 754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4" h="395">
                  <a:moveTo>
                    <a:pt x="671" y="137"/>
                  </a:moveTo>
                  <a:lnTo>
                    <a:pt x="0" y="311"/>
                  </a:lnTo>
                  <a:lnTo>
                    <a:pt x="5" y="332"/>
                  </a:lnTo>
                  <a:lnTo>
                    <a:pt x="678" y="157"/>
                  </a:lnTo>
                  <a:lnTo>
                    <a:pt x="714" y="194"/>
                  </a:lnTo>
                  <a:lnTo>
                    <a:pt x="29" y="375"/>
                  </a:lnTo>
                  <a:lnTo>
                    <a:pt x="35" y="395"/>
                  </a:lnTo>
                  <a:lnTo>
                    <a:pt x="754" y="205"/>
                  </a:lnTo>
                  <a:lnTo>
                    <a:pt x="691" y="141"/>
                  </a:lnTo>
                  <a:lnTo>
                    <a:pt x="701" y="3"/>
                  </a:lnTo>
                  <a:lnTo>
                    <a:pt x="681" y="0"/>
                  </a:lnTo>
                  <a:lnTo>
                    <a:pt x="678" y="44"/>
                  </a:lnTo>
                  <a:lnTo>
                    <a:pt x="671" y="1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3" name="Freeform 1395"/>
            <p:cNvSpPr>
              <a:spLocks/>
            </p:cNvSpPr>
            <p:nvPr/>
          </p:nvSpPr>
          <p:spPr bwMode="auto">
            <a:xfrm>
              <a:off x="469" y="3700"/>
              <a:ext cx="334" cy="209"/>
            </a:xfrm>
            <a:custGeom>
              <a:avLst/>
              <a:gdLst>
                <a:gd name="T0" fmla="*/ 7 w 670"/>
                <a:gd name="T1" fmla="*/ 59 h 417"/>
                <a:gd name="T2" fmla="*/ 0 w 670"/>
                <a:gd name="T3" fmla="*/ 72 h 417"/>
                <a:gd name="T4" fmla="*/ 0 w 670"/>
                <a:gd name="T5" fmla="*/ 87 h 417"/>
                <a:gd name="T6" fmla="*/ 3 w 670"/>
                <a:gd name="T7" fmla="*/ 98 h 417"/>
                <a:gd name="T8" fmla="*/ 4 w 670"/>
                <a:gd name="T9" fmla="*/ 105 h 417"/>
                <a:gd name="T10" fmla="*/ 167 w 670"/>
                <a:gd name="T11" fmla="*/ 39 h 417"/>
                <a:gd name="T12" fmla="*/ 165 w 670"/>
                <a:gd name="T13" fmla="*/ 0 h 417"/>
                <a:gd name="T14" fmla="*/ 7 w 670"/>
                <a:gd name="T15" fmla="*/ 59 h 4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70"/>
                <a:gd name="T25" fmla="*/ 0 h 417"/>
                <a:gd name="T26" fmla="*/ 670 w 670"/>
                <a:gd name="T27" fmla="*/ 417 h 4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70" h="417">
                  <a:moveTo>
                    <a:pt x="31" y="235"/>
                  </a:moveTo>
                  <a:lnTo>
                    <a:pt x="0" y="285"/>
                  </a:lnTo>
                  <a:lnTo>
                    <a:pt x="2" y="348"/>
                  </a:lnTo>
                  <a:lnTo>
                    <a:pt x="12" y="391"/>
                  </a:lnTo>
                  <a:lnTo>
                    <a:pt x="16" y="417"/>
                  </a:lnTo>
                  <a:lnTo>
                    <a:pt x="670" y="154"/>
                  </a:lnTo>
                  <a:lnTo>
                    <a:pt x="662" y="0"/>
                  </a:lnTo>
                  <a:lnTo>
                    <a:pt x="31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4" name="Freeform 1396"/>
            <p:cNvSpPr>
              <a:spLocks/>
            </p:cNvSpPr>
            <p:nvPr/>
          </p:nvSpPr>
          <p:spPr bwMode="auto">
            <a:xfrm>
              <a:off x="477" y="3779"/>
              <a:ext cx="356" cy="164"/>
            </a:xfrm>
            <a:custGeom>
              <a:avLst/>
              <a:gdLst>
                <a:gd name="T0" fmla="*/ 0 w 712"/>
                <a:gd name="T1" fmla="*/ 67 h 328"/>
                <a:gd name="T2" fmla="*/ 9 w 712"/>
                <a:gd name="T3" fmla="*/ 82 h 328"/>
                <a:gd name="T4" fmla="*/ 178 w 712"/>
                <a:gd name="T5" fmla="*/ 13 h 328"/>
                <a:gd name="T6" fmla="*/ 163 w 712"/>
                <a:gd name="T7" fmla="*/ 0 h 328"/>
                <a:gd name="T8" fmla="*/ 0 w 712"/>
                <a:gd name="T9" fmla="*/ 67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8"/>
                <a:gd name="T17" fmla="*/ 712 w 712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8">
                  <a:moveTo>
                    <a:pt x="0" y="268"/>
                  </a:moveTo>
                  <a:lnTo>
                    <a:pt x="36" y="328"/>
                  </a:lnTo>
                  <a:lnTo>
                    <a:pt x="712" y="54"/>
                  </a:lnTo>
                  <a:lnTo>
                    <a:pt x="650" y="0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5" name="Freeform 1397"/>
            <p:cNvSpPr>
              <a:spLocks/>
            </p:cNvSpPr>
            <p:nvPr/>
          </p:nvSpPr>
          <p:spPr bwMode="auto">
            <a:xfrm>
              <a:off x="477" y="3779"/>
              <a:ext cx="356" cy="164"/>
            </a:xfrm>
            <a:custGeom>
              <a:avLst/>
              <a:gdLst>
                <a:gd name="T0" fmla="*/ 0 w 712"/>
                <a:gd name="T1" fmla="*/ 67 h 328"/>
                <a:gd name="T2" fmla="*/ 9 w 712"/>
                <a:gd name="T3" fmla="*/ 82 h 328"/>
                <a:gd name="T4" fmla="*/ 178 w 712"/>
                <a:gd name="T5" fmla="*/ 13 h 328"/>
                <a:gd name="T6" fmla="*/ 163 w 712"/>
                <a:gd name="T7" fmla="*/ 0 h 328"/>
                <a:gd name="T8" fmla="*/ 0 w 712"/>
                <a:gd name="T9" fmla="*/ 67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8"/>
                <a:gd name="T17" fmla="*/ 712 w 712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8">
                  <a:moveTo>
                    <a:pt x="0" y="268"/>
                  </a:moveTo>
                  <a:lnTo>
                    <a:pt x="36" y="328"/>
                  </a:lnTo>
                  <a:lnTo>
                    <a:pt x="712" y="54"/>
                  </a:lnTo>
                  <a:lnTo>
                    <a:pt x="650" y="0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6" name="Freeform 1398"/>
            <p:cNvSpPr>
              <a:spLocks/>
            </p:cNvSpPr>
            <p:nvPr/>
          </p:nvSpPr>
          <p:spPr bwMode="auto">
            <a:xfrm>
              <a:off x="151" y="3557"/>
              <a:ext cx="687" cy="393"/>
            </a:xfrm>
            <a:custGeom>
              <a:avLst/>
              <a:gdLst>
                <a:gd name="T0" fmla="*/ 169 w 1376"/>
                <a:gd name="T1" fmla="*/ 133 h 786"/>
                <a:gd name="T2" fmla="*/ 343 w 1376"/>
                <a:gd name="T3" fmla="*/ 67 h 786"/>
                <a:gd name="T4" fmla="*/ 183 w 1376"/>
                <a:gd name="T5" fmla="*/ 0 h 786"/>
                <a:gd name="T6" fmla="*/ 4 w 1376"/>
                <a:gd name="T7" fmla="*/ 40 h 786"/>
                <a:gd name="T8" fmla="*/ 3 w 1376"/>
                <a:gd name="T9" fmla="*/ 42 h 786"/>
                <a:gd name="T10" fmla="*/ 2 w 1376"/>
                <a:gd name="T11" fmla="*/ 46 h 786"/>
                <a:gd name="T12" fmla="*/ 1 w 1376"/>
                <a:gd name="T13" fmla="*/ 51 h 786"/>
                <a:gd name="T14" fmla="*/ 0 w 1376"/>
                <a:gd name="T15" fmla="*/ 58 h 786"/>
                <a:gd name="T16" fmla="*/ 0 w 1376"/>
                <a:gd name="T17" fmla="*/ 68 h 786"/>
                <a:gd name="T18" fmla="*/ 2 w 1376"/>
                <a:gd name="T19" fmla="*/ 78 h 786"/>
                <a:gd name="T20" fmla="*/ 7 w 1376"/>
                <a:gd name="T21" fmla="*/ 89 h 786"/>
                <a:gd name="T22" fmla="*/ 14 w 1376"/>
                <a:gd name="T23" fmla="*/ 99 h 786"/>
                <a:gd name="T24" fmla="*/ 14 w 1376"/>
                <a:gd name="T25" fmla="*/ 99 h 786"/>
                <a:gd name="T26" fmla="*/ 14 w 1376"/>
                <a:gd name="T27" fmla="*/ 99 h 786"/>
                <a:gd name="T28" fmla="*/ 15 w 1376"/>
                <a:gd name="T29" fmla="*/ 100 h 786"/>
                <a:gd name="T30" fmla="*/ 173 w 1376"/>
                <a:gd name="T31" fmla="*/ 197 h 786"/>
                <a:gd name="T32" fmla="*/ 173 w 1376"/>
                <a:gd name="T33" fmla="*/ 194 h 786"/>
                <a:gd name="T34" fmla="*/ 171 w 1376"/>
                <a:gd name="T35" fmla="*/ 188 h 786"/>
                <a:gd name="T36" fmla="*/ 171 w 1376"/>
                <a:gd name="T37" fmla="*/ 188 h 786"/>
                <a:gd name="T38" fmla="*/ 171 w 1376"/>
                <a:gd name="T39" fmla="*/ 188 h 786"/>
                <a:gd name="T40" fmla="*/ 170 w 1376"/>
                <a:gd name="T41" fmla="*/ 187 h 786"/>
                <a:gd name="T42" fmla="*/ 168 w 1376"/>
                <a:gd name="T43" fmla="*/ 182 h 786"/>
                <a:gd name="T44" fmla="*/ 165 w 1376"/>
                <a:gd name="T45" fmla="*/ 175 h 786"/>
                <a:gd name="T46" fmla="*/ 163 w 1376"/>
                <a:gd name="T47" fmla="*/ 167 h 786"/>
                <a:gd name="T48" fmla="*/ 161 w 1376"/>
                <a:gd name="T49" fmla="*/ 158 h 786"/>
                <a:gd name="T50" fmla="*/ 161 w 1376"/>
                <a:gd name="T51" fmla="*/ 149 h 786"/>
                <a:gd name="T52" fmla="*/ 164 w 1376"/>
                <a:gd name="T53" fmla="*/ 141 h 786"/>
                <a:gd name="T54" fmla="*/ 169 w 1376"/>
                <a:gd name="T55" fmla="*/ 133 h 78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6"/>
                <a:gd name="T85" fmla="*/ 0 h 786"/>
                <a:gd name="T86" fmla="*/ 1376 w 1376"/>
                <a:gd name="T87" fmla="*/ 786 h 78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6" h="786">
                  <a:moveTo>
                    <a:pt x="678" y="532"/>
                  </a:moveTo>
                  <a:lnTo>
                    <a:pt x="1376" y="266"/>
                  </a:lnTo>
                  <a:lnTo>
                    <a:pt x="734" y="0"/>
                  </a:lnTo>
                  <a:lnTo>
                    <a:pt x="18" y="160"/>
                  </a:lnTo>
                  <a:lnTo>
                    <a:pt x="15" y="166"/>
                  </a:lnTo>
                  <a:lnTo>
                    <a:pt x="9" y="181"/>
                  </a:lnTo>
                  <a:lnTo>
                    <a:pt x="4" y="204"/>
                  </a:lnTo>
                  <a:lnTo>
                    <a:pt x="0" y="234"/>
                  </a:lnTo>
                  <a:lnTo>
                    <a:pt x="1" y="271"/>
                  </a:lnTo>
                  <a:lnTo>
                    <a:pt x="9" y="310"/>
                  </a:lnTo>
                  <a:lnTo>
                    <a:pt x="28" y="353"/>
                  </a:lnTo>
                  <a:lnTo>
                    <a:pt x="58" y="398"/>
                  </a:lnTo>
                  <a:lnTo>
                    <a:pt x="59" y="399"/>
                  </a:lnTo>
                  <a:lnTo>
                    <a:pt x="60" y="401"/>
                  </a:lnTo>
                  <a:lnTo>
                    <a:pt x="694" y="786"/>
                  </a:lnTo>
                  <a:lnTo>
                    <a:pt x="694" y="775"/>
                  </a:lnTo>
                  <a:lnTo>
                    <a:pt x="685" y="751"/>
                  </a:lnTo>
                  <a:lnTo>
                    <a:pt x="681" y="745"/>
                  </a:lnTo>
                  <a:lnTo>
                    <a:pt x="673" y="726"/>
                  </a:lnTo>
                  <a:lnTo>
                    <a:pt x="663" y="699"/>
                  </a:lnTo>
                  <a:lnTo>
                    <a:pt x="652" y="666"/>
                  </a:lnTo>
                  <a:lnTo>
                    <a:pt x="647" y="631"/>
                  </a:lnTo>
                  <a:lnTo>
                    <a:pt x="647" y="594"/>
                  </a:lnTo>
                  <a:lnTo>
                    <a:pt x="657" y="561"/>
                  </a:lnTo>
                  <a:lnTo>
                    <a:pt x="678" y="5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7" name="Freeform 1399"/>
            <p:cNvSpPr>
              <a:spLocks/>
            </p:cNvSpPr>
            <p:nvPr/>
          </p:nvSpPr>
          <p:spPr bwMode="auto">
            <a:xfrm>
              <a:off x="184" y="3571"/>
              <a:ext cx="618" cy="238"/>
            </a:xfrm>
            <a:custGeom>
              <a:avLst/>
              <a:gdLst>
                <a:gd name="T0" fmla="*/ 309 w 1235"/>
                <a:gd name="T1" fmla="*/ 59 h 475"/>
                <a:gd name="T2" fmla="*/ 153 w 1235"/>
                <a:gd name="T3" fmla="*/ 119 h 475"/>
                <a:gd name="T4" fmla="*/ 0 w 1235"/>
                <a:gd name="T5" fmla="*/ 38 h 475"/>
                <a:gd name="T6" fmla="*/ 167 w 1235"/>
                <a:gd name="T7" fmla="*/ 0 h 475"/>
                <a:gd name="T8" fmla="*/ 309 w 1235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5"/>
                <a:gd name="T16" fmla="*/ 0 h 475"/>
                <a:gd name="T17" fmla="*/ 1235 w 1235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5" h="475">
                  <a:moveTo>
                    <a:pt x="1235" y="236"/>
                  </a:moveTo>
                  <a:lnTo>
                    <a:pt x="611" y="475"/>
                  </a:lnTo>
                  <a:lnTo>
                    <a:pt x="0" y="151"/>
                  </a:lnTo>
                  <a:lnTo>
                    <a:pt x="666" y="0"/>
                  </a:lnTo>
                  <a:lnTo>
                    <a:pt x="1235" y="236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8" name="Freeform 1400"/>
            <p:cNvSpPr>
              <a:spLocks/>
            </p:cNvSpPr>
            <p:nvPr/>
          </p:nvSpPr>
          <p:spPr bwMode="auto">
            <a:xfrm>
              <a:off x="162" y="3652"/>
              <a:ext cx="315" cy="272"/>
            </a:xfrm>
            <a:custGeom>
              <a:avLst/>
              <a:gdLst>
                <a:gd name="T0" fmla="*/ 157 w 630"/>
                <a:gd name="T1" fmla="*/ 136 h 543"/>
                <a:gd name="T2" fmla="*/ 12 w 630"/>
                <a:gd name="T3" fmla="*/ 47 h 543"/>
                <a:gd name="T4" fmla="*/ 7 w 630"/>
                <a:gd name="T5" fmla="*/ 39 h 543"/>
                <a:gd name="T6" fmla="*/ 3 w 630"/>
                <a:gd name="T7" fmla="*/ 31 h 543"/>
                <a:gd name="T8" fmla="*/ 1 w 630"/>
                <a:gd name="T9" fmla="*/ 24 h 543"/>
                <a:gd name="T10" fmla="*/ 1 w 630"/>
                <a:gd name="T11" fmla="*/ 18 h 543"/>
                <a:gd name="T12" fmla="*/ 0 w 630"/>
                <a:gd name="T13" fmla="*/ 12 h 543"/>
                <a:gd name="T14" fmla="*/ 1 w 630"/>
                <a:gd name="T15" fmla="*/ 7 h 543"/>
                <a:gd name="T16" fmla="*/ 1 w 630"/>
                <a:gd name="T17" fmla="*/ 3 h 543"/>
                <a:gd name="T18" fmla="*/ 2 w 630"/>
                <a:gd name="T19" fmla="*/ 0 h 543"/>
                <a:gd name="T20" fmla="*/ 158 w 630"/>
                <a:gd name="T21" fmla="*/ 83 h 543"/>
                <a:gd name="T22" fmla="*/ 154 w 630"/>
                <a:gd name="T23" fmla="*/ 89 h 543"/>
                <a:gd name="T24" fmla="*/ 152 w 630"/>
                <a:gd name="T25" fmla="*/ 95 h 543"/>
                <a:gd name="T26" fmla="*/ 151 w 630"/>
                <a:gd name="T27" fmla="*/ 102 h 543"/>
                <a:gd name="T28" fmla="*/ 151 w 630"/>
                <a:gd name="T29" fmla="*/ 109 h 543"/>
                <a:gd name="T30" fmla="*/ 152 w 630"/>
                <a:gd name="T31" fmla="*/ 116 h 543"/>
                <a:gd name="T32" fmla="*/ 153 w 630"/>
                <a:gd name="T33" fmla="*/ 123 h 543"/>
                <a:gd name="T34" fmla="*/ 155 w 630"/>
                <a:gd name="T35" fmla="*/ 130 h 543"/>
                <a:gd name="T36" fmla="*/ 157 w 630"/>
                <a:gd name="T37" fmla="*/ 136 h 54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0"/>
                <a:gd name="T58" fmla="*/ 0 h 543"/>
                <a:gd name="T59" fmla="*/ 630 w 630"/>
                <a:gd name="T60" fmla="*/ 543 h 54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0" h="543">
                  <a:moveTo>
                    <a:pt x="628" y="543"/>
                  </a:moveTo>
                  <a:lnTo>
                    <a:pt x="50" y="186"/>
                  </a:lnTo>
                  <a:lnTo>
                    <a:pt x="28" y="154"/>
                  </a:lnTo>
                  <a:lnTo>
                    <a:pt x="13" y="124"/>
                  </a:lnTo>
                  <a:lnTo>
                    <a:pt x="5" y="96"/>
                  </a:lnTo>
                  <a:lnTo>
                    <a:pt x="1" y="70"/>
                  </a:lnTo>
                  <a:lnTo>
                    <a:pt x="0" y="47"/>
                  </a:lnTo>
                  <a:lnTo>
                    <a:pt x="4" y="28"/>
                  </a:lnTo>
                  <a:lnTo>
                    <a:pt x="7" y="12"/>
                  </a:lnTo>
                  <a:lnTo>
                    <a:pt x="10" y="0"/>
                  </a:lnTo>
                  <a:lnTo>
                    <a:pt x="630" y="330"/>
                  </a:lnTo>
                  <a:lnTo>
                    <a:pt x="616" y="353"/>
                  </a:lnTo>
                  <a:lnTo>
                    <a:pt x="606" y="379"/>
                  </a:lnTo>
                  <a:lnTo>
                    <a:pt x="603" y="406"/>
                  </a:lnTo>
                  <a:lnTo>
                    <a:pt x="602" y="434"/>
                  </a:lnTo>
                  <a:lnTo>
                    <a:pt x="605" y="463"/>
                  </a:lnTo>
                  <a:lnTo>
                    <a:pt x="611" y="491"/>
                  </a:lnTo>
                  <a:lnTo>
                    <a:pt x="619" y="518"/>
                  </a:lnTo>
                  <a:lnTo>
                    <a:pt x="628" y="54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9" name="Freeform 1401"/>
            <p:cNvSpPr>
              <a:spLocks/>
            </p:cNvSpPr>
            <p:nvPr/>
          </p:nvSpPr>
          <p:spPr bwMode="auto">
            <a:xfrm>
              <a:off x="476" y="3700"/>
              <a:ext cx="365" cy="250"/>
            </a:xfrm>
            <a:custGeom>
              <a:avLst/>
              <a:gdLst>
                <a:gd name="T0" fmla="*/ 160 w 731"/>
                <a:gd name="T1" fmla="*/ 38 h 500"/>
                <a:gd name="T2" fmla="*/ 0 w 731"/>
                <a:gd name="T3" fmla="*/ 103 h 500"/>
                <a:gd name="T4" fmla="*/ 1 w 731"/>
                <a:gd name="T5" fmla="*/ 108 h 500"/>
                <a:gd name="T6" fmla="*/ 162 w 731"/>
                <a:gd name="T7" fmla="*/ 43 h 500"/>
                <a:gd name="T8" fmla="*/ 172 w 731"/>
                <a:gd name="T9" fmla="*/ 52 h 500"/>
                <a:gd name="T10" fmla="*/ 8 w 731"/>
                <a:gd name="T11" fmla="*/ 120 h 500"/>
                <a:gd name="T12" fmla="*/ 10 w 731"/>
                <a:gd name="T13" fmla="*/ 125 h 500"/>
                <a:gd name="T14" fmla="*/ 182 w 731"/>
                <a:gd name="T15" fmla="*/ 54 h 500"/>
                <a:gd name="T16" fmla="*/ 165 w 731"/>
                <a:gd name="T17" fmla="*/ 39 h 500"/>
                <a:gd name="T18" fmla="*/ 165 w 731"/>
                <a:gd name="T19" fmla="*/ 1 h 500"/>
                <a:gd name="T20" fmla="*/ 160 w 731"/>
                <a:gd name="T21" fmla="*/ 0 h 500"/>
                <a:gd name="T22" fmla="*/ 160 w 731"/>
                <a:gd name="T23" fmla="*/ 12 h 500"/>
                <a:gd name="T24" fmla="*/ 160 w 731"/>
                <a:gd name="T25" fmla="*/ 38 h 5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1"/>
                <a:gd name="T40" fmla="*/ 0 h 500"/>
                <a:gd name="T41" fmla="*/ 731 w 731"/>
                <a:gd name="T42" fmla="*/ 500 h 50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1" h="500">
                  <a:moveTo>
                    <a:pt x="643" y="149"/>
                  </a:moveTo>
                  <a:lnTo>
                    <a:pt x="0" y="409"/>
                  </a:lnTo>
                  <a:lnTo>
                    <a:pt x="6" y="432"/>
                  </a:lnTo>
                  <a:lnTo>
                    <a:pt x="651" y="171"/>
                  </a:lnTo>
                  <a:lnTo>
                    <a:pt x="690" y="208"/>
                  </a:lnTo>
                  <a:lnTo>
                    <a:pt x="35" y="477"/>
                  </a:lnTo>
                  <a:lnTo>
                    <a:pt x="43" y="500"/>
                  </a:lnTo>
                  <a:lnTo>
                    <a:pt x="731" y="216"/>
                  </a:lnTo>
                  <a:lnTo>
                    <a:pt x="663" y="153"/>
                  </a:lnTo>
                  <a:lnTo>
                    <a:pt x="661" y="1"/>
                  </a:lnTo>
                  <a:lnTo>
                    <a:pt x="641" y="0"/>
                  </a:lnTo>
                  <a:lnTo>
                    <a:pt x="642" y="47"/>
                  </a:lnTo>
                  <a:lnTo>
                    <a:pt x="643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0" name="Freeform 1402"/>
            <p:cNvSpPr>
              <a:spLocks/>
            </p:cNvSpPr>
            <p:nvPr/>
          </p:nvSpPr>
          <p:spPr bwMode="auto">
            <a:xfrm>
              <a:off x="427" y="3550"/>
              <a:ext cx="347" cy="158"/>
            </a:xfrm>
            <a:custGeom>
              <a:avLst/>
              <a:gdLst>
                <a:gd name="T0" fmla="*/ 10 w 695"/>
                <a:gd name="T1" fmla="*/ 39 h 318"/>
                <a:gd name="T2" fmla="*/ 1 w 695"/>
                <a:gd name="T3" fmla="*/ 49 h 318"/>
                <a:gd name="T4" fmla="*/ 0 w 695"/>
                <a:gd name="T5" fmla="*/ 63 h 318"/>
                <a:gd name="T6" fmla="*/ 1 w 695"/>
                <a:gd name="T7" fmla="*/ 73 h 318"/>
                <a:gd name="T8" fmla="*/ 2 w 695"/>
                <a:gd name="T9" fmla="*/ 79 h 318"/>
                <a:gd name="T10" fmla="*/ 172 w 695"/>
                <a:gd name="T11" fmla="*/ 35 h 318"/>
                <a:gd name="T12" fmla="*/ 173 w 695"/>
                <a:gd name="T13" fmla="*/ 0 h 318"/>
                <a:gd name="T14" fmla="*/ 10 w 695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8"/>
                <a:gd name="T26" fmla="*/ 695 w 695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8">
                  <a:moveTo>
                    <a:pt x="41" y="159"/>
                  </a:moveTo>
                  <a:lnTo>
                    <a:pt x="5" y="199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91" y="141"/>
                  </a:lnTo>
                  <a:lnTo>
                    <a:pt x="695" y="0"/>
                  </a:lnTo>
                  <a:lnTo>
                    <a:pt x="41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1" name="Freeform 1403"/>
            <p:cNvSpPr>
              <a:spLocks/>
            </p:cNvSpPr>
            <p:nvPr/>
          </p:nvSpPr>
          <p:spPr bwMode="auto">
            <a:xfrm>
              <a:off x="431" y="3622"/>
              <a:ext cx="367" cy="119"/>
            </a:xfrm>
            <a:custGeom>
              <a:avLst/>
              <a:gdLst>
                <a:gd name="T0" fmla="*/ 0 w 735"/>
                <a:gd name="T1" fmla="*/ 46 h 237"/>
                <a:gd name="T2" fmla="*/ 7 w 735"/>
                <a:gd name="T3" fmla="*/ 60 h 237"/>
                <a:gd name="T4" fmla="*/ 183 w 735"/>
                <a:gd name="T5" fmla="*/ 14 h 237"/>
                <a:gd name="T6" fmla="*/ 169 w 735"/>
                <a:gd name="T7" fmla="*/ 0 h 237"/>
                <a:gd name="T8" fmla="*/ 0 w 735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7"/>
                <a:gd name="T17" fmla="*/ 735 w 73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7">
                  <a:moveTo>
                    <a:pt x="0" y="181"/>
                  </a:moveTo>
                  <a:lnTo>
                    <a:pt x="30" y="237"/>
                  </a:lnTo>
                  <a:lnTo>
                    <a:pt x="735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2" name="Freeform 1404"/>
            <p:cNvSpPr>
              <a:spLocks/>
            </p:cNvSpPr>
            <p:nvPr/>
          </p:nvSpPr>
          <p:spPr bwMode="auto">
            <a:xfrm>
              <a:off x="125" y="3400"/>
              <a:ext cx="689" cy="347"/>
            </a:xfrm>
            <a:custGeom>
              <a:avLst/>
              <a:gdLst>
                <a:gd name="T0" fmla="*/ 163 w 1377"/>
                <a:gd name="T1" fmla="*/ 116 h 694"/>
                <a:gd name="T2" fmla="*/ 345 w 1377"/>
                <a:gd name="T3" fmla="*/ 72 h 694"/>
                <a:gd name="T4" fmla="*/ 190 w 1377"/>
                <a:gd name="T5" fmla="*/ 0 h 694"/>
                <a:gd name="T6" fmla="*/ 7 w 1377"/>
                <a:gd name="T7" fmla="*/ 22 h 694"/>
                <a:gd name="T8" fmla="*/ 6 w 1377"/>
                <a:gd name="T9" fmla="*/ 22 h 694"/>
                <a:gd name="T10" fmla="*/ 5 w 1377"/>
                <a:gd name="T11" fmla="*/ 26 h 694"/>
                <a:gd name="T12" fmla="*/ 3 w 1377"/>
                <a:gd name="T13" fmla="*/ 30 h 694"/>
                <a:gd name="T14" fmla="*/ 1 w 1377"/>
                <a:gd name="T15" fmla="*/ 38 h 694"/>
                <a:gd name="T16" fmla="*/ 0 w 1377"/>
                <a:gd name="T17" fmla="*/ 45 h 694"/>
                <a:gd name="T18" fmla="*/ 1 w 1377"/>
                <a:gd name="T19" fmla="*/ 53 h 694"/>
                <a:gd name="T20" fmla="*/ 5 w 1377"/>
                <a:gd name="T21" fmla="*/ 63 h 694"/>
                <a:gd name="T22" fmla="*/ 11 w 1377"/>
                <a:gd name="T23" fmla="*/ 74 h 694"/>
                <a:gd name="T24" fmla="*/ 11 w 1377"/>
                <a:gd name="T25" fmla="*/ 74 h 694"/>
                <a:gd name="T26" fmla="*/ 11 w 1377"/>
                <a:gd name="T27" fmla="*/ 74 h 694"/>
                <a:gd name="T28" fmla="*/ 11 w 1377"/>
                <a:gd name="T29" fmla="*/ 75 h 694"/>
                <a:gd name="T30" fmla="*/ 11 w 1377"/>
                <a:gd name="T31" fmla="*/ 75 h 694"/>
                <a:gd name="T32" fmla="*/ 11 w 1377"/>
                <a:gd name="T33" fmla="*/ 75 h 694"/>
                <a:gd name="T34" fmla="*/ 12 w 1377"/>
                <a:gd name="T35" fmla="*/ 75 h 694"/>
                <a:gd name="T36" fmla="*/ 161 w 1377"/>
                <a:gd name="T37" fmla="*/ 174 h 694"/>
                <a:gd name="T38" fmla="*/ 162 w 1377"/>
                <a:gd name="T39" fmla="*/ 172 h 694"/>
                <a:gd name="T40" fmla="*/ 160 w 1377"/>
                <a:gd name="T41" fmla="*/ 166 h 694"/>
                <a:gd name="T42" fmla="*/ 160 w 1377"/>
                <a:gd name="T43" fmla="*/ 166 h 694"/>
                <a:gd name="T44" fmla="*/ 160 w 1377"/>
                <a:gd name="T45" fmla="*/ 166 h 694"/>
                <a:gd name="T46" fmla="*/ 159 w 1377"/>
                <a:gd name="T47" fmla="*/ 164 h 694"/>
                <a:gd name="T48" fmla="*/ 158 w 1377"/>
                <a:gd name="T49" fmla="*/ 160 h 694"/>
                <a:gd name="T50" fmla="*/ 156 w 1377"/>
                <a:gd name="T51" fmla="*/ 154 h 694"/>
                <a:gd name="T52" fmla="*/ 154 w 1377"/>
                <a:gd name="T53" fmla="*/ 146 h 694"/>
                <a:gd name="T54" fmla="*/ 153 w 1377"/>
                <a:gd name="T55" fmla="*/ 138 h 694"/>
                <a:gd name="T56" fmla="*/ 154 w 1377"/>
                <a:gd name="T57" fmla="*/ 130 h 694"/>
                <a:gd name="T58" fmla="*/ 157 w 1377"/>
                <a:gd name="T59" fmla="*/ 122 h 694"/>
                <a:gd name="T60" fmla="*/ 163 w 1377"/>
                <a:gd name="T61" fmla="*/ 116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4"/>
                <a:gd name="T95" fmla="*/ 1377 w 1377"/>
                <a:gd name="T96" fmla="*/ 694 h 69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4">
                  <a:moveTo>
                    <a:pt x="652" y="467"/>
                  </a:moveTo>
                  <a:lnTo>
                    <a:pt x="1377" y="288"/>
                  </a:lnTo>
                  <a:lnTo>
                    <a:pt x="758" y="0"/>
                  </a:lnTo>
                  <a:lnTo>
                    <a:pt x="27" y="86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50"/>
                  </a:lnTo>
                  <a:lnTo>
                    <a:pt x="0" y="181"/>
                  </a:lnTo>
                  <a:lnTo>
                    <a:pt x="3" y="215"/>
                  </a:lnTo>
                  <a:lnTo>
                    <a:pt x="17" y="254"/>
                  </a:lnTo>
                  <a:lnTo>
                    <a:pt x="42" y="296"/>
                  </a:lnTo>
                  <a:lnTo>
                    <a:pt x="43" y="296"/>
                  </a:lnTo>
                  <a:lnTo>
                    <a:pt x="43" y="297"/>
                  </a:lnTo>
                  <a:lnTo>
                    <a:pt x="45" y="298"/>
                  </a:lnTo>
                  <a:lnTo>
                    <a:pt x="644" y="694"/>
                  </a:lnTo>
                  <a:lnTo>
                    <a:pt x="646" y="685"/>
                  </a:lnTo>
                  <a:lnTo>
                    <a:pt x="638" y="663"/>
                  </a:lnTo>
                  <a:lnTo>
                    <a:pt x="636" y="656"/>
                  </a:lnTo>
                  <a:lnTo>
                    <a:pt x="629" y="639"/>
                  </a:lnTo>
                  <a:lnTo>
                    <a:pt x="621" y="614"/>
                  </a:lnTo>
                  <a:lnTo>
                    <a:pt x="614" y="583"/>
                  </a:lnTo>
                  <a:lnTo>
                    <a:pt x="612" y="551"/>
                  </a:lnTo>
                  <a:lnTo>
                    <a:pt x="615" y="519"/>
                  </a:lnTo>
                  <a:lnTo>
                    <a:pt x="628" y="490"/>
                  </a:lnTo>
                  <a:lnTo>
                    <a:pt x="652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3" name="Freeform 1405"/>
            <p:cNvSpPr>
              <a:spLocks/>
            </p:cNvSpPr>
            <p:nvPr/>
          </p:nvSpPr>
          <p:spPr bwMode="auto">
            <a:xfrm>
              <a:off x="163" y="3413"/>
              <a:ext cx="614" cy="209"/>
            </a:xfrm>
            <a:custGeom>
              <a:avLst/>
              <a:gdLst>
                <a:gd name="T0" fmla="*/ 307 w 1229"/>
                <a:gd name="T1" fmla="*/ 64 h 418"/>
                <a:gd name="T2" fmla="*/ 145 w 1229"/>
                <a:gd name="T3" fmla="*/ 105 h 418"/>
                <a:gd name="T4" fmla="*/ 0 w 1229"/>
                <a:gd name="T5" fmla="*/ 21 h 418"/>
                <a:gd name="T6" fmla="*/ 170 w 1229"/>
                <a:gd name="T7" fmla="*/ 0 h 418"/>
                <a:gd name="T8" fmla="*/ 307 w 1229"/>
                <a:gd name="T9" fmla="*/ 64 h 4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8"/>
                <a:gd name="T17" fmla="*/ 1229 w 1229"/>
                <a:gd name="T18" fmla="*/ 418 h 4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8">
                  <a:moveTo>
                    <a:pt x="1229" y="256"/>
                  </a:moveTo>
                  <a:lnTo>
                    <a:pt x="581" y="418"/>
                  </a:lnTo>
                  <a:lnTo>
                    <a:pt x="0" y="82"/>
                  </a:lnTo>
                  <a:lnTo>
                    <a:pt x="681" y="0"/>
                  </a:lnTo>
                  <a:lnTo>
                    <a:pt x="1229" y="25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4" name="Freeform 1406"/>
            <p:cNvSpPr>
              <a:spLocks/>
            </p:cNvSpPr>
            <p:nvPr/>
          </p:nvSpPr>
          <p:spPr bwMode="auto">
            <a:xfrm>
              <a:off x="136" y="3457"/>
              <a:ext cx="304" cy="265"/>
            </a:xfrm>
            <a:custGeom>
              <a:avLst/>
              <a:gdLst>
                <a:gd name="T0" fmla="*/ 146 w 607"/>
                <a:gd name="T1" fmla="*/ 133 h 529"/>
                <a:gd name="T2" fmla="*/ 9 w 607"/>
                <a:gd name="T3" fmla="*/ 42 h 529"/>
                <a:gd name="T4" fmla="*/ 5 w 607"/>
                <a:gd name="T5" fmla="*/ 34 h 529"/>
                <a:gd name="T6" fmla="*/ 2 w 607"/>
                <a:gd name="T7" fmla="*/ 27 h 529"/>
                <a:gd name="T8" fmla="*/ 0 w 607"/>
                <a:gd name="T9" fmla="*/ 21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6 h 529"/>
                <a:gd name="T16" fmla="*/ 3 w 607"/>
                <a:gd name="T17" fmla="*/ 3 h 529"/>
                <a:gd name="T18" fmla="*/ 5 w 607"/>
                <a:gd name="T19" fmla="*/ 0 h 529"/>
                <a:gd name="T20" fmla="*/ 152 w 607"/>
                <a:gd name="T21" fmla="*/ 86 h 529"/>
                <a:gd name="T22" fmla="*/ 148 w 607"/>
                <a:gd name="T23" fmla="*/ 90 h 529"/>
                <a:gd name="T24" fmla="*/ 145 w 607"/>
                <a:gd name="T25" fmla="*/ 96 h 529"/>
                <a:gd name="T26" fmla="*/ 143 w 607"/>
                <a:gd name="T27" fmla="*/ 102 h 529"/>
                <a:gd name="T28" fmla="*/ 142 w 607"/>
                <a:gd name="T29" fmla="*/ 108 h 529"/>
                <a:gd name="T30" fmla="*/ 142 w 607"/>
                <a:gd name="T31" fmla="*/ 114 h 529"/>
                <a:gd name="T32" fmla="*/ 143 w 607"/>
                <a:gd name="T33" fmla="*/ 121 h 529"/>
                <a:gd name="T34" fmla="*/ 145 w 607"/>
                <a:gd name="T35" fmla="*/ 127 h 529"/>
                <a:gd name="T36" fmla="*/ 146 w 607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6" y="165"/>
                  </a:lnTo>
                  <a:lnTo>
                    <a:pt x="18" y="135"/>
                  </a:lnTo>
                  <a:lnTo>
                    <a:pt x="5" y="108"/>
                  </a:lnTo>
                  <a:lnTo>
                    <a:pt x="0" y="82"/>
                  </a:lnTo>
                  <a:lnTo>
                    <a:pt x="0" y="60"/>
                  </a:lnTo>
                  <a:lnTo>
                    <a:pt x="2" y="39"/>
                  </a:lnTo>
                  <a:lnTo>
                    <a:pt x="6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8" y="382"/>
                  </a:lnTo>
                  <a:lnTo>
                    <a:pt x="570" y="405"/>
                  </a:lnTo>
                  <a:lnTo>
                    <a:pt x="568" y="430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5" name="Freeform 1407"/>
            <p:cNvSpPr>
              <a:spLocks/>
            </p:cNvSpPr>
            <p:nvPr/>
          </p:nvSpPr>
          <p:spPr bwMode="auto">
            <a:xfrm>
              <a:off x="431" y="3550"/>
              <a:ext cx="376" cy="197"/>
            </a:xfrm>
            <a:custGeom>
              <a:avLst/>
              <a:gdLst>
                <a:gd name="T0" fmla="*/ 167 w 753"/>
                <a:gd name="T1" fmla="*/ 34 h 395"/>
                <a:gd name="T2" fmla="*/ 0 w 753"/>
                <a:gd name="T3" fmla="*/ 77 h 395"/>
                <a:gd name="T4" fmla="*/ 1 w 753"/>
                <a:gd name="T5" fmla="*/ 83 h 395"/>
                <a:gd name="T6" fmla="*/ 169 w 753"/>
                <a:gd name="T7" fmla="*/ 39 h 395"/>
                <a:gd name="T8" fmla="*/ 178 w 753"/>
                <a:gd name="T9" fmla="*/ 48 h 395"/>
                <a:gd name="T10" fmla="*/ 7 w 753"/>
                <a:gd name="T11" fmla="*/ 93 h 395"/>
                <a:gd name="T12" fmla="*/ 8 w 753"/>
                <a:gd name="T13" fmla="*/ 98 h 395"/>
                <a:gd name="T14" fmla="*/ 188 w 753"/>
                <a:gd name="T15" fmla="*/ 51 h 395"/>
                <a:gd name="T16" fmla="*/ 172 w 753"/>
                <a:gd name="T17" fmla="*/ 35 h 395"/>
                <a:gd name="T18" fmla="*/ 175 w 753"/>
                <a:gd name="T19" fmla="*/ 0 h 395"/>
                <a:gd name="T20" fmla="*/ 170 w 753"/>
                <a:gd name="T21" fmla="*/ 0 h 395"/>
                <a:gd name="T22" fmla="*/ 169 w 753"/>
                <a:gd name="T23" fmla="*/ 10 h 395"/>
                <a:gd name="T24" fmla="*/ 167 w 753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5"/>
                <a:gd name="T41" fmla="*/ 753 w 753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5">
                  <a:moveTo>
                    <a:pt x="671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7"/>
                  </a:lnTo>
                  <a:lnTo>
                    <a:pt x="714" y="194"/>
                  </a:lnTo>
                  <a:lnTo>
                    <a:pt x="28" y="374"/>
                  </a:lnTo>
                  <a:lnTo>
                    <a:pt x="34" y="395"/>
                  </a:lnTo>
                  <a:lnTo>
                    <a:pt x="753" y="204"/>
                  </a:lnTo>
                  <a:lnTo>
                    <a:pt x="689" y="141"/>
                  </a:lnTo>
                  <a:lnTo>
                    <a:pt x="700" y="3"/>
                  </a:lnTo>
                  <a:lnTo>
                    <a:pt x="681" y="0"/>
                  </a:lnTo>
                  <a:lnTo>
                    <a:pt x="678" y="43"/>
                  </a:lnTo>
                  <a:lnTo>
                    <a:pt x="671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6" name="Freeform 1408"/>
            <p:cNvSpPr>
              <a:spLocks/>
            </p:cNvSpPr>
            <p:nvPr/>
          </p:nvSpPr>
          <p:spPr bwMode="auto">
            <a:xfrm>
              <a:off x="459" y="3382"/>
              <a:ext cx="347" cy="159"/>
            </a:xfrm>
            <a:custGeom>
              <a:avLst/>
              <a:gdLst>
                <a:gd name="T0" fmla="*/ 10 w 695"/>
                <a:gd name="T1" fmla="*/ 40 h 318"/>
                <a:gd name="T2" fmla="*/ 1 w 695"/>
                <a:gd name="T3" fmla="*/ 49 h 318"/>
                <a:gd name="T4" fmla="*/ 0 w 695"/>
                <a:gd name="T5" fmla="*/ 64 h 318"/>
                <a:gd name="T6" fmla="*/ 1 w 695"/>
                <a:gd name="T7" fmla="*/ 74 h 318"/>
                <a:gd name="T8" fmla="*/ 2 w 695"/>
                <a:gd name="T9" fmla="*/ 80 h 318"/>
                <a:gd name="T10" fmla="*/ 172 w 695"/>
                <a:gd name="T11" fmla="*/ 36 h 318"/>
                <a:gd name="T12" fmla="*/ 173 w 695"/>
                <a:gd name="T13" fmla="*/ 0 h 318"/>
                <a:gd name="T14" fmla="*/ 10 w 695"/>
                <a:gd name="T15" fmla="*/ 40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8"/>
                <a:gd name="T26" fmla="*/ 695 w 695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8">
                  <a:moveTo>
                    <a:pt x="40" y="159"/>
                  </a:moveTo>
                  <a:lnTo>
                    <a:pt x="4" y="199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89" y="142"/>
                  </a:lnTo>
                  <a:lnTo>
                    <a:pt x="695" y="0"/>
                  </a:lnTo>
                  <a:lnTo>
                    <a:pt x="40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7" name="Freeform 1409"/>
            <p:cNvSpPr>
              <a:spLocks/>
            </p:cNvSpPr>
            <p:nvPr/>
          </p:nvSpPr>
          <p:spPr bwMode="auto">
            <a:xfrm>
              <a:off x="462" y="3455"/>
              <a:ext cx="368" cy="118"/>
            </a:xfrm>
            <a:custGeom>
              <a:avLst/>
              <a:gdLst>
                <a:gd name="T0" fmla="*/ 0 w 736"/>
                <a:gd name="T1" fmla="*/ 45 h 237"/>
                <a:gd name="T2" fmla="*/ 7 w 736"/>
                <a:gd name="T3" fmla="*/ 59 h 237"/>
                <a:gd name="T4" fmla="*/ 184 w 736"/>
                <a:gd name="T5" fmla="*/ 13 h 237"/>
                <a:gd name="T6" fmla="*/ 170 w 736"/>
                <a:gd name="T7" fmla="*/ 0 h 237"/>
                <a:gd name="T8" fmla="*/ 0 w 736"/>
                <a:gd name="T9" fmla="*/ 45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6"/>
                <a:gd name="T16" fmla="*/ 0 h 237"/>
                <a:gd name="T17" fmla="*/ 736 w 736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6" h="237">
                  <a:moveTo>
                    <a:pt x="0" y="181"/>
                  </a:moveTo>
                  <a:lnTo>
                    <a:pt x="30" y="237"/>
                  </a:lnTo>
                  <a:lnTo>
                    <a:pt x="736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8" name="Freeform 1410"/>
            <p:cNvSpPr>
              <a:spLocks/>
            </p:cNvSpPr>
            <p:nvPr/>
          </p:nvSpPr>
          <p:spPr bwMode="auto">
            <a:xfrm>
              <a:off x="158" y="3233"/>
              <a:ext cx="688" cy="347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7 w 1377"/>
                <a:gd name="T7" fmla="*/ 22 h 693"/>
                <a:gd name="T8" fmla="*/ 6 w 1377"/>
                <a:gd name="T9" fmla="*/ 23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8 h 693"/>
                <a:gd name="T16" fmla="*/ 0 w 1377"/>
                <a:gd name="T17" fmla="*/ 45 h 693"/>
                <a:gd name="T18" fmla="*/ 1 w 1377"/>
                <a:gd name="T19" fmla="*/ 54 h 693"/>
                <a:gd name="T20" fmla="*/ 4 w 1377"/>
                <a:gd name="T21" fmla="*/ 64 h 693"/>
                <a:gd name="T22" fmla="*/ 10 w 1377"/>
                <a:gd name="T23" fmla="*/ 74 h 693"/>
                <a:gd name="T24" fmla="*/ 11 w 1377"/>
                <a:gd name="T25" fmla="*/ 74 h 693"/>
                <a:gd name="T26" fmla="*/ 11 w 1377"/>
                <a:gd name="T27" fmla="*/ 75 h 693"/>
                <a:gd name="T28" fmla="*/ 11 w 1377"/>
                <a:gd name="T29" fmla="*/ 75 h 693"/>
                <a:gd name="T30" fmla="*/ 161 w 1377"/>
                <a:gd name="T31" fmla="*/ 174 h 693"/>
                <a:gd name="T32" fmla="*/ 161 w 1377"/>
                <a:gd name="T33" fmla="*/ 171 h 693"/>
                <a:gd name="T34" fmla="*/ 159 w 1377"/>
                <a:gd name="T35" fmla="*/ 166 h 693"/>
                <a:gd name="T36" fmla="*/ 159 w 1377"/>
                <a:gd name="T37" fmla="*/ 166 h 693"/>
                <a:gd name="T38" fmla="*/ 159 w 1377"/>
                <a:gd name="T39" fmla="*/ 166 h 693"/>
                <a:gd name="T40" fmla="*/ 159 w 1377"/>
                <a:gd name="T41" fmla="*/ 164 h 693"/>
                <a:gd name="T42" fmla="*/ 157 w 1377"/>
                <a:gd name="T43" fmla="*/ 160 h 693"/>
                <a:gd name="T44" fmla="*/ 155 w 1377"/>
                <a:gd name="T45" fmla="*/ 154 h 693"/>
                <a:gd name="T46" fmla="*/ 153 w 1377"/>
                <a:gd name="T47" fmla="*/ 146 h 693"/>
                <a:gd name="T48" fmla="*/ 153 w 1377"/>
                <a:gd name="T49" fmla="*/ 138 h 693"/>
                <a:gd name="T50" fmla="*/ 153 w 1377"/>
                <a:gd name="T51" fmla="*/ 130 h 693"/>
                <a:gd name="T52" fmla="*/ 157 w 1377"/>
                <a:gd name="T53" fmla="*/ 123 h 693"/>
                <a:gd name="T54" fmla="*/ 163 w 1377"/>
                <a:gd name="T55" fmla="*/ 117 h 6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7"/>
                <a:gd name="T85" fmla="*/ 0 h 693"/>
                <a:gd name="T86" fmla="*/ 1377 w 1377"/>
                <a:gd name="T87" fmla="*/ 693 h 6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7" h="693">
                  <a:moveTo>
                    <a:pt x="652" y="466"/>
                  </a:moveTo>
                  <a:lnTo>
                    <a:pt x="1377" y="287"/>
                  </a:lnTo>
                  <a:lnTo>
                    <a:pt x="758" y="0"/>
                  </a:lnTo>
                  <a:lnTo>
                    <a:pt x="28" y="87"/>
                  </a:lnTo>
                  <a:lnTo>
                    <a:pt x="24" y="91"/>
                  </a:lnTo>
                  <a:lnTo>
                    <a:pt x="17" y="103"/>
                  </a:lnTo>
                  <a:lnTo>
                    <a:pt x="9" y="122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4" y="214"/>
                  </a:lnTo>
                  <a:lnTo>
                    <a:pt x="17" y="254"/>
                  </a:lnTo>
                  <a:lnTo>
                    <a:pt x="43" y="295"/>
                  </a:lnTo>
                  <a:lnTo>
                    <a:pt x="44" y="296"/>
                  </a:lnTo>
                  <a:lnTo>
                    <a:pt x="44" y="297"/>
                  </a:lnTo>
                  <a:lnTo>
                    <a:pt x="644" y="693"/>
                  </a:lnTo>
                  <a:lnTo>
                    <a:pt x="647" y="684"/>
                  </a:lnTo>
                  <a:lnTo>
                    <a:pt x="638" y="663"/>
                  </a:lnTo>
                  <a:lnTo>
                    <a:pt x="638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1" y="614"/>
                  </a:lnTo>
                  <a:lnTo>
                    <a:pt x="614" y="584"/>
                  </a:lnTo>
                  <a:lnTo>
                    <a:pt x="612" y="552"/>
                  </a:lnTo>
                  <a:lnTo>
                    <a:pt x="615" y="519"/>
                  </a:lnTo>
                  <a:lnTo>
                    <a:pt x="628" y="489"/>
                  </a:lnTo>
                  <a:lnTo>
                    <a:pt x="652" y="4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79" name="Freeform 1411"/>
            <p:cNvSpPr>
              <a:spLocks/>
            </p:cNvSpPr>
            <p:nvPr/>
          </p:nvSpPr>
          <p:spPr bwMode="auto">
            <a:xfrm>
              <a:off x="195" y="3245"/>
              <a:ext cx="614" cy="209"/>
            </a:xfrm>
            <a:custGeom>
              <a:avLst/>
              <a:gdLst>
                <a:gd name="T0" fmla="*/ 307 w 1228"/>
                <a:gd name="T1" fmla="*/ 64 h 417"/>
                <a:gd name="T2" fmla="*/ 146 w 1228"/>
                <a:gd name="T3" fmla="*/ 105 h 417"/>
                <a:gd name="T4" fmla="*/ 0 w 1228"/>
                <a:gd name="T5" fmla="*/ 21 h 417"/>
                <a:gd name="T6" fmla="*/ 170 w 1228"/>
                <a:gd name="T7" fmla="*/ 0 h 417"/>
                <a:gd name="T8" fmla="*/ 307 w 1228"/>
                <a:gd name="T9" fmla="*/ 64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8"/>
                <a:gd name="T16" fmla="*/ 0 h 417"/>
                <a:gd name="T17" fmla="*/ 1228 w 1228"/>
                <a:gd name="T18" fmla="*/ 417 h 4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8" h="417">
                  <a:moveTo>
                    <a:pt x="1228" y="255"/>
                  </a:moveTo>
                  <a:lnTo>
                    <a:pt x="581" y="417"/>
                  </a:lnTo>
                  <a:lnTo>
                    <a:pt x="0" y="81"/>
                  </a:lnTo>
                  <a:lnTo>
                    <a:pt x="680" y="0"/>
                  </a:lnTo>
                  <a:lnTo>
                    <a:pt x="1228" y="255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0" name="Freeform 1412"/>
            <p:cNvSpPr>
              <a:spLocks/>
            </p:cNvSpPr>
            <p:nvPr/>
          </p:nvSpPr>
          <p:spPr bwMode="auto">
            <a:xfrm>
              <a:off x="168" y="3290"/>
              <a:ext cx="304" cy="264"/>
            </a:xfrm>
            <a:custGeom>
              <a:avLst/>
              <a:gdLst>
                <a:gd name="T0" fmla="*/ 146 w 607"/>
                <a:gd name="T1" fmla="*/ 132 h 529"/>
                <a:gd name="T2" fmla="*/ 10 w 607"/>
                <a:gd name="T3" fmla="*/ 41 h 529"/>
                <a:gd name="T4" fmla="*/ 5 w 607"/>
                <a:gd name="T5" fmla="*/ 33 h 529"/>
                <a:gd name="T6" fmla="*/ 2 w 607"/>
                <a:gd name="T7" fmla="*/ 27 h 529"/>
                <a:gd name="T8" fmla="*/ 0 w 607"/>
                <a:gd name="T9" fmla="*/ 20 h 529"/>
                <a:gd name="T10" fmla="*/ 0 w 607"/>
                <a:gd name="T11" fmla="*/ 15 h 529"/>
                <a:gd name="T12" fmla="*/ 1 w 607"/>
                <a:gd name="T13" fmla="*/ 10 h 529"/>
                <a:gd name="T14" fmla="*/ 2 w 607"/>
                <a:gd name="T15" fmla="*/ 5 h 529"/>
                <a:gd name="T16" fmla="*/ 3 w 607"/>
                <a:gd name="T17" fmla="*/ 2 h 529"/>
                <a:gd name="T18" fmla="*/ 5 w 607"/>
                <a:gd name="T19" fmla="*/ 0 h 529"/>
                <a:gd name="T20" fmla="*/ 152 w 607"/>
                <a:gd name="T21" fmla="*/ 85 h 529"/>
                <a:gd name="T22" fmla="*/ 148 w 607"/>
                <a:gd name="T23" fmla="*/ 90 h 529"/>
                <a:gd name="T24" fmla="*/ 145 w 607"/>
                <a:gd name="T25" fmla="*/ 95 h 529"/>
                <a:gd name="T26" fmla="*/ 143 w 607"/>
                <a:gd name="T27" fmla="*/ 101 h 529"/>
                <a:gd name="T28" fmla="*/ 142 w 607"/>
                <a:gd name="T29" fmla="*/ 107 h 529"/>
                <a:gd name="T30" fmla="*/ 142 w 607"/>
                <a:gd name="T31" fmla="*/ 114 h 529"/>
                <a:gd name="T32" fmla="*/ 143 w 607"/>
                <a:gd name="T33" fmla="*/ 120 h 529"/>
                <a:gd name="T34" fmla="*/ 145 w 607"/>
                <a:gd name="T35" fmla="*/ 126 h 529"/>
                <a:gd name="T36" fmla="*/ 146 w 607"/>
                <a:gd name="T37" fmla="*/ 132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7" y="165"/>
                  </a:lnTo>
                  <a:lnTo>
                    <a:pt x="18" y="135"/>
                  </a:lnTo>
                  <a:lnTo>
                    <a:pt x="6" y="108"/>
                  </a:lnTo>
                  <a:lnTo>
                    <a:pt x="0" y="83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7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607" y="342"/>
                  </a:lnTo>
                  <a:lnTo>
                    <a:pt x="590" y="360"/>
                  </a:lnTo>
                  <a:lnTo>
                    <a:pt x="579" y="382"/>
                  </a:lnTo>
                  <a:lnTo>
                    <a:pt x="570" y="406"/>
                  </a:lnTo>
                  <a:lnTo>
                    <a:pt x="568" y="431"/>
                  </a:lnTo>
                  <a:lnTo>
                    <a:pt x="568" y="457"/>
                  </a:lnTo>
                  <a:lnTo>
                    <a:pt x="572" y="482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1" name="Freeform 1413"/>
            <p:cNvSpPr>
              <a:spLocks/>
            </p:cNvSpPr>
            <p:nvPr/>
          </p:nvSpPr>
          <p:spPr bwMode="auto">
            <a:xfrm>
              <a:off x="462" y="3382"/>
              <a:ext cx="377" cy="198"/>
            </a:xfrm>
            <a:custGeom>
              <a:avLst/>
              <a:gdLst>
                <a:gd name="T0" fmla="*/ 168 w 753"/>
                <a:gd name="T1" fmla="*/ 34 h 395"/>
                <a:gd name="T2" fmla="*/ 0 w 753"/>
                <a:gd name="T3" fmla="*/ 78 h 395"/>
                <a:gd name="T4" fmla="*/ 1 w 753"/>
                <a:gd name="T5" fmla="*/ 83 h 395"/>
                <a:gd name="T6" fmla="*/ 170 w 753"/>
                <a:gd name="T7" fmla="*/ 40 h 395"/>
                <a:gd name="T8" fmla="*/ 179 w 753"/>
                <a:gd name="T9" fmla="*/ 49 h 395"/>
                <a:gd name="T10" fmla="*/ 7 w 753"/>
                <a:gd name="T11" fmla="*/ 94 h 395"/>
                <a:gd name="T12" fmla="*/ 9 w 753"/>
                <a:gd name="T13" fmla="*/ 99 h 395"/>
                <a:gd name="T14" fmla="*/ 189 w 753"/>
                <a:gd name="T15" fmla="*/ 52 h 395"/>
                <a:gd name="T16" fmla="*/ 173 w 753"/>
                <a:gd name="T17" fmla="*/ 36 h 395"/>
                <a:gd name="T18" fmla="*/ 175 w 753"/>
                <a:gd name="T19" fmla="*/ 1 h 395"/>
                <a:gd name="T20" fmla="*/ 171 w 753"/>
                <a:gd name="T21" fmla="*/ 0 h 395"/>
                <a:gd name="T22" fmla="*/ 170 w 753"/>
                <a:gd name="T23" fmla="*/ 11 h 395"/>
                <a:gd name="T24" fmla="*/ 168 w 753"/>
                <a:gd name="T25" fmla="*/ 34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5"/>
                <a:gd name="T41" fmla="*/ 753 w 753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5">
                  <a:moveTo>
                    <a:pt x="671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7"/>
                  </a:lnTo>
                  <a:lnTo>
                    <a:pt x="714" y="194"/>
                  </a:lnTo>
                  <a:lnTo>
                    <a:pt x="28" y="374"/>
                  </a:lnTo>
                  <a:lnTo>
                    <a:pt x="34" y="395"/>
                  </a:lnTo>
                  <a:lnTo>
                    <a:pt x="753" y="205"/>
                  </a:lnTo>
                  <a:lnTo>
                    <a:pt x="690" y="141"/>
                  </a:lnTo>
                  <a:lnTo>
                    <a:pt x="700" y="3"/>
                  </a:lnTo>
                  <a:lnTo>
                    <a:pt x="681" y="0"/>
                  </a:lnTo>
                  <a:lnTo>
                    <a:pt x="678" y="43"/>
                  </a:lnTo>
                  <a:lnTo>
                    <a:pt x="671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2" name="Freeform 1414"/>
            <p:cNvSpPr>
              <a:spLocks/>
            </p:cNvSpPr>
            <p:nvPr/>
          </p:nvSpPr>
          <p:spPr bwMode="auto">
            <a:xfrm>
              <a:off x="478" y="3180"/>
              <a:ext cx="334" cy="209"/>
            </a:xfrm>
            <a:custGeom>
              <a:avLst/>
              <a:gdLst>
                <a:gd name="T0" fmla="*/ 7 w 668"/>
                <a:gd name="T1" fmla="*/ 59 h 416"/>
                <a:gd name="T2" fmla="*/ 0 w 668"/>
                <a:gd name="T3" fmla="*/ 72 h 416"/>
                <a:gd name="T4" fmla="*/ 1 w 668"/>
                <a:gd name="T5" fmla="*/ 88 h 416"/>
                <a:gd name="T6" fmla="*/ 3 w 668"/>
                <a:gd name="T7" fmla="*/ 98 h 416"/>
                <a:gd name="T8" fmla="*/ 3 w 668"/>
                <a:gd name="T9" fmla="*/ 105 h 416"/>
                <a:gd name="T10" fmla="*/ 167 w 668"/>
                <a:gd name="T11" fmla="*/ 39 h 416"/>
                <a:gd name="T12" fmla="*/ 165 w 668"/>
                <a:gd name="T13" fmla="*/ 0 h 416"/>
                <a:gd name="T14" fmla="*/ 7 w 668"/>
                <a:gd name="T15" fmla="*/ 59 h 4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68"/>
                <a:gd name="T25" fmla="*/ 0 h 416"/>
                <a:gd name="T26" fmla="*/ 668 w 668"/>
                <a:gd name="T27" fmla="*/ 416 h 4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68" h="416">
                  <a:moveTo>
                    <a:pt x="30" y="235"/>
                  </a:moveTo>
                  <a:lnTo>
                    <a:pt x="0" y="285"/>
                  </a:lnTo>
                  <a:lnTo>
                    <a:pt x="1" y="348"/>
                  </a:lnTo>
                  <a:lnTo>
                    <a:pt x="11" y="391"/>
                  </a:lnTo>
                  <a:lnTo>
                    <a:pt x="15" y="416"/>
                  </a:lnTo>
                  <a:lnTo>
                    <a:pt x="668" y="154"/>
                  </a:lnTo>
                  <a:lnTo>
                    <a:pt x="660" y="0"/>
                  </a:lnTo>
                  <a:lnTo>
                    <a:pt x="30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3" name="Freeform 1415"/>
            <p:cNvSpPr>
              <a:spLocks/>
            </p:cNvSpPr>
            <p:nvPr/>
          </p:nvSpPr>
          <p:spPr bwMode="auto">
            <a:xfrm>
              <a:off x="485" y="3260"/>
              <a:ext cx="356" cy="163"/>
            </a:xfrm>
            <a:custGeom>
              <a:avLst/>
              <a:gdLst>
                <a:gd name="T0" fmla="*/ 0 w 712"/>
                <a:gd name="T1" fmla="*/ 66 h 327"/>
                <a:gd name="T2" fmla="*/ 9 w 712"/>
                <a:gd name="T3" fmla="*/ 81 h 327"/>
                <a:gd name="T4" fmla="*/ 178 w 712"/>
                <a:gd name="T5" fmla="*/ 13 h 327"/>
                <a:gd name="T6" fmla="*/ 163 w 712"/>
                <a:gd name="T7" fmla="*/ 0 h 327"/>
                <a:gd name="T8" fmla="*/ 0 w 712"/>
                <a:gd name="T9" fmla="*/ 66 h 3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2"/>
                <a:gd name="T16" fmla="*/ 0 h 327"/>
                <a:gd name="T17" fmla="*/ 712 w 712"/>
                <a:gd name="T18" fmla="*/ 327 h 3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2" h="327">
                  <a:moveTo>
                    <a:pt x="0" y="267"/>
                  </a:moveTo>
                  <a:lnTo>
                    <a:pt x="35" y="327"/>
                  </a:lnTo>
                  <a:lnTo>
                    <a:pt x="712" y="53"/>
                  </a:lnTo>
                  <a:lnTo>
                    <a:pt x="650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4" name="Freeform 1416"/>
            <p:cNvSpPr>
              <a:spLocks/>
            </p:cNvSpPr>
            <p:nvPr/>
          </p:nvSpPr>
          <p:spPr bwMode="auto">
            <a:xfrm>
              <a:off x="160" y="3038"/>
              <a:ext cx="687" cy="392"/>
            </a:xfrm>
            <a:custGeom>
              <a:avLst/>
              <a:gdLst>
                <a:gd name="T0" fmla="*/ 169 w 1374"/>
                <a:gd name="T1" fmla="*/ 133 h 784"/>
                <a:gd name="T2" fmla="*/ 344 w 1374"/>
                <a:gd name="T3" fmla="*/ 67 h 784"/>
                <a:gd name="T4" fmla="*/ 183 w 1374"/>
                <a:gd name="T5" fmla="*/ 0 h 784"/>
                <a:gd name="T6" fmla="*/ 5 w 1374"/>
                <a:gd name="T7" fmla="*/ 40 h 784"/>
                <a:gd name="T8" fmla="*/ 3 w 1374"/>
                <a:gd name="T9" fmla="*/ 42 h 784"/>
                <a:gd name="T10" fmla="*/ 3 w 1374"/>
                <a:gd name="T11" fmla="*/ 46 h 784"/>
                <a:gd name="T12" fmla="*/ 1 w 1374"/>
                <a:gd name="T13" fmla="*/ 51 h 784"/>
                <a:gd name="T14" fmla="*/ 0 w 1374"/>
                <a:gd name="T15" fmla="*/ 58 h 784"/>
                <a:gd name="T16" fmla="*/ 1 w 1374"/>
                <a:gd name="T17" fmla="*/ 68 h 784"/>
                <a:gd name="T18" fmla="*/ 3 w 1374"/>
                <a:gd name="T19" fmla="*/ 78 h 784"/>
                <a:gd name="T20" fmla="*/ 6 w 1374"/>
                <a:gd name="T21" fmla="*/ 88 h 784"/>
                <a:gd name="T22" fmla="*/ 14 w 1374"/>
                <a:gd name="T23" fmla="*/ 99 h 784"/>
                <a:gd name="T24" fmla="*/ 14 w 1374"/>
                <a:gd name="T25" fmla="*/ 99 h 784"/>
                <a:gd name="T26" fmla="*/ 14 w 1374"/>
                <a:gd name="T27" fmla="*/ 99 h 784"/>
                <a:gd name="T28" fmla="*/ 14 w 1374"/>
                <a:gd name="T29" fmla="*/ 99 h 784"/>
                <a:gd name="T30" fmla="*/ 173 w 1374"/>
                <a:gd name="T31" fmla="*/ 196 h 784"/>
                <a:gd name="T32" fmla="*/ 173 w 1374"/>
                <a:gd name="T33" fmla="*/ 194 h 784"/>
                <a:gd name="T34" fmla="*/ 171 w 1374"/>
                <a:gd name="T35" fmla="*/ 188 h 784"/>
                <a:gd name="T36" fmla="*/ 171 w 1374"/>
                <a:gd name="T37" fmla="*/ 188 h 784"/>
                <a:gd name="T38" fmla="*/ 171 w 1374"/>
                <a:gd name="T39" fmla="*/ 188 h 784"/>
                <a:gd name="T40" fmla="*/ 170 w 1374"/>
                <a:gd name="T41" fmla="*/ 186 h 784"/>
                <a:gd name="T42" fmla="*/ 168 w 1374"/>
                <a:gd name="T43" fmla="*/ 181 h 784"/>
                <a:gd name="T44" fmla="*/ 166 w 1374"/>
                <a:gd name="T45" fmla="*/ 175 h 784"/>
                <a:gd name="T46" fmla="*/ 163 w 1374"/>
                <a:gd name="T47" fmla="*/ 166 h 784"/>
                <a:gd name="T48" fmla="*/ 162 w 1374"/>
                <a:gd name="T49" fmla="*/ 158 h 784"/>
                <a:gd name="T50" fmla="*/ 162 w 1374"/>
                <a:gd name="T51" fmla="*/ 149 h 784"/>
                <a:gd name="T52" fmla="*/ 164 w 1374"/>
                <a:gd name="T53" fmla="*/ 140 h 784"/>
                <a:gd name="T54" fmla="*/ 169 w 1374"/>
                <a:gd name="T55" fmla="*/ 133 h 7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4"/>
                <a:gd name="T85" fmla="*/ 0 h 784"/>
                <a:gd name="T86" fmla="*/ 1374 w 1374"/>
                <a:gd name="T87" fmla="*/ 784 h 7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4" h="784">
                  <a:moveTo>
                    <a:pt x="676" y="531"/>
                  </a:moveTo>
                  <a:lnTo>
                    <a:pt x="1374" y="266"/>
                  </a:lnTo>
                  <a:lnTo>
                    <a:pt x="732" y="0"/>
                  </a:lnTo>
                  <a:lnTo>
                    <a:pt x="17" y="160"/>
                  </a:lnTo>
                  <a:lnTo>
                    <a:pt x="15" y="166"/>
                  </a:lnTo>
                  <a:lnTo>
                    <a:pt x="9" y="181"/>
                  </a:lnTo>
                  <a:lnTo>
                    <a:pt x="3" y="204"/>
                  </a:lnTo>
                  <a:lnTo>
                    <a:pt x="0" y="234"/>
                  </a:lnTo>
                  <a:lnTo>
                    <a:pt x="1" y="270"/>
                  </a:lnTo>
                  <a:lnTo>
                    <a:pt x="9" y="309"/>
                  </a:lnTo>
                  <a:lnTo>
                    <a:pt x="26" y="351"/>
                  </a:lnTo>
                  <a:lnTo>
                    <a:pt x="56" y="396"/>
                  </a:lnTo>
                  <a:lnTo>
                    <a:pt x="57" y="399"/>
                  </a:lnTo>
                  <a:lnTo>
                    <a:pt x="58" y="399"/>
                  </a:lnTo>
                  <a:lnTo>
                    <a:pt x="692" y="784"/>
                  </a:lnTo>
                  <a:lnTo>
                    <a:pt x="693" y="774"/>
                  </a:lnTo>
                  <a:lnTo>
                    <a:pt x="683" y="751"/>
                  </a:lnTo>
                  <a:lnTo>
                    <a:pt x="679" y="744"/>
                  </a:lnTo>
                  <a:lnTo>
                    <a:pt x="671" y="724"/>
                  </a:lnTo>
                  <a:lnTo>
                    <a:pt x="661" y="698"/>
                  </a:lnTo>
                  <a:lnTo>
                    <a:pt x="651" y="664"/>
                  </a:lnTo>
                  <a:lnTo>
                    <a:pt x="645" y="629"/>
                  </a:lnTo>
                  <a:lnTo>
                    <a:pt x="645" y="593"/>
                  </a:lnTo>
                  <a:lnTo>
                    <a:pt x="655" y="560"/>
                  </a:lnTo>
                  <a:lnTo>
                    <a:pt x="676" y="5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5" name="Freeform 1417"/>
            <p:cNvSpPr>
              <a:spLocks/>
            </p:cNvSpPr>
            <p:nvPr/>
          </p:nvSpPr>
          <p:spPr bwMode="auto">
            <a:xfrm>
              <a:off x="193" y="3052"/>
              <a:ext cx="618" cy="238"/>
            </a:xfrm>
            <a:custGeom>
              <a:avLst/>
              <a:gdLst>
                <a:gd name="T0" fmla="*/ 309 w 1236"/>
                <a:gd name="T1" fmla="*/ 59 h 475"/>
                <a:gd name="T2" fmla="*/ 153 w 1236"/>
                <a:gd name="T3" fmla="*/ 119 h 475"/>
                <a:gd name="T4" fmla="*/ 0 w 1236"/>
                <a:gd name="T5" fmla="*/ 38 h 475"/>
                <a:gd name="T6" fmla="*/ 166 w 1236"/>
                <a:gd name="T7" fmla="*/ 0 h 475"/>
                <a:gd name="T8" fmla="*/ 309 w 1236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6"/>
                <a:gd name="T16" fmla="*/ 0 h 475"/>
                <a:gd name="T17" fmla="*/ 1236 w 1236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6" h="475">
                  <a:moveTo>
                    <a:pt x="1236" y="236"/>
                  </a:moveTo>
                  <a:lnTo>
                    <a:pt x="610" y="475"/>
                  </a:lnTo>
                  <a:lnTo>
                    <a:pt x="0" y="151"/>
                  </a:lnTo>
                  <a:lnTo>
                    <a:pt x="665" y="0"/>
                  </a:lnTo>
                  <a:lnTo>
                    <a:pt x="1236" y="236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6" name="Freeform 1418"/>
            <p:cNvSpPr>
              <a:spLocks/>
            </p:cNvSpPr>
            <p:nvPr/>
          </p:nvSpPr>
          <p:spPr bwMode="auto">
            <a:xfrm>
              <a:off x="170" y="3133"/>
              <a:ext cx="316" cy="271"/>
            </a:xfrm>
            <a:custGeom>
              <a:avLst/>
              <a:gdLst>
                <a:gd name="T0" fmla="*/ 157 w 632"/>
                <a:gd name="T1" fmla="*/ 136 h 541"/>
                <a:gd name="T2" fmla="*/ 12 w 632"/>
                <a:gd name="T3" fmla="*/ 47 h 541"/>
                <a:gd name="T4" fmla="*/ 7 w 632"/>
                <a:gd name="T5" fmla="*/ 39 h 541"/>
                <a:gd name="T6" fmla="*/ 3 w 632"/>
                <a:gd name="T7" fmla="*/ 32 h 541"/>
                <a:gd name="T8" fmla="*/ 1 w 632"/>
                <a:gd name="T9" fmla="*/ 24 h 541"/>
                <a:gd name="T10" fmla="*/ 1 w 632"/>
                <a:gd name="T11" fmla="*/ 18 h 541"/>
                <a:gd name="T12" fmla="*/ 0 w 632"/>
                <a:gd name="T13" fmla="*/ 12 h 541"/>
                <a:gd name="T14" fmla="*/ 1 w 632"/>
                <a:gd name="T15" fmla="*/ 7 h 541"/>
                <a:gd name="T16" fmla="*/ 1 w 632"/>
                <a:gd name="T17" fmla="*/ 3 h 541"/>
                <a:gd name="T18" fmla="*/ 2 w 632"/>
                <a:gd name="T19" fmla="*/ 0 h 541"/>
                <a:gd name="T20" fmla="*/ 158 w 632"/>
                <a:gd name="T21" fmla="*/ 83 h 541"/>
                <a:gd name="T22" fmla="*/ 155 w 632"/>
                <a:gd name="T23" fmla="*/ 88 h 541"/>
                <a:gd name="T24" fmla="*/ 152 w 632"/>
                <a:gd name="T25" fmla="*/ 95 h 541"/>
                <a:gd name="T26" fmla="*/ 151 w 632"/>
                <a:gd name="T27" fmla="*/ 102 h 541"/>
                <a:gd name="T28" fmla="*/ 151 w 632"/>
                <a:gd name="T29" fmla="*/ 109 h 541"/>
                <a:gd name="T30" fmla="*/ 152 w 632"/>
                <a:gd name="T31" fmla="*/ 116 h 541"/>
                <a:gd name="T32" fmla="*/ 153 w 632"/>
                <a:gd name="T33" fmla="*/ 123 h 541"/>
                <a:gd name="T34" fmla="*/ 155 w 632"/>
                <a:gd name="T35" fmla="*/ 130 h 541"/>
                <a:gd name="T36" fmla="*/ 157 w 632"/>
                <a:gd name="T37" fmla="*/ 136 h 54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2"/>
                <a:gd name="T58" fmla="*/ 0 h 541"/>
                <a:gd name="T59" fmla="*/ 632 w 632"/>
                <a:gd name="T60" fmla="*/ 541 h 54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2" h="541">
                  <a:moveTo>
                    <a:pt x="628" y="541"/>
                  </a:moveTo>
                  <a:lnTo>
                    <a:pt x="50" y="187"/>
                  </a:lnTo>
                  <a:lnTo>
                    <a:pt x="28" y="154"/>
                  </a:lnTo>
                  <a:lnTo>
                    <a:pt x="13" y="125"/>
                  </a:lnTo>
                  <a:lnTo>
                    <a:pt x="5" y="96"/>
                  </a:lnTo>
                  <a:lnTo>
                    <a:pt x="2" y="70"/>
                  </a:lnTo>
                  <a:lnTo>
                    <a:pt x="0" y="47"/>
                  </a:lnTo>
                  <a:lnTo>
                    <a:pt x="4" y="28"/>
                  </a:lnTo>
                  <a:lnTo>
                    <a:pt x="7" y="12"/>
                  </a:lnTo>
                  <a:lnTo>
                    <a:pt x="11" y="0"/>
                  </a:lnTo>
                  <a:lnTo>
                    <a:pt x="632" y="329"/>
                  </a:lnTo>
                  <a:lnTo>
                    <a:pt x="617" y="352"/>
                  </a:lnTo>
                  <a:lnTo>
                    <a:pt x="608" y="378"/>
                  </a:lnTo>
                  <a:lnTo>
                    <a:pt x="603" y="405"/>
                  </a:lnTo>
                  <a:lnTo>
                    <a:pt x="603" y="433"/>
                  </a:lnTo>
                  <a:lnTo>
                    <a:pt x="605" y="462"/>
                  </a:lnTo>
                  <a:lnTo>
                    <a:pt x="611" y="489"/>
                  </a:lnTo>
                  <a:lnTo>
                    <a:pt x="619" y="517"/>
                  </a:lnTo>
                  <a:lnTo>
                    <a:pt x="628" y="541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7" name="Freeform 1419"/>
            <p:cNvSpPr>
              <a:spLocks/>
            </p:cNvSpPr>
            <p:nvPr/>
          </p:nvSpPr>
          <p:spPr bwMode="auto">
            <a:xfrm>
              <a:off x="485" y="3181"/>
              <a:ext cx="365" cy="249"/>
            </a:xfrm>
            <a:custGeom>
              <a:avLst/>
              <a:gdLst>
                <a:gd name="T0" fmla="*/ 161 w 730"/>
                <a:gd name="T1" fmla="*/ 37 h 498"/>
                <a:gd name="T2" fmla="*/ 0 w 730"/>
                <a:gd name="T3" fmla="*/ 102 h 498"/>
                <a:gd name="T4" fmla="*/ 1 w 730"/>
                <a:gd name="T5" fmla="*/ 108 h 498"/>
                <a:gd name="T6" fmla="*/ 163 w 730"/>
                <a:gd name="T7" fmla="*/ 43 h 498"/>
                <a:gd name="T8" fmla="*/ 173 w 730"/>
                <a:gd name="T9" fmla="*/ 52 h 498"/>
                <a:gd name="T10" fmla="*/ 9 w 730"/>
                <a:gd name="T11" fmla="*/ 119 h 498"/>
                <a:gd name="T12" fmla="*/ 11 w 730"/>
                <a:gd name="T13" fmla="*/ 125 h 498"/>
                <a:gd name="T14" fmla="*/ 183 w 730"/>
                <a:gd name="T15" fmla="*/ 54 h 498"/>
                <a:gd name="T16" fmla="*/ 166 w 730"/>
                <a:gd name="T17" fmla="*/ 38 h 498"/>
                <a:gd name="T18" fmla="*/ 165 w 730"/>
                <a:gd name="T19" fmla="*/ 0 h 498"/>
                <a:gd name="T20" fmla="*/ 160 w 730"/>
                <a:gd name="T21" fmla="*/ 0 h 498"/>
                <a:gd name="T22" fmla="*/ 161 w 730"/>
                <a:gd name="T23" fmla="*/ 12 h 498"/>
                <a:gd name="T24" fmla="*/ 161 w 730"/>
                <a:gd name="T25" fmla="*/ 37 h 4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498"/>
                <a:gd name="T41" fmla="*/ 730 w 730"/>
                <a:gd name="T42" fmla="*/ 498 h 49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498">
                  <a:moveTo>
                    <a:pt x="643" y="148"/>
                  </a:moveTo>
                  <a:lnTo>
                    <a:pt x="0" y="408"/>
                  </a:lnTo>
                  <a:lnTo>
                    <a:pt x="6" y="430"/>
                  </a:lnTo>
                  <a:lnTo>
                    <a:pt x="651" y="170"/>
                  </a:lnTo>
                  <a:lnTo>
                    <a:pt x="691" y="207"/>
                  </a:lnTo>
                  <a:lnTo>
                    <a:pt x="34" y="476"/>
                  </a:lnTo>
                  <a:lnTo>
                    <a:pt x="42" y="498"/>
                  </a:lnTo>
                  <a:lnTo>
                    <a:pt x="730" y="215"/>
                  </a:lnTo>
                  <a:lnTo>
                    <a:pt x="662" y="152"/>
                  </a:lnTo>
                  <a:lnTo>
                    <a:pt x="660" y="0"/>
                  </a:lnTo>
                  <a:lnTo>
                    <a:pt x="640" y="0"/>
                  </a:lnTo>
                  <a:lnTo>
                    <a:pt x="641" y="47"/>
                  </a:lnTo>
                  <a:lnTo>
                    <a:pt x="643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8" name="Freeform 1420"/>
            <p:cNvSpPr>
              <a:spLocks/>
            </p:cNvSpPr>
            <p:nvPr/>
          </p:nvSpPr>
          <p:spPr bwMode="auto">
            <a:xfrm>
              <a:off x="435" y="3031"/>
              <a:ext cx="348" cy="159"/>
            </a:xfrm>
            <a:custGeom>
              <a:avLst/>
              <a:gdLst>
                <a:gd name="T0" fmla="*/ 10 w 694"/>
                <a:gd name="T1" fmla="*/ 40 h 318"/>
                <a:gd name="T2" fmla="*/ 2 w 694"/>
                <a:gd name="T3" fmla="*/ 50 h 318"/>
                <a:gd name="T4" fmla="*/ 0 w 694"/>
                <a:gd name="T5" fmla="*/ 64 h 318"/>
                <a:gd name="T6" fmla="*/ 2 w 694"/>
                <a:gd name="T7" fmla="*/ 74 h 318"/>
                <a:gd name="T8" fmla="*/ 2 w 694"/>
                <a:gd name="T9" fmla="*/ 80 h 318"/>
                <a:gd name="T10" fmla="*/ 173 w 694"/>
                <a:gd name="T11" fmla="*/ 36 h 318"/>
                <a:gd name="T12" fmla="*/ 175 w 694"/>
                <a:gd name="T13" fmla="*/ 0 h 318"/>
                <a:gd name="T14" fmla="*/ 10 w 694"/>
                <a:gd name="T15" fmla="*/ 40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4"/>
                <a:gd name="T25" fmla="*/ 0 h 318"/>
                <a:gd name="T26" fmla="*/ 694 w 694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4" h="318">
                  <a:moveTo>
                    <a:pt x="40" y="159"/>
                  </a:moveTo>
                  <a:lnTo>
                    <a:pt x="5" y="200"/>
                  </a:lnTo>
                  <a:lnTo>
                    <a:pt x="0" y="256"/>
                  </a:lnTo>
                  <a:lnTo>
                    <a:pt x="7" y="295"/>
                  </a:lnTo>
                  <a:lnTo>
                    <a:pt x="8" y="318"/>
                  </a:lnTo>
                  <a:lnTo>
                    <a:pt x="690" y="141"/>
                  </a:lnTo>
                  <a:lnTo>
                    <a:pt x="694" y="0"/>
                  </a:lnTo>
                  <a:lnTo>
                    <a:pt x="40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9" name="Freeform 1421"/>
            <p:cNvSpPr>
              <a:spLocks/>
            </p:cNvSpPr>
            <p:nvPr/>
          </p:nvSpPr>
          <p:spPr bwMode="auto">
            <a:xfrm>
              <a:off x="439" y="3103"/>
              <a:ext cx="368" cy="119"/>
            </a:xfrm>
            <a:custGeom>
              <a:avLst/>
              <a:gdLst>
                <a:gd name="T0" fmla="*/ 0 w 735"/>
                <a:gd name="T1" fmla="*/ 46 h 238"/>
                <a:gd name="T2" fmla="*/ 8 w 735"/>
                <a:gd name="T3" fmla="*/ 60 h 238"/>
                <a:gd name="T4" fmla="*/ 184 w 735"/>
                <a:gd name="T5" fmla="*/ 14 h 238"/>
                <a:gd name="T6" fmla="*/ 170 w 735"/>
                <a:gd name="T7" fmla="*/ 0 h 238"/>
                <a:gd name="T8" fmla="*/ 0 w 735"/>
                <a:gd name="T9" fmla="*/ 46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8"/>
                <a:gd name="T17" fmla="*/ 735 w 735"/>
                <a:gd name="T18" fmla="*/ 238 h 2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8">
                  <a:moveTo>
                    <a:pt x="0" y="182"/>
                  </a:moveTo>
                  <a:lnTo>
                    <a:pt x="30" y="238"/>
                  </a:lnTo>
                  <a:lnTo>
                    <a:pt x="735" y="54"/>
                  </a:lnTo>
                  <a:lnTo>
                    <a:pt x="677" y="0"/>
                  </a:lnTo>
                  <a:lnTo>
                    <a:pt x="0" y="18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0" name="Freeform 1422"/>
            <p:cNvSpPr>
              <a:spLocks/>
            </p:cNvSpPr>
            <p:nvPr/>
          </p:nvSpPr>
          <p:spPr bwMode="auto">
            <a:xfrm>
              <a:off x="134" y="2881"/>
              <a:ext cx="688" cy="346"/>
            </a:xfrm>
            <a:custGeom>
              <a:avLst/>
              <a:gdLst>
                <a:gd name="T0" fmla="*/ 163 w 1377"/>
                <a:gd name="T1" fmla="*/ 116 h 693"/>
                <a:gd name="T2" fmla="*/ 344 w 1377"/>
                <a:gd name="T3" fmla="*/ 72 h 693"/>
                <a:gd name="T4" fmla="*/ 189 w 1377"/>
                <a:gd name="T5" fmla="*/ 0 h 693"/>
                <a:gd name="T6" fmla="*/ 7 w 1377"/>
                <a:gd name="T7" fmla="*/ 21 h 693"/>
                <a:gd name="T8" fmla="*/ 6 w 1377"/>
                <a:gd name="T9" fmla="*/ 22 h 693"/>
                <a:gd name="T10" fmla="*/ 4 w 1377"/>
                <a:gd name="T11" fmla="*/ 26 h 693"/>
                <a:gd name="T12" fmla="*/ 2 w 1377"/>
                <a:gd name="T13" fmla="*/ 30 h 693"/>
                <a:gd name="T14" fmla="*/ 0 w 1377"/>
                <a:gd name="T15" fmla="*/ 37 h 693"/>
                <a:gd name="T16" fmla="*/ 0 w 1377"/>
                <a:gd name="T17" fmla="*/ 45 h 693"/>
                <a:gd name="T18" fmla="*/ 0 w 1377"/>
                <a:gd name="T19" fmla="*/ 53 h 693"/>
                <a:gd name="T20" fmla="*/ 4 w 1377"/>
                <a:gd name="T21" fmla="*/ 63 h 693"/>
                <a:gd name="T22" fmla="*/ 10 w 1377"/>
                <a:gd name="T23" fmla="*/ 74 h 693"/>
                <a:gd name="T24" fmla="*/ 10 w 1377"/>
                <a:gd name="T25" fmla="*/ 74 h 693"/>
                <a:gd name="T26" fmla="*/ 11 w 1377"/>
                <a:gd name="T27" fmla="*/ 74 h 693"/>
                <a:gd name="T28" fmla="*/ 11 w 1377"/>
                <a:gd name="T29" fmla="*/ 74 h 693"/>
                <a:gd name="T30" fmla="*/ 11 w 1377"/>
                <a:gd name="T31" fmla="*/ 74 h 693"/>
                <a:gd name="T32" fmla="*/ 11 w 1377"/>
                <a:gd name="T33" fmla="*/ 74 h 693"/>
                <a:gd name="T34" fmla="*/ 11 w 1377"/>
                <a:gd name="T35" fmla="*/ 74 h 693"/>
                <a:gd name="T36" fmla="*/ 161 w 1377"/>
                <a:gd name="T37" fmla="*/ 173 h 693"/>
                <a:gd name="T38" fmla="*/ 161 w 1377"/>
                <a:gd name="T39" fmla="*/ 171 h 693"/>
                <a:gd name="T40" fmla="*/ 159 w 1377"/>
                <a:gd name="T41" fmla="*/ 165 h 693"/>
                <a:gd name="T42" fmla="*/ 159 w 1377"/>
                <a:gd name="T43" fmla="*/ 165 h 693"/>
                <a:gd name="T44" fmla="*/ 159 w 1377"/>
                <a:gd name="T45" fmla="*/ 165 h 693"/>
                <a:gd name="T46" fmla="*/ 159 w 1377"/>
                <a:gd name="T47" fmla="*/ 164 h 693"/>
                <a:gd name="T48" fmla="*/ 157 w 1377"/>
                <a:gd name="T49" fmla="*/ 159 h 693"/>
                <a:gd name="T50" fmla="*/ 155 w 1377"/>
                <a:gd name="T51" fmla="*/ 153 h 693"/>
                <a:gd name="T52" fmla="*/ 153 w 1377"/>
                <a:gd name="T53" fmla="*/ 146 h 693"/>
                <a:gd name="T54" fmla="*/ 153 w 1377"/>
                <a:gd name="T55" fmla="*/ 137 h 693"/>
                <a:gd name="T56" fmla="*/ 154 w 1377"/>
                <a:gd name="T57" fmla="*/ 129 h 693"/>
                <a:gd name="T58" fmla="*/ 157 w 1377"/>
                <a:gd name="T59" fmla="*/ 122 h 693"/>
                <a:gd name="T60" fmla="*/ 163 w 1377"/>
                <a:gd name="T61" fmla="*/ 116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3" y="467"/>
                  </a:moveTo>
                  <a:lnTo>
                    <a:pt x="1377" y="288"/>
                  </a:lnTo>
                  <a:lnTo>
                    <a:pt x="759" y="0"/>
                  </a:lnTo>
                  <a:lnTo>
                    <a:pt x="28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3"/>
                  </a:lnTo>
                  <a:lnTo>
                    <a:pt x="2" y="150"/>
                  </a:lnTo>
                  <a:lnTo>
                    <a:pt x="0" y="181"/>
                  </a:lnTo>
                  <a:lnTo>
                    <a:pt x="3" y="215"/>
                  </a:lnTo>
                  <a:lnTo>
                    <a:pt x="17" y="255"/>
                  </a:lnTo>
                  <a:lnTo>
                    <a:pt x="42" y="296"/>
                  </a:lnTo>
                  <a:lnTo>
                    <a:pt x="44" y="296"/>
                  </a:lnTo>
                  <a:lnTo>
                    <a:pt x="44" y="297"/>
                  </a:lnTo>
                  <a:lnTo>
                    <a:pt x="45" y="297"/>
                  </a:lnTo>
                  <a:lnTo>
                    <a:pt x="645" y="693"/>
                  </a:lnTo>
                  <a:lnTo>
                    <a:pt x="646" y="685"/>
                  </a:lnTo>
                  <a:lnTo>
                    <a:pt x="639" y="663"/>
                  </a:lnTo>
                  <a:lnTo>
                    <a:pt x="636" y="656"/>
                  </a:lnTo>
                  <a:lnTo>
                    <a:pt x="629" y="639"/>
                  </a:lnTo>
                  <a:lnTo>
                    <a:pt x="622" y="615"/>
                  </a:lnTo>
                  <a:lnTo>
                    <a:pt x="615" y="584"/>
                  </a:lnTo>
                  <a:lnTo>
                    <a:pt x="613" y="551"/>
                  </a:lnTo>
                  <a:lnTo>
                    <a:pt x="616" y="519"/>
                  </a:lnTo>
                  <a:lnTo>
                    <a:pt x="629" y="490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1" name="Freeform 1423"/>
            <p:cNvSpPr>
              <a:spLocks/>
            </p:cNvSpPr>
            <p:nvPr/>
          </p:nvSpPr>
          <p:spPr bwMode="auto">
            <a:xfrm>
              <a:off x="171" y="2894"/>
              <a:ext cx="615" cy="209"/>
            </a:xfrm>
            <a:custGeom>
              <a:avLst/>
              <a:gdLst>
                <a:gd name="T0" fmla="*/ 308 w 1229"/>
                <a:gd name="T1" fmla="*/ 64 h 417"/>
                <a:gd name="T2" fmla="*/ 146 w 1229"/>
                <a:gd name="T3" fmla="*/ 105 h 417"/>
                <a:gd name="T4" fmla="*/ 0 w 1229"/>
                <a:gd name="T5" fmla="*/ 21 h 417"/>
                <a:gd name="T6" fmla="*/ 171 w 1229"/>
                <a:gd name="T7" fmla="*/ 0 h 417"/>
                <a:gd name="T8" fmla="*/ 308 w 1229"/>
                <a:gd name="T9" fmla="*/ 64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7"/>
                <a:gd name="T17" fmla="*/ 1229 w 1229"/>
                <a:gd name="T18" fmla="*/ 417 h 4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7">
                  <a:moveTo>
                    <a:pt x="1229" y="255"/>
                  </a:moveTo>
                  <a:lnTo>
                    <a:pt x="581" y="417"/>
                  </a:lnTo>
                  <a:lnTo>
                    <a:pt x="0" y="81"/>
                  </a:lnTo>
                  <a:lnTo>
                    <a:pt x="681" y="0"/>
                  </a:lnTo>
                  <a:lnTo>
                    <a:pt x="1229" y="25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2" name="Freeform 1424"/>
            <p:cNvSpPr>
              <a:spLocks/>
            </p:cNvSpPr>
            <p:nvPr/>
          </p:nvSpPr>
          <p:spPr bwMode="auto">
            <a:xfrm>
              <a:off x="145" y="2938"/>
              <a:ext cx="304" cy="264"/>
            </a:xfrm>
            <a:custGeom>
              <a:avLst/>
              <a:gdLst>
                <a:gd name="T0" fmla="*/ 146 w 607"/>
                <a:gd name="T1" fmla="*/ 132 h 528"/>
                <a:gd name="T2" fmla="*/ 10 w 607"/>
                <a:gd name="T3" fmla="*/ 41 h 528"/>
                <a:gd name="T4" fmla="*/ 5 w 607"/>
                <a:gd name="T5" fmla="*/ 33 h 528"/>
                <a:gd name="T6" fmla="*/ 2 w 607"/>
                <a:gd name="T7" fmla="*/ 27 h 528"/>
                <a:gd name="T8" fmla="*/ 1 w 607"/>
                <a:gd name="T9" fmla="*/ 20 h 528"/>
                <a:gd name="T10" fmla="*/ 0 w 607"/>
                <a:gd name="T11" fmla="*/ 15 h 528"/>
                <a:gd name="T12" fmla="*/ 1 w 607"/>
                <a:gd name="T13" fmla="*/ 9 h 528"/>
                <a:gd name="T14" fmla="*/ 2 w 607"/>
                <a:gd name="T15" fmla="*/ 5 h 528"/>
                <a:gd name="T16" fmla="*/ 3 w 607"/>
                <a:gd name="T17" fmla="*/ 2 h 528"/>
                <a:gd name="T18" fmla="*/ 5 w 607"/>
                <a:gd name="T19" fmla="*/ 0 h 528"/>
                <a:gd name="T20" fmla="*/ 152 w 607"/>
                <a:gd name="T21" fmla="*/ 85 h 528"/>
                <a:gd name="T22" fmla="*/ 148 w 607"/>
                <a:gd name="T23" fmla="*/ 89 h 528"/>
                <a:gd name="T24" fmla="*/ 145 w 607"/>
                <a:gd name="T25" fmla="*/ 95 h 528"/>
                <a:gd name="T26" fmla="*/ 143 w 607"/>
                <a:gd name="T27" fmla="*/ 101 h 528"/>
                <a:gd name="T28" fmla="*/ 142 w 607"/>
                <a:gd name="T29" fmla="*/ 107 h 528"/>
                <a:gd name="T30" fmla="*/ 142 w 607"/>
                <a:gd name="T31" fmla="*/ 114 h 528"/>
                <a:gd name="T32" fmla="*/ 143 w 607"/>
                <a:gd name="T33" fmla="*/ 120 h 528"/>
                <a:gd name="T34" fmla="*/ 145 w 607"/>
                <a:gd name="T35" fmla="*/ 126 h 528"/>
                <a:gd name="T36" fmla="*/ 146 w 607"/>
                <a:gd name="T37" fmla="*/ 132 h 52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8"/>
                <a:gd name="T59" fmla="*/ 607 w 607"/>
                <a:gd name="T60" fmla="*/ 528 h 52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8">
                  <a:moveTo>
                    <a:pt x="584" y="528"/>
                  </a:moveTo>
                  <a:lnTo>
                    <a:pt x="37" y="165"/>
                  </a:lnTo>
                  <a:lnTo>
                    <a:pt x="18" y="135"/>
                  </a:lnTo>
                  <a:lnTo>
                    <a:pt x="7" y="108"/>
                  </a:lnTo>
                  <a:lnTo>
                    <a:pt x="1" y="82"/>
                  </a:lnTo>
                  <a:lnTo>
                    <a:pt x="0" y="60"/>
                  </a:lnTo>
                  <a:lnTo>
                    <a:pt x="2" y="39"/>
                  </a:lnTo>
                  <a:lnTo>
                    <a:pt x="7" y="23"/>
                  </a:lnTo>
                  <a:lnTo>
                    <a:pt x="12" y="9"/>
                  </a:lnTo>
                  <a:lnTo>
                    <a:pt x="17" y="0"/>
                  </a:lnTo>
                  <a:lnTo>
                    <a:pt x="607" y="341"/>
                  </a:lnTo>
                  <a:lnTo>
                    <a:pt x="590" y="359"/>
                  </a:lnTo>
                  <a:lnTo>
                    <a:pt x="578" y="381"/>
                  </a:lnTo>
                  <a:lnTo>
                    <a:pt x="571" y="405"/>
                  </a:lnTo>
                  <a:lnTo>
                    <a:pt x="568" y="431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5"/>
                  </a:lnTo>
                  <a:lnTo>
                    <a:pt x="584" y="52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3" name="Freeform 1425"/>
            <p:cNvSpPr>
              <a:spLocks/>
            </p:cNvSpPr>
            <p:nvPr/>
          </p:nvSpPr>
          <p:spPr bwMode="auto">
            <a:xfrm>
              <a:off x="439" y="3031"/>
              <a:ext cx="377" cy="196"/>
            </a:xfrm>
            <a:custGeom>
              <a:avLst/>
              <a:gdLst>
                <a:gd name="T0" fmla="*/ 168 w 753"/>
                <a:gd name="T1" fmla="*/ 34 h 394"/>
                <a:gd name="T2" fmla="*/ 0 w 753"/>
                <a:gd name="T3" fmla="*/ 77 h 394"/>
                <a:gd name="T4" fmla="*/ 1 w 753"/>
                <a:gd name="T5" fmla="*/ 82 h 394"/>
                <a:gd name="T6" fmla="*/ 170 w 753"/>
                <a:gd name="T7" fmla="*/ 39 h 394"/>
                <a:gd name="T8" fmla="*/ 179 w 753"/>
                <a:gd name="T9" fmla="*/ 48 h 394"/>
                <a:gd name="T10" fmla="*/ 7 w 753"/>
                <a:gd name="T11" fmla="*/ 93 h 394"/>
                <a:gd name="T12" fmla="*/ 9 w 753"/>
                <a:gd name="T13" fmla="*/ 98 h 394"/>
                <a:gd name="T14" fmla="*/ 189 w 753"/>
                <a:gd name="T15" fmla="*/ 50 h 394"/>
                <a:gd name="T16" fmla="*/ 173 w 753"/>
                <a:gd name="T17" fmla="*/ 35 h 394"/>
                <a:gd name="T18" fmla="*/ 175 w 753"/>
                <a:gd name="T19" fmla="*/ 0 h 394"/>
                <a:gd name="T20" fmla="*/ 171 w 753"/>
                <a:gd name="T21" fmla="*/ 0 h 394"/>
                <a:gd name="T22" fmla="*/ 170 w 753"/>
                <a:gd name="T23" fmla="*/ 10 h 394"/>
                <a:gd name="T24" fmla="*/ 168 w 753"/>
                <a:gd name="T25" fmla="*/ 34 h 3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3"/>
                <a:gd name="T40" fmla="*/ 0 h 394"/>
                <a:gd name="T41" fmla="*/ 753 w 753"/>
                <a:gd name="T42" fmla="*/ 394 h 3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3" h="394">
                  <a:moveTo>
                    <a:pt x="670" y="136"/>
                  </a:moveTo>
                  <a:lnTo>
                    <a:pt x="0" y="311"/>
                  </a:lnTo>
                  <a:lnTo>
                    <a:pt x="4" y="332"/>
                  </a:lnTo>
                  <a:lnTo>
                    <a:pt x="677" y="156"/>
                  </a:lnTo>
                  <a:lnTo>
                    <a:pt x="713" y="193"/>
                  </a:lnTo>
                  <a:lnTo>
                    <a:pt x="28" y="374"/>
                  </a:lnTo>
                  <a:lnTo>
                    <a:pt x="34" y="394"/>
                  </a:lnTo>
                  <a:lnTo>
                    <a:pt x="753" y="204"/>
                  </a:lnTo>
                  <a:lnTo>
                    <a:pt x="690" y="141"/>
                  </a:lnTo>
                  <a:lnTo>
                    <a:pt x="700" y="2"/>
                  </a:lnTo>
                  <a:lnTo>
                    <a:pt x="681" y="0"/>
                  </a:lnTo>
                  <a:lnTo>
                    <a:pt x="677" y="43"/>
                  </a:lnTo>
                  <a:lnTo>
                    <a:pt x="670" y="1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4" name="Freeform 1426"/>
            <p:cNvSpPr>
              <a:spLocks/>
            </p:cNvSpPr>
            <p:nvPr/>
          </p:nvSpPr>
          <p:spPr bwMode="auto">
            <a:xfrm>
              <a:off x="442" y="2844"/>
              <a:ext cx="348" cy="159"/>
            </a:xfrm>
            <a:custGeom>
              <a:avLst/>
              <a:gdLst>
                <a:gd name="T0" fmla="*/ 11 w 695"/>
                <a:gd name="T1" fmla="*/ 40 h 317"/>
                <a:gd name="T2" fmla="*/ 2 w 695"/>
                <a:gd name="T3" fmla="*/ 50 h 317"/>
                <a:gd name="T4" fmla="*/ 0 w 695"/>
                <a:gd name="T5" fmla="*/ 64 h 317"/>
                <a:gd name="T6" fmla="*/ 2 w 695"/>
                <a:gd name="T7" fmla="*/ 74 h 317"/>
                <a:gd name="T8" fmla="*/ 3 w 695"/>
                <a:gd name="T9" fmla="*/ 80 h 317"/>
                <a:gd name="T10" fmla="*/ 173 w 695"/>
                <a:gd name="T11" fmla="*/ 35 h 317"/>
                <a:gd name="T12" fmla="*/ 174 w 695"/>
                <a:gd name="T13" fmla="*/ 0 h 317"/>
                <a:gd name="T14" fmla="*/ 11 w 695"/>
                <a:gd name="T15" fmla="*/ 40 h 3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5"/>
                <a:gd name="T25" fmla="*/ 0 h 317"/>
                <a:gd name="T26" fmla="*/ 695 w 695"/>
                <a:gd name="T27" fmla="*/ 317 h 3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5" h="317">
                  <a:moveTo>
                    <a:pt x="41" y="158"/>
                  </a:moveTo>
                  <a:lnTo>
                    <a:pt x="5" y="199"/>
                  </a:lnTo>
                  <a:lnTo>
                    <a:pt x="0" y="255"/>
                  </a:lnTo>
                  <a:lnTo>
                    <a:pt x="7" y="294"/>
                  </a:lnTo>
                  <a:lnTo>
                    <a:pt x="9" y="317"/>
                  </a:lnTo>
                  <a:lnTo>
                    <a:pt x="691" y="140"/>
                  </a:lnTo>
                  <a:lnTo>
                    <a:pt x="695" y="0"/>
                  </a:lnTo>
                  <a:lnTo>
                    <a:pt x="41" y="1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5" name="Freeform 1427"/>
            <p:cNvSpPr>
              <a:spLocks/>
            </p:cNvSpPr>
            <p:nvPr/>
          </p:nvSpPr>
          <p:spPr bwMode="auto">
            <a:xfrm>
              <a:off x="446" y="2916"/>
              <a:ext cx="368" cy="119"/>
            </a:xfrm>
            <a:custGeom>
              <a:avLst/>
              <a:gdLst>
                <a:gd name="T0" fmla="*/ 0 w 735"/>
                <a:gd name="T1" fmla="*/ 46 h 238"/>
                <a:gd name="T2" fmla="*/ 8 w 735"/>
                <a:gd name="T3" fmla="*/ 60 h 238"/>
                <a:gd name="T4" fmla="*/ 184 w 735"/>
                <a:gd name="T5" fmla="*/ 14 h 238"/>
                <a:gd name="T6" fmla="*/ 170 w 735"/>
                <a:gd name="T7" fmla="*/ 0 h 238"/>
                <a:gd name="T8" fmla="*/ 0 w 735"/>
                <a:gd name="T9" fmla="*/ 46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5"/>
                <a:gd name="T16" fmla="*/ 0 h 238"/>
                <a:gd name="T17" fmla="*/ 735 w 735"/>
                <a:gd name="T18" fmla="*/ 238 h 2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5" h="238">
                  <a:moveTo>
                    <a:pt x="0" y="181"/>
                  </a:moveTo>
                  <a:lnTo>
                    <a:pt x="29" y="238"/>
                  </a:lnTo>
                  <a:lnTo>
                    <a:pt x="735" y="54"/>
                  </a:lnTo>
                  <a:lnTo>
                    <a:pt x="677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6" name="Freeform 1428"/>
            <p:cNvSpPr>
              <a:spLocks/>
            </p:cNvSpPr>
            <p:nvPr/>
          </p:nvSpPr>
          <p:spPr bwMode="auto">
            <a:xfrm>
              <a:off x="141" y="2695"/>
              <a:ext cx="688" cy="347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6 w 1377"/>
                <a:gd name="T7" fmla="*/ 22 h 693"/>
                <a:gd name="T8" fmla="*/ 6 w 1377"/>
                <a:gd name="T9" fmla="*/ 23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8 h 693"/>
                <a:gd name="T16" fmla="*/ 0 w 1377"/>
                <a:gd name="T17" fmla="*/ 45 h 693"/>
                <a:gd name="T18" fmla="*/ 0 w 1377"/>
                <a:gd name="T19" fmla="*/ 54 h 693"/>
                <a:gd name="T20" fmla="*/ 4 w 1377"/>
                <a:gd name="T21" fmla="*/ 64 h 693"/>
                <a:gd name="T22" fmla="*/ 10 w 1377"/>
                <a:gd name="T23" fmla="*/ 74 h 693"/>
                <a:gd name="T24" fmla="*/ 10 w 1377"/>
                <a:gd name="T25" fmla="*/ 74 h 693"/>
                <a:gd name="T26" fmla="*/ 10 w 1377"/>
                <a:gd name="T27" fmla="*/ 74 h 693"/>
                <a:gd name="T28" fmla="*/ 10 w 1377"/>
                <a:gd name="T29" fmla="*/ 74 h 693"/>
                <a:gd name="T30" fmla="*/ 10 w 1377"/>
                <a:gd name="T31" fmla="*/ 74 h 693"/>
                <a:gd name="T32" fmla="*/ 10 w 1377"/>
                <a:gd name="T33" fmla="*/ 74 h 693"/>
                <a:gd name="T34" fmla="*/ 11 w 1377"/>
                <a:gd name="T35" fmla="*/ 75 h 693"/>
                <a:gd name="T36" fmla="*/ 161 w 1377"/>
                <a:gd name="T37" fmla="*/ 174 h 693"/>
                <a:gd name="T38" fmla="*/ 161 w 1377"/>
                <a:gd name="T39" fmla="*/ 171 h 693"/>
                <a:gd name="T40" fmla="*/ 159 w 1377"/>
                <a:gd name="T41" fmla="*/ 166 h 693"/>
                <a:gd name="T42" fmla="*/ 159 w 1377"/>
                <a:gd name="T43" fmla="*/ 166 h 693"/>
                <a:gd name="T44" fmla="*/ 159 w 1377"/>
                <a:gd name="T45" fmla="*/ 166 h 693"/>
                <a:gd name="T46" fmla="*/ 159 w 1377"/>
                <a:gd name="T47" fmla="*/ 164 h 693"/>
                <a:gd name="T48" fmla="*/ 157 w 1377"/>
                <a:gd name="T49" fmla="*/ 160 h 693"/>
                <a:gd name="T50" fmla="*/ 155 w 1377"/>
                <a:gd name="T51" fmla="*/ 154 h 693"/>
                <a:gd name="T52" fmla="*/ 153 w 1377"/>
                <a:gd name="T53" fmla="*/ 146 h 693"/>
                <a:gd name="T54" fmla="*/ 153 w 1377"/>
                <a:gd name="T55" fmla="*/ 138 h 693"/>
                <a:gd name="T56" fmla="*/ 154 w 1377"/>
                <a:gd name="T57" fmla="*/ 130 h 693"/>
                <a:gd name="T58" fmla="*/ 157 w 1377"/>
                <a:gd name="T59" fmla="*/ 123 h 693"/>
                <a:gd name="T60" fmla="*/ 163 w 1377"/>
                <a:gd name="T61" fmla="*/ 117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3" y="467"/>
                  </a:moveTo>
                  <a:lnTo>
                    <a:pt x="1377" y="287"/>
                  </a:lnTo>
                  <a:lnTo>
                    <a:pt x="759" y="0"/>
                  </a:lnTo>
                  <a:lnTo>
                    <a:pt x="27" y="86"/>
                  </a:lnTo>
                  <a:lnTo>
                    <a:pt x="24" y="90"/>
                  </a:lnTo>
                  <a:lnTo>
                    <a:pt x="17" y="103"/>
                  </a:lnTo>
                  <a:lnTo>
                    <a:pt x="9" y="123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5"/>
                  </a:lnTo>
                  <a:lnTo>
                    <a:pt x="17" y="254"/>
                  </a:lnTo>
                  <a:lnTo>
                    <a:pt x="42" y="295"/>
                  </a:lnTo>
                  <a:lnTo>
                    <a:pt x="43" y="295"/>
                  </a:lnTo>
                  <a:lnTo>
                    <a:pt x="43" y="296"/>
                  </a:lnTo>
                  <a:lnTo>
                    <a:pt x="45" y="298"/>
                  </a:lnTo>
                  <a:lnTo>
                    <a:pt x="645" y="693"/>
                  </a:lnTo>
                  <a:lnTo>
                    <a:pt x="646" y="684"/>
                  </a:lnTo>
                  <a:lnTo>
                    <a:pt x="639" y="662"/>
                  </a:lnTo>
                  <a:lnTo>
                    <a:pt x="638" y="662"/>
                  </a:lnTo>
                  <a:lnTo>
                    <a:pt x="636" y="655"/>
                  </a:lnTo>
                  <a:lnTo>
                    <a:pt x="629" y="638"/>
                  </a:lnTo>
                  <a:lnTo>
                    <a:pt x="621" y="614"/>
                  </a:lnTo>
                  <a:lnTo>
                    <a:pt x="615" y="583"/>
                  </a:lnTo>
                  <a:lnTo>
                    <a:pt x="612" y="551"/>
                  </a:lnTo>
                  <a:lnTo>
                    <a:pt x="616" y="518"/>
                  </a:lnTo>
                  <a:lnTo>
                    <a:pt x="629" y="490"/>
                  </a:lnTo>
                  <a:lnTo>
                    <a:pt x="653" y="4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7" name="Freeform 1429"/>
            <p:cNvSpPr>
              <a:spLocks/>
            </p:cNvSpPr>
            <p:nvPr/>
          </p:nvSpPr>
          <p:spPr bwMode="auto">
            <a:xfrm>
              <a:off x="178" y="2707"/>
              <a:ext cx="615" cy="209"/>
            </a:xfrm>
            <a:custGeom>
              <a:avLst/>
              <a:gdLst>
                <a:gd name="T0" fmla="*/ 308 w 1230"/>
                <a:gd name="T1" fmla="*/ 63 h 418"/>
                <a:gd name="T2" fmla="*/ 146 w 1230"/>
                <a:gd name="T3" fmla="*/ 105 h 418"/>
                <a:gd name="T4" fmla="*/ 0 w 1230"/>
                <a:gd name="T5" fmla="*/ 21 h 418"/>
                <a:gd name="T6" fmla="*/ 170 w 1230"/>
                <a:gd name="T7" fmla="*/ 0 h 418"/>
                <a:gd name="T8" fmla="*/ 308 w 1230"/>
                <a:gd name="T9" fmla="*/ 63 h 4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0"/>
                <a:gd name="T16" fmla="*/ 0 h 418"/>
                <a:gd name="T17" fmla="*/ 1230 w 1230"/>
                <a:gd name="T18" fmla="*/ 418 h 4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0" h="418">
                  <a:moveTo>
                    <a:pt x="1230" y="255"/>
                  </a:moveTo>
                  <a:lnTo>
                    <a:pt x="581" y="418"/>
                  </a:lnTo>
                  <a:lnTo>
                    <a:pt x="0" y="82"/>
                  </a:lnTo>
                  <a:lnTo>
                    <a:pt x="681" y="0"/>
                  </a:lnTo>
                  <a:lnTo>
                    <a:pt x="1230" y="255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8" name="Freeform 1430"/>
            <p:cNvSpPr>
              <a:spLocks/>
            </p:cNvSpPr>
            <p:nvPr/>
          </p:nvSpPr>
          <p:spPr bwMode="auto">
            <a:xfrm>
              <a:off x="152" y="2752"/>
              <a:ext cx="303" cy="264"/>
            </a:xfrm>
            <a:custGeom>
              <a:avLst/>
              <a:gdLst>
                <a:gd name="T0" fmla="*/ 146 w 607"/>
                <a:gd name="T1" fmla="*/ 132 h 529"/>
                <a:gd name="T2" fmla="*/ 9 w 607"/>
                <a:gd name="T3" fmla="*/ 41 h 529"/>
                <a:gd name="T4" fmla="*/ 4 w 607"/>
                <a:gd name="T5" fmla="*/ 33 h 529"/>
                <a:gd name="T6" fmla="*/ 1 w 607"/>
                <a:gd name="T7" fmla="*/ 27 h 529"/>
                <a:gd name="T8" fmla="*/ 0 w 607"/>
                <a:gd name="T9" fmla="*/ 20 h 529"/>
                <a:gd name="T10" fmla="*/ 0 w 607"/>
                <a:gd name="T11" fmla="*/ 15 h 529"/>
                <a:gd name="T12" fmla="*/ 0 w 607"/>
                <a:gd name="T13" fmla="*/ 10 h 529"/>
                <a:gd name="T14" fmla="*/ 1 w 607"/>
                <a:gd name="T15" fmla="*/ 5 h 529"/>
                <a:gd name="T16" fmla="*/ 2 w 607"/>
                <a:gd name="T17" fmla="*/ 2 h 529"/>
                <a:gd name="T18" fmla="*/ 4 w 607"/>
                <a:gd name="T19" fmla="*/ 0 h 529"/>
                <a:gd name="T20" fmla="*/ 151 w 607"/>
                <a:gd name="T21" fmla="*/ 85 h 529"/>
                <a:gd name="T22" fmla="*/ 147 w 607"/>
                <a:gd name="T23" fmla="*/ 89 h 529"/>
                <a:gd name="T24" fmla="*/ 144 w 607"/>
                <a:gd name="T25" fmla="*/ 95 h 529"/>
                <a:gd name="T26" fmla="*/ 142 w 607"/>
                <a:gd name="T27" fmla="*/ 101 h 529"/>
                <a:gd name="T28" fmla="*/ 142 w 607"/>
                <a:gd name="T29" fmla="*/ 107 h 529"/>
                <a:gd name="T30" fmla="*/ 142 w 607"/>
                <a:gd name="T31" fmla="*/ 114 h 529"/>
                <a:gd name="T32" fmla="*/ 142 w 607"/>
                <a:gd name="T33" fmla="*/ 120 h 529"/>
                <a:gd name="T34" fmla="*/ 144 w 607"/>
                <a:gd name="T35" fmla="*/ 126 h 529"/>
                <a:gd name="T36" fmla="*/ 146 w 607"/>
                <a:gd name="T37" fmla="*/ 132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7"/>
                <a:gd name="T58" fmla="*/ 0 h 529"/>
                <a:gd name="T59" fmla="*/ 607 w 607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7" h="529">
                  <a:moveTo>
                    <a:pt x="584" y="529"/>
                  </a:moveTo>
                  <a:lnTo>
                    <a:pt x="36" y="165"/>
                  </a:lnTo>
                  <a:lnTo>
                    <a:pt x="18" y="135"/>
                  </a:lnTo>
                  <a:lnTo>
                    <a:pt x="6" y="109"/>
                  </a:lnTo>
                  <a:lnTo>
                    <a:pt x="1" y="82"/>
                  </a:lnTo>
                  <a:lnTo>
                    <a:pt x="0" y="60"/>
                  </a:lnTo>
                  <a:lnTo>
                    <a:pt x="2" y="40"/>
                  </a:lnTo>
                  <a:lnTo>
                    <a:pt x="6" y="23"/>
                  </a:lnTo>
                  <a:lnTo>
                    <a:pt x="11" y="10"/>
                  </a:lnTo>
                  <a:lnTo>
                    <a:pt x="17" y="0"/>
                  </a:lnTo>
                  <a:lnTo>
                    <a:pt x="607" y="341"/>
                  </a:lnTo>
                  <a:lnTo>
                    <a:pt x="590" y="359"/>
                  </a:lnTo>
                  <a:lnTo>
                    <a:pt x="578" y="381"/>
                  </a:lnTo>
                  <a:lnTo>
                    <a:pt x="571" y="405"/>
                  </a:lnTo>
                  <a:lnTo>
                    <a:pt x="568" y="431"/>
                  </a:lnTo>
                  <a:lnTo>
                    <a:pt x="568" y="456"/>
                  </a:lnTo>
                  <a:lnTo>
                    <a:pt x="571" y="481"/>
                  </a:lnTo>
                  <a:lnTo>
                    <a:pt x="577" y="506"/>
                  </a:lnTo>
                  <a:lnTo>
                    <a:pt x="584" y="529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9" name="Freeform 1431"/>
            <p:cNvSpPr>
              <a:spLocks/>
            </p:cNvSpPr>
            <p:nvPr/>
          </p:nvSpPr>
          <p:spPr bwMode="auto">
            <a:xfrm>
              <a:off x="446" y="2844"/>
              <a:ext cx="376" cy="198"/>
            </a:xfrm>
            <a:custGeom>
              <a:avLst/>
              <a:gdLst>
                <a:gd name="T0" fmla="*/ 168 w 752"/>
                <a:gd name="T1" fmla="*/ 34 h 394"/>
                <a:gd name="T2" fmla="*/ 0 w 752"/>
                <a:gd name="T3" fmla="*/ 78 h 394"/>
                <a:gd name="T4" fmla="*/ 1 w 752"/>
                <a:gd name="T5" fmla="*/ 83 h 394"/>
                <a:gd name="T6" fmla="*/ 169 w 752"/>
                <a:gd name="T7" fmla="*/ 39 h 394"/>
                <a:gd name="T8" fmla="*/ 179 w 752"/>
                <a:gd name="T9" fmla="*/ 49 h 394"/>
                <a:gd name="T10" fmla="*/ 7 w 752"/>
                <a:gd name="T11" fmla="*/ 94 h 394"/>
                <a:gd name="T12" fmla="*/ 9 w 752"/>
                <a:gd name="T13" fmla="*/ 100 h 394"/>
                <a:gd name="T14" fmla="*/ 188 w 752"/>
                <a:gd name="T15" fmla="*/ 51 h 394"/>
                <a:gd name="T16" fmla="*/ 173 w 752"/>
                <a:gd name="T17" fmla="*/ 35 h 394"/>
                <a:gd name="T18" fmla="*/ 175 w 752"/>
                <a:gd name="T19" fmla="*/ 1 h 394"/>
                <a:gd name="T20" fmla="*/ 170 w 752"/>
                <a:gd name="T21" fmla="*/ 0 h 394"/>
                <a:gd name="T22" fmla="*/ 170 w 752"/>
                <a:gd name="T23" fmla="*/ 10 h 394"/>
                <a:gd name="T24" fmla="*/ 168 w 752"/>
                <a:gd name="T25" fmla="*/ 34 h 3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2"/>
                <a:gd name="T40" fmla="*/ 0 h 394"/>
                <a:gd name="T41" fmla="*/ 752 w 752"/>
                <a:gd name="T42" fmla="*/ 394 h 3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2" h="394">
                  <a:moveTo>
                    <a:pt x="670" y="135"/>
                  </a:moveTo>
                  <a:lnTo>
                    <a:pt x="0" y="310"/>
                  </a:lnTo>
                  <a:lnTo>
                    <a:pt x="4" y="331"/>
                  </a:lnTo>
                  <a:lnTo>
                    <a:pt x="676" y="155"/>
                  </a:lnTo>
                  <a:lnTo>
                    <a:pt x="713" y="193"/>
                  </a:lnTo>
                  <a:lnTo>
                    <a:pt x="28" y="374"/>
                  </a:lnTo>
                  <a:lnTo>
                    <a:pt x="34" y="394"/>
                  </a:lnTo>
                  <a:lnTo>
                    <a:pt x="752" y="203"/>
                  </a:lnTo>
                  <a:lnTo>
                    <a:pt x="690" y="140"/>
                  </a:lnTo>
                  <a:lnTo>
                    <a:pt x="699" y="1"/>
                  </a:lnTo>
                  <a:lnTo>
                    <a:pt x="680" y="0"/>
                  </a:lnTo>
                  <a:lnTo>
                    <a:pt x="677" y="39"/>
                  </a:lnTo>
                  <a:lnTo>
                    <a:pt x="670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0" name="Freeform 1432"/>
            <p:cNvSpPr>
              <a:spLocks/>
            </p:cNvSpPr>
            <p:nvPr/>
          </p:nvSpPr>
          <p:spPr bwMode="auto">
            <a:xfrm>
              <a:off x="461" y="2642"/>
              <a:ext cx="335" cy="209"/>
            </a:xfrm>
            <a:custGeom>
              <a:avLst/>
              <a:gdLst>
                <a:gd name="T0" fmla="*/ 7 w 670"/>
                <a:gd name="T1" fmla="*/ 60 h 417"/>
                <a:gd name="T2" fmla="*/ 0 w 670"/>
                <a:gd name="T3" fmla="*/ 72 h 417"/>
                <a:gd name="T4" fmla="*/ 1 w 670"/>
                <a:gd name="T5" fmla="*/ 88 h 417"/>
                <a:gd name="T6" fmla="*/ 3 w 670"/>
                <a:gd name="T7" fmla="*/ 98 h 417"/>
                <a:gd name="T8" fmla="*/ 3 w 670"/>
                <a:gd name="T9" fmla="*/ 105 h 417"/>
                <a:gd name="T10" fmla="*/ 168 w 670"/>
                <a:gd name="T11" fmla="*/ 39 h 417"/>
                <a:gd name="T12" fmla="*/ 166 w 670"/>
                <a:gd name="T13" fmla="*/ 0 h 417"/>
                <a:gd name="T14" fmla="*/ 7 w 670"/>
                <a:gd name="T15" fmla="*/ 60 h 4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70"/>
                <a:gd name="T25" fmla="*/ 0 h 417"/>
                <a:gd name="T26" fmla="*/ 670 w 670"/>
                <a:gd name="T27" fmla="*/ 417 h 4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70" h="417">
                  <a:moveTo>
                    <a:pt x="30" y="237"/>
                  </a:moveTo>
                  <a:lnTo>
                    <a:pt x="0" y="285"/>
                  </a:lnTo>
                  <a:lnTo>
                    <a:pt x="2" y="349"/>
                  </a:lnTo>
                  <a:lnTo>
                    <a:pt x="12" y="392"/>
                  </a:lnTo>
                  <a:lnTo>
                    <a:pt x="15" y="417"/>
                  </a:lnTo>
                  <a:lnTo>
                    <a:pt x="670" y="155"/>
                  </a:lnTo>
                  <a:lnTo>
                    <a:pt x="662" y="0"/>
                  </a:lnTo>
                  <a:lnTo>
                    <a:pt x="30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1" name="Freeform 1433"/>
            <p:cNvSpPr>
              <a:spLocks/>
            </p:cNvSpPr>
            <p:nvPr/>
          </p:nvSpPr>
          <p:spPr bwMode="auto">
            <a:xfrm>
              <a:off x="469" y="2721"/>
              <a:ext cx="356" cy="164"/>
            </a:xfrm>
            <a:custGeom>
              <a:avLst/>
              <a:gdLst>
                <a:gd name="T0" fmla="*/ 0 w 710"/>
                <a:gd name="T1" fmla="*/ 68 h 328"/>
                <a:gd name="T2" fmla="*/ 9 w 710"/>
                <a:gd name="T3" fmla="*/ 82 h 328"/>
                <a:gd name="T4" fmla="*/ 179 w 710"/>
                <a:gd name="T5" fmla="*/ 13 h 328"/>
                <a:gd name="T6" fmla="*/ 163 w 710"/>
                <a:gd name="T7" fmla="*/ 0 h 328"/>
                <a:gd name="T8" fmla="*/ 0 w 710"/>
                <a:gd name="T9" fmla="*/ 68 h 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0"/>
                <a:gd name="T16" fmla="*/ 0 h 328"/>
                <a:gd name="T17" fmla="*/ 710 w 710"/>
                <a:gd name="T18" fmla="*/ 328 h 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0" h="328">
                  <a:moveTo>
                    <a:pt x="0" y="269"/>
                  </a:moveTo>
                  <a:lnTo>
                    <a:pt x="34" y="328"/>
                  </a:lnTo>
                  <a:lnTo>
                    <a:pt x="710" y="55"/>
                  </a:lnTo>
                  <a:lnTo>
                    <a:pt x="648" y="0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2" name="Freeform 1434"/>
            <p:cNvSpPr>
              <a:spLocks/>
            </p:cNvSpPr>
            <p:nvPr/>
          </p:nvSpPr>
          <p:spPr bwMode="auto">
            <a:xfrm>
              <a:off x="143" y="2499"/>
              <a:ext cx="687" cy="393"/>
            </a:xfrm>
            <a:custGeom>
              <a:avLst/>
              <a:gdLst>
                <a:gd name="T0" fmla="*/ 169 w 1375"/>
                <a:gd name="T1" fmla="*/ 133 h 786"/>
                <a:gd name="T2" fmla="*/ 343 w 1375"/>
                <a:gd name="T3" fmla="*/ 67 h 786"/>
                <a:gd name="T4" fmla="*/ 183 w 1375"/>
                <a:gd name="T5" fmla="*/ 0 h 786"/>
                <a:gd name="T6" fmla="*/ 4 w 1375"/>
                <a:gd name="T7" fmla="*/ 41 h 786"/>
                <a:gd name="T8" fmla="*/ 3 w 1375"/>
                <a:gd name="T9" fmla="*/ 42 h 786"/>
                <a:gd name="T10" fmla="*/ 2 w 1375"/>
                <a:gd name="T11" fmla="*/ 46 h 786"/>
                <a:gd name="T12" fmla="*/ 1 w 1375"/>
                <a:gd name="T13" fmla="*/ 51 h 786"/>
                <a:gd name="T14" fmla="*/ 0 w 1375"/>
                <a:gd name="T15" fmla="*/ 58 h 786"/>
                <a:gd name="T16" fmla="*/ 0 w 1375"/>
                <a:gd name="T17" fmla="*/ 68 h 786"/>
                <a:gd name="T18" fmla="*/ 2 w 1375"/>
                <a:gd name="T19" fmla="*/ 78 h 786"/>
                <a:gd name="T20" fmla="*/ 7 w 1375"/>
                <a:gd name="T21" fmla="*/ 89 h 786"/>
                <a:gd name="T22" fmla="*/ 14 w 1375"/>
                <a:gd name="T23" fmla="*/ 99 h 786"/>
                <a:gd name="T24" fmla="*/ 14 w 1375"/>
                <a:gd name="T25" fmla="*/ 100 h 786"/>
                <a:gd name="T26" fmla="*/ 14 w 1375"/>
                <a:gd name="T27" fmla="*/ 100 h 786"/>
                <a:gd name="T28" fmla="*/ 14 w 1375"/>
                <a:gd name="T29" fmla="*/ 100 h 786"/>
                <a:gd name="T30" fmla="*/ 173 w 1375"/>
                <a:gd name="T31" fmla="*/ 197 h 786"/>
                <a:gd name="T32" fmla="*/ 173 w 1375"/>
                <a:gd name="T33" fmla="*/ 194 h 786"/>
                <a:gd name="T34" fmla="*/ 171 w 1375"/>
                <a:gd name="T35" fmla="*/ 189 h 786"/>
                <a:gd name="T36" fmla="*/ 171 w 1375"/>
                <a:gd name="T37" fmla="*/ 189 h 786"/>
                <a:gd name="T38" fmla="*/ 171 w 1375"/>
                <a:gd name="T39" fmla="*/ 188 h 786"/>
                <a:gd name="T40" fmla="*/ 170 w 1375"/>
                <a:gd name="T41" fmla="*/ 187 h 786"/>
                <a:gd name="T42" fmla="*/ 168 w 1375"/>
                <a:gd name="T43" fmla="*/ 182 h 786"/>
                <a:gd name="T44" fmla="*/ 165 w 1375"/>
                <a:gd name="T45" fmla="*/ 175 h 786"/>
                <a:gd name="T46" fmla="*/ 163 w 1375"/>
                <a:gd name="T47" fmla="*/ 167 h 786"/>
                <a:gd name="T48" fmla="*/ 161 w 1375"/>
                <a:gd name="T49" fmla="*/ 158 h 786"/>
                <a:gd name="T50" fmla="*/ 161 w 1375"/>
                <a:gd name="T51" fmla="*/ 149 h 786"/>
                <a:gd name="T52" fmla="*/ 164 w 1375"/>
                <a:gd name="T53" fmla="*/ 141 h 786"/>
                <a:gd name="T54" fmla="*/ 169 w 1375"/>
                <a:gd name="T55" fmla="*/ 133 h 78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75"/>
                <a:gd name="T85" fmla="*/ 0 h 786"/>
                <a:gd name="T86" fmla="*/ 1375 w 1375"/>
                <a:gd name="T87" fmla="*/ 786 h 78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75" h="786">
                  <a:moveTo>
                    <a:pt x="678" y="532"/>
                  </a:moveTo>
                  <a:lnTo>
                    <a:pt x="1375" y="266"/>
                  </a:lnTo>
                  <a:lnTo>
                    <a:pt x="733" y="0"/>
                  </a:lnTo>
                  <a:lnTo>
                    <a:pt x="18" y="161"/>
                  </a:lnTo>
                  <a:lnTo>
                    <a:pt x="15" y="167"/>
                  </a:lnTo>
                  <a:lnTo>
                    <a:pt x="10" y="182"/>
                  </a:lnTo>
                  <a:lnTo>
                    <a:pt x="4" y="205"/>
                  </a:lnTo>
                  <a:lnTo>
                    <a:pt x="0" y="235"/>
                  </a:lnTo>
                  <a:lnTo>
                    <a:pt x="1" y="271"/>
                  </a:lnTo>
                  <a:lnTo>
                    <a:pt x="10" y="311"/>
                  </a:lnTo>
                  <a:lnTo>
                    <a:pt x="28" y="354"/>
                  </a:lnTo>
                  <a:lnTo>
                    <a:pt x="58" y="398"/>
                  </a:lnTo>
                  <a:lnTo>
                    <a:pt x="59" y="400"/>
                  </a:lnTo>
                  <a:lnTo>
                    <a:pt x="59" y="401"/>
                  </a:lnTo>
                  <a:lnTo>
                    <a:pt x="693" y="786"/>
                  </a:lnTo>
                  <a:lnTo>
                    <a:pt x="694" y="776"/>
                  </a:lnTo>
                  <a:lnTo>
                    <a:pt x="685" y="753"/>
                  </a:lnTo>
                  <a:lnTo>
                    <a:pt x="684" y="752"/>
                  </a:lnTo>
                  <a:lnTo>
                    <a:pt x="680" y="745"/>
                  </a:lnTo>
                  <a:lnTo>
                    <a:pt x="672" y="726"/>
                  </a:lnTo>
                  <a:lnTo>
                    <a:pt x="662" y="699"/>
                  </a:lnTo>
                  <a:lnTo>
                    <a:pt x="653" y="667"/>
                  </a:lnTo>
                  <a:lnTo>
                    <a:pt x="647" y="631"/>
                  </a:lnTo>
                  <a:lnTo>
                    <a:pt x="647" y="594"/>
                  </a:lnTo>
                  <a:lnTo>
                    <a:pt x="656" y="561"/>
                  </a:lnTo>
                  <a:lnTo>
                    <a:pt x="678" y="5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3" name="Freeform 1435"/>
            <p:cNvSpPr>
              <a:spLocks/>
            </p:cNvSpPr>
            <p:nvPr/>
          </p:nvSpPr>
          <p:spPr bwMode="auto">
            <a:xfrm>
              <a:off x="177" y="2514"/>
              <a:ext cx="617" cy="237"/>
            </a:xfrm>
            <a:custGeom>
              <a:avLst/>
              <a:gdLst>
                <a:gd name="T0" fmla="*/ 308 w 1235"/>
                <a:gd name="T1" fmla="*/ 59 h 475"/>
                <a:gd name="T2" fmla="*/ 152 w 1235"/>
                <a:gd name="T3" fmla="*/ 118 h 475"/>
                <a:gd name="T4" fmla="*/ 0 w 1235"/>
                <a:gd name="T5" fmla="*/ 37 h 475"/>
                <a:gd name="T6" fmla="*/ 166 w 1235"/>
                <a:gd name="T7" fmla="*/ 0 h 475"/>
                <a:gd name="T8" fmla="*/ 308 w 1235"/>
                <a:gd name="T9" fmla="*/ 59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5"/>
                <a:gd name="T16" fmla="*/ 0 h 475"/>
                <a:gd name="T17" fmla="*/ 1235 w 1235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5" h="475">
                  <a:moveTo>
                    <a:pt x="1235" y="236"/>
                  </a:moveTo>
                  <a:lnTo>
                    <a:pt x="611" y="475"/>
                  </a:lnTo>
                  <a:lnTo>
                    <a:pt x="0" y="151"/>
                  </a:lnTo>
                  <a:lnTo>
                    <a:pt x="666" y="0"/>
                  </a:lnTo>
                  <a:lnTo>
                    <a:pt x="1235" y="23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4" name="Freeform 1436"/>
            <p:cNvSpPr>
              <a:spLocks/>
            </p:cNvSpPr>
            <p:nvPr/>
          </p:nvSpPr>
          <p:spPr bwMode="auto">
            <a:xfrm>
              <a:off x="154" y="2595"/>
              <a:ext cx="315" cy="271"/>
            </a:xfrm>
            <a:custGeom>
              <a:avLst/>
              <a:gdLst>
                <a:gd name="T0" fmla="*/ 157 w 631"/>
                <a:gd name="T1" fmla="*/ 136 h 542"/>
                <a:gd name="T2" fmla="*/ 12 w 631"/>
                <a:gd name="T3" fmla="*/ 46 h 542"/>
                <a:gd name="T4" fmla="*/ 7 w 631"/>
                <a:gd name="T5" fmla="*/ 38 h 542"/>
                <a:gd name="T6" fmla="*/ 3 w 631"/>
                <a:gd name="T7" fmla="*/ 31 h 542"/>
                <a:gd name="T8" fmla="*/ 1 w 631"/>
                <a:gd name="T9" fmla="*/ 24 h 542"/>
                <a:gd name="T10" fmla="*/ 0 w 631"/>
                <a:gd name="T11" fmla="*/ 17 h 542"/>
                <a:gd name="T12" fmla="*/ 0 w 631"/>
                <a:gd name="T13" fmla="*/ 12 h 542"/>
                <a:gd name="T14" fmla="*/ 0 w 631"/>
                <a:gd name="T15" fmla="*/ 7 h 542"/>
                <a:gd name="T16" fmla="*/ 1 w 631"/>
                <a:gd name="T17" fmla="*/ 3 h 542"/>
                <a:gd name="T18" fmla="*/ 2 w 631"/>
                <a:gd name="T19" fmla="*/ 0 h 542"/>
                <a:gd name="T20" fmla="*/ 157 w 631"/>
                <a:gd name="T21" fmla="*/ 82 h 542"/>
                <a:gd name="T22" fmla="*/ 154 w 631"/>
                <a:gd name="T23" fmla="*/ 88 h 542"/>
                <a:gd name="T24" fmla="*/ 151 w 631"/>
                <a:gd name="T25" fmla="*/ 94 h 542"/>
                <a:gd name="T26" fmla="*/ 150 w 631"/>
                <a:gd name="T27" fmla="*/ 101 h 542"/>
                <a:gd name="T28" fmla="*/ 150 w 631"/>
                <a:gd name="T29" fmla="*/ 108 h 542"/>
                <a:gd name="T30" fmla="*/ 151 w 631"/>
                <a:gd name="T31" fmla="*/ 115 h 542"/>
                <a:gd name="T32" fmla="*/ 152 w 631"/>
                <a:gd name="T33" fmla="*/ 122 h 542"/>
                <a:gd name="T34" fmla="*/ 154 w 631"/>
                <a:gd name="T35" fmla="*/ 130 h 542"/>
                <a:gd name="T36" fmla="*/ 157 w 631"/>
                <a:gd name="T37" fmla="*/ 136 h 5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1"/>
                <a:gd name="T58" fmla="*/ 0 h 542"/>
                <a:gd name="T59" fmla="*/ 631 w 631"/>
                <a:gd name="T60" fmla="*/ 542 h 5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1" h="542">
                  <a:moveTo>
                    <a:pt x="628" y="542"/>
                  </a:moveTo>
                  <a:lnTo>
                    <a:pt x="50" y="187"/>
                  </a:lnTo>
                  <a:lnTo>
                    <a:pt x="28" y="155"/>
                  </a:lnTo>
                  <a:lnTo>
                    <a:pt x="13" y="125"/>
                  </a:lnTo>
                  <a:lnTo>
                    <a:pt x="4" y="96"/>
                  </a:lnTo>
                  <a:lnTo>
                    <a:pt x="0" y="71"/>
                  </a:lnTo>
                  <a:lnTo>
                    <a:pt x="0" y="48"/>
                  </a:lnTo>
                  <a:lnTo>
                    <a:pt x="2" y="28"/>
                  </a:lnTo>
                  <a:lnTo>
                    <a:pt x="6" y="12"/>
                  </a:lnTo>
                  <a:lnTo>
                    <a:pt x="11" y="0"/>
                  </a:lnTo>
                  <a:lnTo>
                    <a:pt x="631" y="331"/>
                  </a:lnTo>
                  <a:lnTo>
                    <a:pt x="616" y="354"/>
                  </a:lnTo>
                  <a:lnTo>
                    <a:pt x="606" y="379"/>
                  </a:lnTo>
                  <a:lnTo>
                    <a:pt x="602" y="407"/>
                  </a:lnTo>
                  <a:lnTo>
                    <a:pt x="602" y="434"/>
                  </a:lnTo>
                  <a:lnTo>
                    <a:pt x="604" y="463"/>
                  </a:lnTo>
                  <a:lnTo>
                    <a:pt x="611" y="491"/>
                  </a:lnTo>
                  <a:lnTo>
                    <a:pt x="619" y="518"/>
                  </a:lnTo>
                  <a:lnTo>
                    <a:pt x="628" y="54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5" name="Freeform 1437"/>
            <p:cNvSpPr>
              <a:spLocks/>
            </p:cNvSpPr>
            <p:nvPr/>
          </p:nvSpPr>
          <p:spPr bwMode="auto">
            <a:xfrm>
              <a:off x="468" y="2642"/>
              <a:ext cx="366" cy="250"/>
            </a:xfrm>
            <a:custGeom>
              <a:avLst/>
              <a:gdLst>
                <a:gd name="T0" fmla="*/ 161 w 732"/>
                <a:gd name="T1" fmla="*/ 38 h 499"/>
                <a:gd name="T2" fmla="*/ 0 w 732"/>
                <a:gd name="T3" fmla="*/ 103 h 499"/>
                <a:gd name="T4" fmla="*/ 1 w 732"/>
                <a:gd name="T5" fmla="*/ 108 h 499"/>
                <a:gd name="T6" fmla="*/ 163 w 732"/>
                <a:gd name="T7" fmla="*/ 43 h 499"/>
                <a:gd name="T8" fmla="*/ 173 w 732"/>
                <a:gd name="T9" fmla="*/ 52 h 499"/>
                <a:gd name="T10" fmla="*/ 9 w 732"/>
                <a:gd name="T11" fmla="*/ 120 h 499"/>
                <a:gd name="T12" fmla="*/ 11 w 732"/>
                <a:gd name="T13" fmla="*/ 125 h 499"/>
                <a:gd name="T14" fmla="*/ 183 w 732"/>
                <a:gd name="T15" fmla="*/ 54 h 499"/>
                <a:gd name="T16" fmla="*/ 166 w 732"/>
                <a:gd name="T17" fmla="*/ 38 h 499"/>
                <a:gd name="T18" fmla="*/ 165 w 732"/>
                <a:gd name="T19" fmla="*/ 0 h 499"/>
                <a:gd name="T20" fmla="*/ 161 w 732"/>
                <a:gd name="T21" fmla="*/ 0 h 499"/>
                <a:gd name="T22" fmla="*/ 161 w 732"/>
                <a:gd name="T23" fmla="*/ 12 h 499"/>
                <a:gd name="T24" fmla="*/ 161 w 732"/>
                <a:gd name="T25" fmla="*/ 38 h 49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2"/>
                <a:gd name="T40" fmla="*/ 0 h 499"/>
                <a:gd name="T41" fmla="*/ 732 w 732"/>
                <a:gd name="T42" fmla="*/ 499 h 49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2" h="499">
                  <a:moveTo>
                    <a:pt x="644" y="149"/>
                  </a:moveTo>
                  <a:lnTo>
                    <a:pt x="0" y="409"/>
                  </a:lnTo>
                  <a:lnTo>
                    <a:pt x="7" y="431"/>
                  </a:lnTo>
                  <a:lnTo>
                    <a:pt x="652" y="170"/>
                  </a:lnTo>
                  <a:lnTo>
                    <a:pt x="692" y="208"/>
                  </a:lnTo>
                  <a:lnTo>
                    <a:pt x="36" y="477"/>
                  </a:lnTo>
                  <a:lnTo>
                    <a:pt x="43" y="499"/>
                  </a:lnTo>
                  <a:lnTo>
                    <a:pt x="732" y="216"/>
                  </a:lnTo>
                  <a:lnTo>
                    <a:pt x="663" y="152"/>
                  </a:lnTo>
                  <a:lnTo>
                    <a:pt x="660" y="0"/>
                  </a:lnTo>
                  <a:lnTo>
                    <a:pt x="642" y="0"/>
                  </a:lnTo>
                  <a:lnTo>
                    <a:pt x="642" y="47"/>
                  </a:lnTo>
                  <a:lnTo>
                    <a:pt x="644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6" name="Freeform 1438"/>
            <p:cNvSpPr>
              <a:spLocks/>
            </p:cNvSpPr>
            <p:nvPr/>
          </p:nvSpPr>
          <p:spPr bwMode="auto">
            <a:xfrm>
              <a:off x="419" y="2492"/>
              <a:ext cx="347" cy="158"/>
            </a:xfrm>
            <a:custGeom>
              <a:avLst/>
              <a:gdLst>
                <a:gd name="T0" fmla="*/ 11 w 694"/>
                <a:gd name="T1" fmla="*/ 39 h 318"/>
                <a:gd name="T2" fmla="*/ 1 w 694"/>
                <a:gd name="T3" fmla="*/ 50 h 318"/>
                <a:gd name="T4" fmla="*/ 0 w 694"/>
                <a:gd name="T5" fmla="*/ 64 h 318"/>
                <a:gd name="T6" fmla="*/ 1 w 694"/>
                <a:gd name="T7" fmla="*/ 73 h 318"/>
                <a:gd name="T8" fmla="*/ 3 w 694"/>
                <a:gd name="T9" fmla="*/ 79 h 318"/>
                <a:gd name="T10" fmla="*/ 173 w 694"/>
                <a:gd name="T11" fmla="*/ 35 h 318"/>
                <a:gd name="T12" fmla="*/ 174 w 694"/>
                <a:gd name="T13" fmla="*/ 0 h 318"/>
                <a:gd name="T14" fmla="*/ 11 w 694"/>
                <a:gd name="T15" fmla="*/ 39 h 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4"/>
                <a:gd name="T25" fmla="*/ 0 h 318"/>
                <a:gd name="T26" fmla="*/ 694 w 694"/>
                <a:gd name="T27" fmla="*/ 318 h 3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4" h="318">
                  <a:moveTo>
                    <a:pt x="41" y="159"/>
                  </a:moveTo>
                  <a:lnTo>
                    <a:pt x="5" y="201"/>
                  </a:lnTo>
                  <a:lnTo>
                    <a:pt x="0" y="257"/>
                  </a:lnTo>
                  <a:lnTo>
                    <a:pt x="6" y="295"/>
                  </a:lnTo>
                  <a:lnTo>
                    <a:pt x="9" y="318"/>
                  </a:lnTo>
                  <a:lnTo>
                    <a:pt x="689" y="142"/>
                  </a:lnTo>
                  <a:lnTo>
                    <a:pt x="694" y="0"/>
                  </a:lnTo>
                  <a:lnTo>
                    <a:pt x="41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7" name="Freeform 1439"/>
            <p:cNvSpPr>
              <a:spLocks/>
            </p:cNvSpPr>
            <p:nvPr/>
          </p:nvSpPr>
          <p:spPr bwMode="auto">
            <a:xfrm>
              <a:off x="423" y="2564"/>
              <a:ext cx="368" cy="119"/>
            </a:xfrm>
            <a:custGeom>
              <a:avLst/>
              <a:gdLst>
                <a:gd name="T0" fmla="*/ 0 w 737"/>
                <a:gd name="T1" fmla="*/ 46 h 237"/>
                <a:gd name="T2" fmla="*/ 7 w 737"/>
                <a:gd name="T3" fmla="*/ 60 h 237"/>
                <a:gd name="T4" fmla="*/ 184 w 737"/>
                <a:gd name="T5" fmla="*/ 14 h 237"/>
                <a:gd name="T6" fmla="*/ 169 w 737"/>
                <a:gd name="T7" fmla="*/ 0 h 237"/>
                <a:gd name="T8" fmla="*/ 0 w 737"/>
                <a:gd name="T9" fmla="*/ 46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7"/>
                <a:gd name="T16" fmla="*/ 0 h 237"/>
                <a:gd name="T17" fmla="*/ 737 w 737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7" h="237">
                  <a:moveTo>
                    <a:pt x="0" y="181"/>
                  </a:moveTo>
                  <a:lnTo>
                    <a:pt x="30" y="237"/>
                  </a:lnTo>
                  <a:lnTo>
                    <a:pt x="737" y="54"/>
                  </a:lnTo>
                  <a:lnTo>
                    <a:pt x="67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8" name="Freeform 1440"/>
            <p:cNvSpPr>
              <a:spLocks/>
            </p:cNvSpPr>
            <p:nvPr/>
          </p:nvSpPr>
          <p:spPr bwMode="auto">
            <a:xfrm>
              <a:off x="118" y="2343"/>
              <a:ext cx="688" cy="346"/>
            </a:xfrm>
            <a:custGeom>
              <a:avLst/>
              <a:gdLst>
                <a:gd name="T0" fmla="*/ 163 w 1377"/>
                <a:gd name="T1" fmla="*/ 117 h 693"/>
                <a:gd name="T2" fmla="*/ 344 w 1377"/>
                <a:gd name="T3" fmla="*/ 72 h 693"/>
                <a:gd name="T4" fmla="*/ 189 w 1377"/>
                <a:gd name="T5" fmla="*/ 0 h 693"/>
                <a:gd name="T6" fmla="*/ 6 w 1377"/>
                <a:gd name="T7" fmla="*/ 21 h 693"/>
                <a:gd name="T8" fmla="*/ 6 w 1377"/>
                <a:gd name="T9" fmla="*/ 22 h 693"/>
                <a:gd name="T10" fmla="*/ 4 w 1377"/>
                <a:gd name="T11" fmla="*/ 26 h 693"/>
                <a:gd name="T12" fmla="*/ 2 w 1377"/>
                <a:gd name="T13" fmla="*/ 31 h 693"/>
                <a:gd name="T14" fmla="*/ 0 w 1377"/>
                <a:gd name="T15" fmla="*/ 37 h 693"/>
                <a:gd name="T16" fmla="*/ 0 w 1377"/>
                <a:gd name="T17" fmla="*/ 45 h 693"/>
                <a:gd name="T18" fmla="*/ 0 w 1377"/>
                <a:gd name="T19" fmla="*/ 54 h 693"/>
                <a:gd name="T20" fmla="*/ 4 w 1377"/>
                <a:gd name="T21" fmla="*/ 63 h 693"/>
                <a:gd name="T22" fmla="*/ 10 w 1377"/>
                <a:gd name="T23" fmla="*/ 73 h 693"/>
                <a:gd name="T24" fmla="*/ 10 w 1377"/>
                <a:gd name="T25" fmla="*/ 73 h 693"/>
                <a:gd name="T26" fmla="*/ 10 w 1377"/>
                <a:gd name="T27" fmla="*/ 74 h 693"/>
                <a:gd name="T28" fmla="*/ 10 w 1377"/>
                <a:gd name="T29" fmla="*/ 74 h 693"/>
                <a:gd name="T30" fmla="*/ 10 w 1377"/>
                <a:gd name="T31" fmla="*/ 74 h 693"/>
                <a:gd name="T32" fmla="*/ 10 w 1377"/>
                <a:gd name="T33" fmla="*/ 74 h 693"/>
                <a:gd name="T34" fmla="*/ 10 w 1377"/>
                <a:gd name="T35" fmla="*/ 74 h 693"/>
                <a:gd name="T36" fmla="*/ 161 w 1377"/>
                <a:gd name="T37" fmla="*/ 173 h 693"/>
                <a:gd name="T38" fmla="*/ 161 w 1377"/>
                <a:gd name="T39" fmla="*/ 171 h 693"/>
                <a:gd name="T40" fmla="*/ 159 w 1377"/>
                <a:gd name="T41" fmla="*/ 165 h 693"/>
                <a:gd name="T42" fmla="*/ 159 w 1377"/>
                <a:gd name="T43" fmla="*/ 165 h 693"/>
                <a:gd name="T44" fmla="*/ 159 w 1377"/>
                <a:gd name="T45" fmla="*/ 165 h 693"/>
                <a:gd name="T46" fmla="*/ 158 w 1377"/>
                <a:gd name="T47" fmla="*/ 163 h 693"/>
                <a:gd name="T48" fmla="*/ 157 w 1377"/>
                <a:gd name="T49" fmla="*/ 159 h 693"/>
                <a:gd name="T50" fmla="*/ 155 w 1377"/>
                <a:gd name="T51" fmla="*/ 153 h 693"/>
                <a:gd name="T52" fmla="*/ 153 w 1377"/>
                <a:gd name="T53" fmla="*/ 146 h 693"/>
                <a:gd name="T54" fmla="*/ 153 w 1377"/>
                <a:gd name="T55" fmla="*/ 138 h 693"/>
                <a:gd name="T56" fmla="*/ 153 w 1377"/>
                <a:gd name="T57" fmla="*/ 129 h 693"/>
                <a:gd name="T58" fmla="*/ 157 w 1377"/>
                <a:gd name="T59" fmla="*/ 122 h 693"/>
                <a:gd name="T60" fmla="*/ 163 w 1377"/>
                <a:gd name="T61" fmla="*/ 117 h 69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7"/>
                <a:gd name="T94" fmla="*/ 0 h 693"/>
                <a:gd name="T95" fmla="*/ 1377 w 1377"/>
                <a:gd name="T96" fmla="*/ 693 h 69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7" h="693">
                  <a:moveTo>
                    <a:pt x="652" y="468"/>
                  </a:moveTo>
                  <a:lnTo>
                    <a:pt x="1377" y="288"/>
                  </a:lnTo>
                  <a:lnTo>
                    <a:pt x="758" y="0"/>
                  </a:lnTo>
                  <a:lnTo>
                    <a:pt x="26" y="87"/>
                  </a:lnTo>
                  <a:lnTo>
                    <a:pt x="24" y="91"/>
                  </a:lnTo>
                  <a:lnTo>
                    <a:pt x="17" y="104"/>
                  </a:lnTo>
                  <a:lnTo>
                    <a:pt x="9" y="124"/>
                  </a:lnTo>
                  <a:lnTo>
                    <a:pt x="2" y="149"/>
                  </a:lnTo>
                  <a:lnTo>
                    <a:pt x="0" y="180"/>
                  </a:lnTo>
                  <a:lnTo>
                    <a:pt x="3" y="216"/>
                  </a:lnTo>
                  <a:lnTo>
                    <a:pt x="17" y="254"/>
                  </a:lnTo>
                  <a:lnTo>
                    <a:pt x="42" y="295"/>
                  </a:lnTo>
                  <a:lnTo>
                    <a:pt x="42" y="296"/>
                  </a:lnTo>
                  <a:lnTo>
                    <a:pt x="42" y="297"/>
                  </a:lnTo>
                  <a:lnTo>
                    <a:pt x="43" y="297"/>
                  </a:lnTo>
                  <a:lnTo>
                    <a:pt x="644" y="693"/>
                  </a:lnTo>
                  <a:lnTo>
                    <a:pt x="646" y="684"/>
                  </a:lnTo>
                  <a:lnTo>
                    <a:pt x="638" y="663"/>
                  </a:lnTo>
                  <a:lnTo>
                    <a:pt x="638" y="662"/>
                  </a:lnTo>
                  <a:lnTo>
                    <a:pt x="635" y="655"/>
                  </a:lnTo>
                  <a:lnTo>
                    <a:pt x="628" y="638"/>
                  </a:lnTo>
                  <a:lnTo>
                    <a:pt x="621" y="614"/>
                  </a:lnTo>
                  <a:lnTo>
                    <a:pt x="614" y="584"/>
                  </a:lnTo>
                  <a:lnTo>
                    <a:pt x="612" y="552"/>
                  </a:lnTo>
                  <a:lnTo>
                    <a:pt x="615" y="519"/>
                  </a:lnTo>
                  <a:lnTo>
                    <a:pt x="628" y="491"/>
                  </a:lnTo>
                  <a:lnTo>
                    <a:pt x="652" y="4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9" name="Freeform 1441"/>
            <p:cNvSpPr>
              <a:spLocks/>
            </p:cNvSpPr>
            <p:nvPr/>
          </p:nvSpPr>
          <p:spPr bwMode="auto">
            <a:xfrm>
              <a:off x="155" y="2355"/>
              <a:ext cx="614" cy="209"/>
            </a:xfrm>
            <a:custGeom>
              <a:avLst/>
              <a:gdLst>
                <a:gd name="T0" fmla="*/ 307 w 1229"/>
                <a:gd name="T1" fmla="*/ 64 h 416"/>
                <a:gd name="T2" fmla="*/ 145 w 1229"/>
                <a:gd name="T3" fmla="*/ 105 h 416"/>
                <a:gd name="T4" fmla="*/ 0 w 1229"/>
                <a:gd name="T5" fmla="*/ 20 h 416"/>
                <a:gd name="T6" fmla="*/ 170 w 1229"/>
                <a:gd name="T7" fmla="*/ 0 h 416"/>
                <a:gd name="T8" fmla="*/ 307 w 1229"/>
                <a:gd name="T9" fmla="*/ 64 h 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9"/>
                <a:gd name="T16" fmla="*/ 0 h 416"/>
                <a:gd name="T17" fmla="*/ 1229 w 1229"/>
                <a:gd name="T18" fmla="*/ 416 h 4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9" h="416">
                  <a:moveTo>
                    <a:pt x="1229" y="254"/>
                  </a:moveTo>
                  <a:lnTo>
                    <a:pt x="581" y="416"/>
                  </a:lnTo>
                  <a:lnTo>
                    <a:pt x="0" y="80"/>
                  </a:lnTo>
                  <a:lnTo>
                    <a:pt x="680" y="0"/>
                  </a:lnTo>
                  <a:lnTo>
                    <a:pt x="1229" y="254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0" name="Freeform 1442"/>
            <p:cNvSpPr>
              <a:spLocks/>
            </p:cNvSpPr>
            <p:nvPr/>
          </p:nvSpPr>
          <p:spPr bwMode="auto">
            <a:xfrm>
              <a:off x="128" y="2399"/>
              <a:ext cx="304" cy="265"/>
            </a:xfrm>
            <a:custGeom>
              <a:avLst/>
              <a:gdLst>
                <a:gd name="T0" fmla="*/ 147 w 608"/>
                <a:gd name="T1" fmla="*/ 133 h 529"/>
                <a:gd name="T2" fmla="*/ 10 w 608"/>
                <a:gd name="T3" fmla="*/ 42 h 529"/>
                <a:gd name="T4" fmla="*/ 5 w 608"/>
                <a:gd name="T5" fmla="*/ 34 h 529"/>
                <a:gd name="T6" fmla="*/ 1 w 608"/>
                <a:gd name="T7" fmla="*/ 27 h 529"/>
                <a:gd name="T8" fmla="*/ 1 w 608"/>
                <a:gd name="T9" fmla="*/ 21 h 529"/>
                <a:gd name="T10" fmla="*/ 0 w 608"/>
                <a:gd name="T11" fmla="*/ 15 h 529"/>
                <a:gd name="T12" fmla="*/ 1 w 608"/>
                <a:gd name="T13" fmla="*/ 10 h 529"/>
                <a:gd name="T14" fmla="*/ 1 w 608"/>
                <a:gd name="T15" fmla="*/ 6 h 529"/>
                <a:gd name="T16" fmla="*/ 3 w 608"/>
                <a:gd name="T17" fmla="*/ 3 h 529"/>
                <a:gd name="T18" fmla="*/ 5 w 608"/>
                <a:gd name="T19" fmla="*/ 0 h 529"/>
                <a:gd name="T20" fmla="*/ 152 w 608"/>
                <a:gd name="T21" fmla="*/ 86 h 529"/>
                <a:gd name="T22" fmla="*/ 148 w 608"/>
                <a:gd name="T23" fmla="*/ 90 h 529"/>
                <a:gd name="T24" fmla="*/ 145 w 608"/>
                <a:gd name="T25" fmla="*/ 96 h 529"/>
                <a:gd name="T26" fmla="*/ 143 w 608"/>
                <a:gd name="T27" fmla="*/ 102 h 529"/>
                <a:gd name="T28" fmla="*/ 143 w 608"/>
                <a:gd name="T29" fmla="*/ 108 h 529"/>
                <a:gd name="T30" fmla="*/ 143 w 608"/>
                <a:gd name="T31" fmla="*/ 115 h 529"/>
                <a:gd name="T32" fmla="*/ 143 w 608"/>
                <a:gd name="T33" fmla="*/ 121 h 529"/>
                <a:gd name="T34" fmla="*/ 145 w 608"/>
                <a:gd name="T35" fmla="*/ 127 h 529"/>
                <a:gd name="T36" fmla="*/ 147 w 608"/>
                <a:gd name="T37" fmla="*/ 133 h 5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8"/>
                <a:gd name="T58" fmla="*/ 0 h 529"/>
                <a:gd name="T59" fmla="*/ 608 w 608"/>
                <a:gd name="T60" fmla="*/ 529 h 5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8" h="529">
                  <a:moveTo>
                    <a:pt x="585" y="529"/>
                  </a:moveTo>
                  <a:lnTo>
                    <a:pt x="38" y="165"/>
                  </a:lnTo>
                  <a:lnTo>
                    <a:pt x="20" y="136"/>
                  </a:lnTo>
                  <a:lnTo>
                    <a:pt x="7" y="108"/>
                  </a:lnTo>
                  <a:lnTo>
                    <a:pt x="2" y="83"/>
                  </a:lnTo>
                  <a:lnTo>
                    <a:pt x="0" y="60"/>
                  </a:lnTo>
                  <a:lnTo>
                    <a:pt x="3" y="40"/>
                  </a:lnTo>
                  <a:lnTo>
                    <a:pt x="7" y="23"/>
                  </a:lnTo>
                  <a:lnTo>
                    <a:pt x="13" y="9"/>
                  </a:lnTo>
                  <a:lnTo>
                    <a:pt x="18" y="0"/>
                  </a:lnTo>
                  <a:lnTo>
                    <a:pt x="608" y="342"/>
                  </a:lnTo>
                  <a:lnTo>
                    <a:pt x="591" y="360"/>
                  </a:lnTo>
                  <a:lnTo>
                    <a:pt x="579" y="382"/>
                  </a:lnTo>
                  <a:lnTo>
                    <a:pt x="572" y="406"/>
                  </a:lnTo>
                  <a:lnTo>
                    <a:pt x="569" y="432"/>
                  </a:lnTo>
                  <a:lnTo>
                    <a:pt x="570" y="457"/>
                  </a:lnTo>
                  <a:lnTo>
                    <a:pt x="572" y="482"/>
                  </a:lnTo>
                  <a:lnTo>
                    <a:pt x="578" y="506"/>
                  </a:lnTo>
                  <a:lnTo>
                    <a:pt x="585" y="52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1" name="Freeform 1443"/>
            <p:cNvSpPr>
              <a:spLocks/>
            </p:cNvSpPr>
            <p:nvPr/>
          </p:nvSpPr>
          <p:spPr bwMode="auto">
            <a:xfrm>
              <a:off x="423" y="2492"/>
              <a:ext cx="376" cy="197"/>
            </a:xfrm>
            <a:custGeom>
              <a:avLst/>
              <a:gdLst>
                <a:gd name="T0" fmla="*/ 167 w 754"/>
                <a:gd name="T1" fmla="*/ 34 h 393"/>
                <a:gd name="T2" fmla="*/ 0 w 754"/>
                <a:gd name="T3" fmla="*/ 78 h 393"/>
                <a:gd name="T4" fmla="*/ 1 w 754"/>
                <a:gd name="T5" fmla="*/ 83 h 393"/>
                <a:gd name="T6" fmla="*/ 169 w 754"/>
                <a:gd name="T7" fmla="*/ 39 h 393"/>
                <a:gd name="T8" fmla="*/ 178 w 754"/>
                <a:gd name="T9" fmla="*/ 48 h 393"/>
                <a:gd name="T10" fmla="*/ 7 w 754"/>
                <a:gd name="T11" fmla="*/ 94 h 393"/>
                <a:gd name="T12" fmla="*/ 8 w 754"/>
                <a:gd name="T13" fmla="*/ 99 h 393"/>
                <a:gd name="T14" fmla="*/ 188 w 754"/>
                <a:gd name="T15" fmla="*/ 51 h 393"/>
                <a:gd name="T16" fmla="*/ 172 w 754"/>
                <a:gd name="T17" fmla="*/ 35 h 393"/>
                <a:gd name="T18" fmla="*/ 175 w 754"/>
                <a:gd name="T19" fmla="*/ 1 h 393"/>
                <a:gd name="T20" fmla="*/ 170 w 754"/>
                <a:gd name="T21" fmla="*/ 0 h 393"/>
                <a:gd name="T22" fmla="*/ 169 w 754"/>
                <a:gd name="T23" fmla="*/ 11 h 393"/>
                <a:gd name="T24" fmla="*/ 167 w 754"/>
                <a:gd name="T25" fmla="*/ 34 h 39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4"/>
                <a:gd name="T40" fmla="*/ 0 h 393"/>
                <a:gd name="T41" fmla="*/ 754 w 754"/>
                <a:gd name="T42" fmla="*/ 393 h 39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4" h="393">
                  <a:moveTo>
                    <a:pt x="671" y="135"/>
                  </a:moveTo>
                  <a:lnTo>
                    <a:pt x="0" y="309"/>
                  </a:lnTo>
                  <a:lnTo>
                    <a:pt x="5" y="330"/>
                  </a:lnTo>
                  <a:lnTo>
                    <a:pt x="678" y="155"/>
                  </a:lnTo>
                  <a:lnTo>
                    <a:pt x="715" y="192"/>
                  </a:lnTo>
                  <a:lnTo>
                    <a:pt x="29" y="374"/>
                  </a:lnTo>
                  <a:lnTo>
                    <a:pt x="35" y="393"/>
                  </a:lnTo>
                  <a:lnTo>
                    <a:pt x="754" y="203"/>
                  </a:lnTo>
                  <a:lnTo>
                    <a:pt x="691" y="139"/>
                  </a:lnTo>
                  <a:lnTo>
                    <a:pt x="701" y="1"/>
                  </a:lnTo>
                  <a:lnTo>
                    <a:pt x="681" y="0"/>
                  </a:lnTo>
                  <a:lnTo>
                    <a:pt x="679" y="42"/>
                  </a:lnTo>
                  <a:lnTo>
                    <a:pt x="671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2" name="Freeform 1444"/>
            <p:cNvSpPr>
              <a:spLocks/>
            </p:cNvSpPr>
            <p:nvPr/>
          </p:nvSpPr>
          <p:spPr bwMode="auto">
            <a:xfrm>
              <a:off x="452" y="2325"/>
              <a:ext cx="340" cy="156"/>
            </a:xfrm>
            <a:custGeom>
              <a:avLst/>
              <a:gdLst>
                <a:gd name="T0" fmla="*/ 9 w 681"/>
                <a:gd name="T1" fmla="*/ 39 h 312"/>
                <a:gd name="T2" fmla="*/ 1 w 681"/>
                <a:gd name="T3" fmla="*/ 48 h 312"/>
                <a:gd name="T4" fmla="*/ 0 w 681"/>
                <a:gd name="T5" fmla="*/ 62 h 312"/>
                <a:gd name="T6" fmla="*/ 1 w 681"/>
                <a:gd name="T7" fmla="*/ 73 h 312"/>
                <a:gd name="T8" fmla="*/ 2 w 681"/>
                <a:gd name="T9" fmla="*/ 78 h 312"/>
                <a:gd name="T10" fmla="*/ 169 w 681"/>
                <a:gd name="T11" fmla="*/ 35 h 312"/>
                <a:gd name="T12" fmla="*/ 170 w 681"/>
                <a:gd name="T13" fmla="*/ 0 h 312"/>
                <a:gd name="T14" fmla="*/ 9 w 681"/>
                <a:gd name="T15" fmla="*/ 39 h 3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81"/>
                <a:gd name="T25" fmla="*/ 0 h 312"/>
                <a:gd name="T26" fmla="*/ 681 w 681"/>
                <a:gd name="T27" fmla="*/ 312 h 3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81" h="312">
                  <a:moveTo>
                    <a:pt x="39" y="155"/>
                  </a:moveTo>
                  <a:lnTo>
                    <a:pt x="5" y="195"/>
                  </a:lnTo>
                  <a:lnTo>
                    <a:pt x="0" y="251"/>
                  </a:lnTo>
                  <a:lnTo>
                    <a:pt x="7" y="289"/>
                  </a:lnTo>
                  <a:lnTo>
                    <a:pt x="8" y="312"/>
                  </a:lnTo>
                  <a:lnTo>
                    <a:pt x="676" y="138"/>
                  </a:lnTo>
                  <a:lnTo>
                    <a:pt x="681" y="0"/>
                  </a:lnTo>
                  <a:lnTo>
                    <a:pt x="39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3" name="Freeform 1445"/>
            <p:cNvSpPr>
              <a:spLocks/>
            </p:cNvSpPr>
            <p:nvPr/>
          </p:nvSpPr>
          <p:spPr bwMode="auto">
            <a:xfrm>
              <a:off x="456" y="2396"/>
              <a:ext cx="360" cy="116"/>
            </a:xfrm>
            <a:custGeom>
              <a:avLst/>
              <a:gdLst>
                <a:gd name="T0" fmla="*/ 0 w 720"/>
                <a:gd name="T1" fmla="*/ 44 h 234"/>
                <a:gd name="T2" fmla="*/ 7 w 720"/>
                <a:gd name="T3" fmla="*/ 58 h 234"/>
                <a:gd name="T4" fmla="*/ 180 w 720"/>
                <a:gd name="T5" fmla="*/ 13 h 234"/>
                <a:gd name="T6" fmla="*/ 166 w 720"/>
                <a:gd name="T7" fmla="*/ 0 h 234"/>
                <a:gd name="T8" fmla="*/ 0 w 720"/>
                <a:gd name="T9" fmla="*/ 44 h 2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0"/>
                <a:gd name="T16" fmla="*/ 0 h 234"/>
                <a:gd name="T17" fmla="*/ 720 w 720"/>
                <a:gd name="T18" fmla="*/ 234 h 2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0" h="234">
                  <a:moveTo>
                    <a:pt x="0" y="179"/>
                  </a:moveTo>
                  <a:lnTo>
                    <a:pt x="29" y="234"/>
                  </a:lnTo>
                  <a:lnTo>
                    <a:pt x="720" y="54"/>
                  </a:lnTo>
                  <a:lnTo>
                    <a:pt x="664" y="0"/>
                  </a:lnTo>
                  <a:lnTo>
                    <a:pt x="0" y="179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4" name="Freeform 1446"/>
            <p:cNvSpPr>
              <a:spLocks/>
            </p:cNvSpPr>
            <p:nvPr/>
          </p:nvSpPr>
          <p:spPr bwMode="auto">
            <a:xfrm>
              <a:off x="156" y="2179"/>
              <a:ext cx="676" cy="340"/>
            </a:xfrm>
            <a:custGeom>
              <a:avLst/>
              <a:gdLst>
                <a:gd name="T0" fmla="*/ 160 w 1350"/>
                <a:gd name="T1" fmla="*/ 114 h 680"/>
                <a:gd name="T2" fmla="*/ 339 w 1350"/>
                <a:gd name="T3" fmla="*/ 71 h 680"/>
                <a:gd name="T4" fmla="*/ 187 w 1350"/>
                <a:gd name="T5" fmla="*/ 0 h 680"/>
                <a:gd name="T6" fmla="*/ 7 w 1350"/>
                <a:gd name="T7" fmla="*/ 21 h 680"/>
                <a:gd name="T8" fmla="*/ 6 w 1350"/>
                <a:gd name="T9" fmla="*/ 22 h 680"/>
                <a:gd name="T10" fmla="*/ 5 w 1350"/>
                <a:gd name="T11" fmla="*/ 25 h 680"/>
                <a:gd name="T12" fmla="*/ 3 w 1350"/>
                <a:gd name="T13" fmla="*/ 30 h 680"/>
                <a:gd name="T14" fmla="*/ 1 w 1350"/>
                <a:gd name="T15" fmla="*/ 37 h 680"/>
                <a:gd name="T16" fmla="*/ 0 w 1350"/>
                <a:gd name="T17" fmla="*/ 44 h 680"/>
                <a:gd name="T18" fmla="*/ 1 w 1350"/>
                <a:gd name="T19" fmla="*/ 52 h 680"/>
                <a:gd name="T20" fmla="*/ 5 w 1350"/>
                <a:gd name="T21" fmla="*/ 62 h 680"/>
                <a:gd name="T22" fmla="*/ 11 w 1350"/>
                <a:gd name="T23" fmla="*/ 72 h 680"/>
                <a:gd name="T24" fmla="*/ 11 w 1350"/>
                <a:gd name="T25" fmla="*/ 73 h 680"/>
                <a:gd name="T26" fmla="*/ 11 w 1350"/>
                <a:gd name="T27" fmla="*/ 73 h 680"/>
                <a:gd name="T28" fmla="*/ 11 w 1350"/>
                <a:gd name="T29" fmla="*/ 73 h 680"/>
                <a:gd name="T30" fmla="*/ 158 w 1350"/>
                <a:gd name="T31" fmla="*/ 170 h 680"/>
                <a:gd name="T32" fmla="*/ 159 w 1350"/>
                <a:gd name="T33" fmla="*/ 168 h 680"/>
                <a:gd name="T34" fmla="*/ 157 w 1350"/>
                <a:gd name="T35" fmla="*/ 163 h 680"/>
                <a:gd name="T36" fmla="*/ 157 w 1350"/>
                <a:gd name="T37" fmla="*/ 162 h 680"/>
                <a:gd name="T38" fmla="*/ 157 w 1350"/>
                <a:gd name="T39" fmla="*/ 162 h 680"/>
                <a:gd name="T40" fmla="*/ 156 w 1350"/>
                <a:gd name="T41" fmla="*/ 161 h 680"/>
                <a:gd name="T42" fmla="*/ 155 w 1350"/>
                <a:gd name="T43" fmla="*/ 157 h 680"/>
                <a:gd name="T44" fmla="*/ 153 w 1350"/>
                <a:gd name="T45" fmla="*/ 151 h 680"/>
                <a:gd name="T46" fmla="*/ 151 w 1350"/>
                <a:gd name="T47" fmla="*/ 143 h 680"/>
                <a:gd name="T48" fmla="*/ 150 w 1350"/>
                <a:gd name="T49" fmla="*/ 135 h 680"/>
                <a:gd name="T50" fmla="*/ 151 w 1350"/>
                <a:gd name="T51" fmla="*/ 127 h 680"/>
                <a:gd name="T52" fmla="*/ 154 w 1350"/>
                <a:gd name="T53" fmla="*/ 120 h 680"/>
                <a:gd name="T54" fmla="*/ 160 w 1350"/>
                <a:gd name="T55" fmla="*/ 114 h 68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50"/>
                <a:gd name="T85" fmla="*/ 0 h 680"/>
                <a:gd name="T86" fmla="*/ 1350 w 1350"/>
                <a:gd name="T87" fmla="*/ 680 h 68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50" h="680">
                  <a:moveTo>
                    <a:pt x="640" y="457"/>
                  </a:moveTo>
                  <a:lnTo>
                    <a:pt x="1350" y="281"/>
                  </a:lnTo>
                  <a:lnTo>
                    <a:pt x="744" y="0"/>
                  </a:lnTo>
                  <a:lnTo>
                    <a:pt x="27" y="85"/>
                  </a:lnTo>
                  <a:lnTo>
                    <a:pt x="24" y="89"/>
                  </a:lnTo>
                  <a:lnTo>
                    <a:pt x="17" y="101"/>
                  </a:lnTo>
                  <a:lnTo>
                    <a:pt x="9" y="120"/>
                  </a:lnTo>
                  <a:lnTo>
                    <a:pt x="2" y="145"/>
                  </a:lnTo>
                  <a:lnTo>
                    <a:pt x="0" y="176"/>
                  </a:lnTo>
                  <a:lnTo>
                    <a:pt x="4" y="210"/>
                  </a:lnTo>
                  <a:lnTo>
                    <a:pt x="17" y="248"/>
                  </a:lnTo>
                  <a:lnTo>
                    <a:pt x="42" y="288"/>
                  </a:lnTo>
                  <a:lnTo>
                    <a:pt x="43" y="291"/>
                  </a:lnTo>
                  <a:lnTo>
                    <a:pt x="632" y="680"/>
                  </a:lnTo>
                  <a:lnTo>
                    <a:pt x="634" y="670"/>
                  </a:lnTo>
                  <a:lnTo>
                    <a:pt x="627" y="650"/>
                  </a:lnTo>
                  <a:lnTo>
                    <a:pt x="627" y="648"/>
                  </a:lnTo>
                  <a:lnTo>
                    <a:pt x="623" y="642"/>
                  </a:lnTo>
                  <a:lnTo>
                    <a:pt x="617" y="625"/>
                  </a:lnTo>
                  <a:lnTo>
                    <a:pt x="609" y="601"/>
                  </a:lnTo>
                  <a:lnTo>
                    <a:pt x="603" y="571"/>
                  </a:lnTo>
                  <a:lnTo>
                    <a:pt x="600" y="540"/>
                  </a:lnTo>
                  <a:lnTo>
                    <a:pt x="604" y="508"/>
                  </a:lnTo>
                  <a:lnTo>
                    <a:pt x="616" y="480"/>
                  </a:lnTo>
                  <a:lnTo>
                    <a:pt x="640" y="4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5" name="Freeform 1447"/>
            <p:cNvSpPr>
              <a:spLocks/>
            </p:cNvSpPr>
            <p:nvPr/>
          </p:nvSpPr>
          <p:spPr bwMode="auto">
            <a:xfrm>
              <a:off x="193" y="2191"/>
              <a:ext cx="602" cy="205"/>
            </a:xfrm>
            <a:custGeom>
              <a:avLst/>
              <a:gdLst>
                <a:gd name="T0" fmla="*/ 301 w 1205"/>
                <a:gd name="T1" fmla="*/ 63 h 408"/>
                <a:gd name="T2" fmla="*/ 142 w 1205"/>
                <a:gd name="T3" fmla="*/ 103 h 408"/>
                <a:gd name="T4" fmla="*/ 0 w 1205"/>
                <a:gd name="T5" fmla="*/ 20 h 408"/>
                <a:gd name="T6" fmla="*/ 167 w 1205"/>
                <a:gd name="T7" fmla="*/ 0 h 408"/>
                <a:gd name="T8" fmla="*/ 301 w 1205"/>
                <a:gd name="T9" fmla="*/ 63 h 4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5"/>
                <a:gd name="T16" fmla="*/ 0 h 408"/>
                <a:gd name="T17" fmla="*/ 1205 w 1205"/>
                <a:gd name="T18" fmla="*/ 408 h 4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5" h="408">
                  <a:moveTo>
                    <a:pt x="1205" y="250"/>
                  </a:moveTo>
                  <a:lnTo>
                    <a:pt x="570" y="408"/>
                  </a:lnTo>
                  <a:lnTo>
                    <a:pt x="0" y="79"/>
                  </a:lnTo>
                  <a:lnTo>
                    <a:pt x="668" y="0"/>
                  </a:lnTo>
                  <a:lnTo>
                    <a:pt x="1205" y="250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6" name="Freeform 1448"/>
            <p:cNvSpPr>
              <a:spLocks/>
            </p:cNvSpPr>
            <p:nvPr/>
          </p:nvSpPr>
          <p:spPr bwMode="auto">
            <a:xfrm>
              <a:off x="167" y="2234"/>
              <a:ext cx="298" cy="259"/>
            </a:xfrm>
            <a:custGeom>
              <a:avLst/>
              <a:gdLst>
                <a:gd name="T0" fmla="*/ 144 w 594"/>
                <a:gd name="T1" fmla="*/ 129 h 519"/>
                <a:gd name="T2" fmla="*/ 9 w 594"/>
                <a:gd name="T3" fmla="*/ 40 h 519"/>
                <a:gd name="T4" fmla="*/ 5 w 594"/>
                <a:gd name="T5" fmla="*/ 33 h 519"/>
                <a:gd name="T6" fmla="*/ 2 w 594"/>
                <a:gd name="T7" fmla="*/ 26 h 519"/>
                <a:gd name="T8" fmla="*/ 1 w 594"/>
                <a:gd name="T9" fmla="*/ 20 h 519"/>
                <a:gd name="T10" fmla="*/ 0 w 594"/>
                <a:gd name="T11" fmla="*/ 14 h 519"/>
                <a:gd name="T12" fmla="*/ 1 w 594"/>
                <a:gd name="T13" fmla="*/ 9 h 519"/>
                <a:gd name="T14" fmla="*/ 2 w 594"/>
                <a:gd name="T15" fmla="*/ 5 h 519"/>
                <a:gd name="T16" fmla="*/ 3 w 594"/>
                <a:gd name="T17" fmla="*/ 2 h 519"/>
                <a:gd name="T18" fmla="*/ 5 w 594"/>
                <a:gd name="T19" fmla="*/ 0 h 519"/>
                <a:gd name="T20" fmla="*/ 150 w 594"/>
                <a:gd name="T21" fmla="*/ 83 h 519"/>
                <a:gd name="T22" fmla="*/ 145 w 594"/>
                <a:gd name="T23" fmla="*/ 88 h 519"/>
                <a:gd name="T24" fmla="*/ 142 w 594"/>
                <a:gd name="T25" fmla="*/ 93 h 519"/>
                <a:gd name="T26" fmla="*/ 141 w 594"/>
                <a:gd name="T27" fmla="*/ 99 h 519"/>
                <a:gd name="T28" fmla="*/ 140 w 594"/>
                <a:gd name="T29" fmla="*/ 105 h 519"/>
                <a:gd name="T30" fmla="*/ 140 w 594"/>
                <a:gd name="T31" fmla="*/ 112 h 519"/>
                <a:gd name="T32" fmla="*/ 141 w 594"/>
                <a:gd name="T33" fmla="*/ 118 h 519"/>
                <a:gd name="T34" fmla="*/ 142 w 594"/>
                <a:gd name="T35" fmla="*/ 124 h 519"/>
                <a:gd name="T36" fmla="*/ 144 w 594"/>
                <a:gd name="T37" fmla="*/ 129 h 51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94"/>
                <a:gd name="T58" fmla="*/ 0 h 519"/>
                <a:gd name="T59" fmla="*/ 594 w 594"/>
                <a:gd name="T60" fmla="*/ 519 h 51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94" h="519">
                  <a:moveTo>
                    <a:pt x="572" y="519"/>
                  </a:moveTo>
                  <a:lnTo>
                    <a:pt x="36" y="162"/>
                  </a:lnTo>
                  <a:lnTo>
                    <a:pt x="18" y="133"/>
                  </a:lnTo>
                  <a:lnTo>
                    <a:pt x="7" y="106"/>
                  </a:lnTo>
                  <a:lnTo>
                    <a:pt x="1" y="82"/>
                  </a:lnTo>
                  <a:lnTo>
                    <a:pt x="0" y="59"/>
                  </a:lnTo>
                  <a:lnTo>
                    <a:pt x="2" y="39"/>
                  </a:lnTo>
                  <a:lnTo>
                    <a:pt x="7" y="23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594" y="335"/>
                  </a:lnTo>
                  <a:lnTo>
                    <a:pt x="578" y="353"/>
                  </a:lnTo>
                  <a:lnTo>
                    <a:pt x="567" y="375"/>
                  </a:lnTo>
                  <a:lnTo>
                    <a:pt x="560" y="398"/>
                  </a:lnTo>
                  <a:lnTo>
                    <a:pt x="556" y="422"/>
                  </a:lnTo>
                  <a:lnTo>
                    <a:pt x="558" y="448"/>
                  </a:lnTo>
                  <a:lnTo>
                    <a:pt x="560" y="473"/>
                  </a:lnTo>
                  <a:lnTo>
                    <a:pt x="566" y="497"/>
                  </a:lnTo>
                  <a:lnTo>
                    <a:pt x="572" y="519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7" name="Freeform 1449"/>
            <p:cNvSpPr>
              <a:spLocks/>
            </p:cNvSpPr>
            <p:nvPr/>
          </p:nvSpPr>
          <p:spPr bwMode="auto">
            <a:xfrm>
              <a:off x="455" y="2325"/>
              <a:ext cx="370" cy="194"/>
            </a:xfrm>
            <a:custGeom>
              <a:avLst/>
              <a:gdLst>
                <a:gd name="T0" fmla="*/ 165 w 738"/>
                <a:gd name="T1" fmla="*/ 33 h 387"/>
                <a:gd name="T2" fmla="*/ 0 w 738"/>
                <a:gd name="T3" fmla="*/ 76 h 387"/>
                <a:gd name="T4" fmla="*/ 2 w 738"/>
                <a:gd name="T5" fmla="*/ 81 h 387"/>
                <a:gd name="T6" fmla="*/ 167 w 738"/>
                <a:gd name="T7" fmla="*/ 38 h 387"/>
                <a:gd name="T8" fmla="*/ 175 w 738"/>
                <a:gd name="T9" fmla="*/ 48 h 387"/>
                <a:gd name="T10" fmla="*/ 8 w 738"/>
                <a:gd name="T11" fmla="*/ 92 h 387"/>
                <a:gd name="T12" fmla="*/ 9 w 738"/>
                <a:gd name="T13" fmla="*/ 97 h 387"/>
                <a:gd name="T14" fmla="*/ 186 w 738"/>
                <a:gd name="T15" fmla="*/ 50 h 387"/>
                <a:gd name="T16" fmla="*/ 170 w 738"/>
                <a:gd name="T17" fmla="*/ 35 h 387"/>
                <a:gd name="T18" fmla="*/ 172 w 738"/>
                <a:gd name="T19" fmla="*/ 1 h 387"/>
                <a:gd name="T20" fmla="*/ 168 w 738"/>
                <a:gd name="T21" fmla="*/ 0 h 387"/>
                <a:gd name="T22" fmla="*/ 167 w 738"/>
                <a:gd name="T23" fmla="*/ 9 h 387"/>
                <a:gd name="T24" fmla="*/ 165 w 738"/>
                <a:gd name="T25" fmla="*/ 33 h 38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8"/>
                <a:gd name="T40" fmla="*/ 0 h 387"/>
                <a:gd name="T41" fmla="*/ 738 w 738"/>
                <a:gd name="T42" fmla="*/ 387 h 38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8" h="387">
                  <a:moveTo>
                    <a:pt x="658" y="132"/>
                  </a:moveTo>
                  <a:lnTo>
                    <a:pt x="0" y="304"/>
                  </a:lnTo>
                  <a:lnTo>
                    <a:pt x="5" y="324"/>
                  </a:lnTo>
                  <a:lnTo>
                    <a:pt x="664" y="152"/>
                  </a:lnTo>
                  <a:lnTo>
                    <a:pt x="699" y="189"/>
                  </a:lnTo>
                  <a:lnTo>
                    <a:pt x="29" y="366"/>
                  </a:lnTo>
                  <a:lnTo>
                    <a:pt x="34" y="387"/>
                  </a:lnTo>
                  <a:lnTo>
                    <a:pt x="738" y="199"/>
                  </a:lnTo>
                  <a:lnTo>
                    <a:pt x="676" y="137"/>
                  </a:lnTo>
                  <a:lnTo>
                    <a:pt x="687" y="1"/>
                  </a:lnTo>
                  <a:lnTo>
                    <a:pt x="668" y="0"/>
                  </a:lnTo>
                  <a:lnTo>
                    <a:pt x="665" y="36"/>
                  </a:lnTo>
                  <a:lnTo>
                    <a:pt x="658" y="1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8" name="Freeform 1450"/>
            <p:cNvSpPr>
              <a:spLocks/>
            </p:cNvSpPr>
            <p:nvPr/>
          </p:nvSpPr>
          <p:spPr bwMode="auto">
            <a:xfrm>
              <a:off x="471" y="2125"/>
              <a:ext cx="321" cy="200"/>
            </a:xfrm>
            <a:custGeom>
              <a:avLst/>
              <a:gdLst>
                <a:gd name="T0" fmla="*/ 7 w 643"/>
                <a:gd name="T1" fmla="*/ 56 h 401"/>
                <a:gd name="T2" fmla="*/ 0 w 643"/>
                <a:gd name="T3" fmla="*/ 68 h 401"/>
                <a:gd name="T4" fmla="*/ 0 w 643"/>
                <a:gd name="T5" fmla="*/ 83 h 401"/>
                <a:gd name="T6" fmla="*/ 2 w 643"/>
                <a:gd name="T7" fmla="*/ 94 h 401"/>
                <a:gd name="T8" fmla="*/ 3 w 643"/>
                <a:gd name="T9" fmla="*/ 100 h 401"/>
                <a:gd name="T10" fmla="*/ 160 w 643"/>
                <a:gd name="T11" fmla="*/ 37 h 401"/>
                <a:gd name="T12" fmla="*/ 158 w 643"/>
                <a:gd name="T13" fmla="*/ 0 h 401"/>
                <a:gd name="T14" fmla="*/ 7 w 643"/>
                <a:gd name="T15" fmla="*/ 56 h 4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43"/>
                <a:gd name="T25" fmla="*/ 0 h 401"/>
                <a:gd name="T26" fmla="*/ 643 w 643"/>
                <a:gd name="T27" fmla="*/ 401 h 4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43" h="401">
                  <a:moveTo>
                    <a:pt x="30" y="227"/>
                  </a:moveTo>
                  <a:lnTo>
                    <a:pt x="0" y="274"/>
                  </a:lnTo>
                  <a:lnTo>
                    <a:pt x="1" y="335"/>
                  </a:lnTo>
                  <a:lnTo>
                    <a:pt x="11" y="377"/>
                  </a:lnTo>
                  <a:lnTo>
                    <a:pt x="15" y="401"/>
                  </a:lnTo>
                  <a:lnTo>
                    <a:pt x="643" y="149"/>
                  </a:lnTo>
                  <a:lnTo>
                    <a:pt x="635" y="0"/>
                  </a:lnTo>
                  <a:lnTo>
                    <a:pt x="30" y="2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19" name="Freeform 1451"/>
            <p:cNvSpPr>
              <a:spLocks/>
            </p:cNvSpPr>
            <p:nvPr/>
          </p:nvSpPr>
          <p:spPr bwMode="auto">
            <a:xfrm>
              <a:off x="478" y="2201"/>
              <a:ext cx="342" cy="157"/>
            </a:xfrm>
            <a:custGeom>
              <a:avLst/>
              <a:gdLst>
                <a:gd name="T0" fmla="*/ 0 w 683"/>
                <a:gd name="T1" fmla="*/ 64 h 316"/>
                <a:gd name="T2" fmla="*/ 9 w 683"/>
                <a:gd name="T3" fmla="*/ 78 h 316"/>
                <a:gd name="T4" fmla="*/ 171 w 683"/>
                <a:gd name="T5" fmla="*/ 13 h 316"/>
                <a:gd name="T6" fmla="*/ 156 w 683"/>
                <a:gd name="T7" fmla="*/ 0 h 316"/>
                <a:gd name="T8" fmla="*/ 0 w 683"/>
                <a:gd name="T9" fmla="*/ 64 h 3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3"/>
                <a:gd name="T16" fmla="*/ 0 h 316"/>
                <a:gd name="T17" fmla="*/ 683 w 683"/>
                <a:gd name="T18" fmla="*/ 316 h 3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3" h="316">
                  <a:moveTo>
                    <a:pt x="0" y="258"/>
                  </a:moveTo>
                  <a:lnTo>
                    <a:pt x="34" y="316"/>
                  </a:lnTo>
                  <a:lnTo>
                    <a:pt x="683" y="52"/>
                  </a:lnTo>
                  <a:lnTo>
                    <a:pt x="623" y="0"/>
                  </a:lnTo>
                  <a:lnTo>
                    <a:pt x="0" y="25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0" name="Freeform 1452"/>
            <p:cNvSpPr>
              <a:spLocks/>
            </p:cNvSpPr>
            <p:nvPr/>
          </p:nvSpPr>
          <p:spPr bwMode="auto">
            <a:xfrm>
              <a:off x="166" y="1988"/>
              <a:ext cx="660" cy="377"/>
            </a:xfrm>
            <a:custGeom>
              <a:avLst/>
              <a:gdLst>
                <a:gd name="T0" fmla="*/ 162 w 1321"/>
                <a:gd name="T1" fmla="*/ 128 h 753"/>
                <a:gd name="T2" fmla="*/ 330 w 1321"/>
                <a:gd name="T3" fmla="*/ 64 h 753"/>
                <a:gd name="T4" fmla="*/ 176 w 1321"/>
                <a:gd name="T5" fmla="*/ 0 h 753"/>
                <a:gd name="T6" fmla="*/ 4 w 1321"/>
                <a:gd name="T7" fmla="*/ 39 h 753"/>
                <a:gd name="T8" fmla="*/ 3 w 1321"/>
                <a:gd name="T9" fmla="*/ 40 h 753"/>
                <a:gd name="T10" fmla="*/ 2 w 1321"/>
                <a:gd name="T11" fmla="*/ 44 h 753"/>
                <a:gd name="T12" fmla="*/ 1 w 1321"/>
                <a:gd name="T13" fmla="*/ 49 h 753"/>
                <a:gd name="T14" fmla="*/ 0 w 1321"/>
                <a:gd name="T15" fmla="*/ 56 h 753"/>
                <a:gd name="T16" fmla="*/ 0 w 1321"/>
                <a:gd name="T17" fmla="*/ 65 h 753"/>
                <a:gd name="T18" fmla="*/ 2 w 1321"/>
                <a:gd name="T19" fmla="*/ 75 h 753"/>
                <a:gd name="T20" fmla="*/ 6 w 1321"/>
                <a:gd name="T21" fmla="*/ 85 h 753"/>
                <a:gd name="T22" fmla="*/ 13 w 1321"/>
                <a:gd name="T23" fmla="*/ 96 h 753"/>
                <a:gd name="T24" fmla="*/ 13 w 1321"/>
                <a:gd name="T25" fmla="*/ 96 h 753"/>
                <a:gd name="T26" fmla="*/ 14 w 1321"/>
                <a:gd name="T27" fmla="*/ 96 h 753"/>
                <a:gd name="T28" fmla="*/ 14 w 1321"/>
                <a:gd name="T29" fmla="*/ 96 h 753"/>
                <a:gd name="T30" fmla="*/ 14 w 1321"/>
                <a:gd name="T31" fmla="*/ 96 h 753"/>
                <a:gd name="T32" fmla="*/ 14 w 1321"/>
                <a:gd name="T33" fmla="*/ 96 h 753"/>
                <a:gd name="T34" fmla="*/ 14 w 1321"/>
                <a:gd name="T35" fmla="*/ 96 h 753"/>
                <a:gd name="T36" fmla="*/ 166 w 1321"/>
                <a:gd name="T37" fmla="*/ 189 h 753"/>
                <a:gd name="T38" fmla="*/ 166 w 1321"/>
                <a:gd name="T39" fmla="*/ 186 h 753"/>
                <a:gd name="T40" fmla="*/ 164 w 1321"/>
                <a:gd name="T41" fmla="*/ 181 h 753"/>
                <a:gd name="T42" fmla="*/ 164 w 1321"/>
                <a:gd name="T43" fmla="*/ 181 h 753"/>
                <a:gd name="T44" fmla="*/ 164 w 1321"/>
                <a:gd name="T45" fmla="*/ 181 h 753"/>
                <a:gd name="T46" fmla="*/ 163 w 1321"/>
                <a:gd name="T47" fmla="*/ 179 h 753"/>
                <a:gd name="T48" fmla="*/ 161 w 1321"/>
                <a:gd name="T49" fmla="*/ 174 h 753"/>
                <a:gd name="T50" fmla="*/ 158 w 1321"/>
                <a:gd name="T51" fmla="*/ 168 h 753"/>
                <a:gd name="T52" fmla="*/ 156 w 1321"/>
                <a:gd name="T53" fmla="*/ 160 h 753"/>
                <a:gd name="T54" fmla="*/ 155 w 1321"/>
                <a:gd name="T55" fmla="*/ 151 h 753"/>
                <a:gd name="T56" fmla="*/ 155 w 1321"/>
                <a:gd name="T57" fmla="*/ 143 h 753"/>
                <a:gd name="T58" fmla="*/ 157 w 1321"/>
                <a:gd name="T59" fmla="*/ 135 h 753"/>
                <a:gd name="T60" fmla="*/ 162 w 1321"/>
                <a:gd name="T61" fmla="*/ 128 h 75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21"/>
                <a:gd name="T94" fmla="*/ 0 h 753"/>
                <a:gd name="T95" fmla="*/ 1321 w 1321"/>
                <a:gd name="T96" fmla="*/ 753 h 75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21" h="753">
                  <a:moveTo>
                    <a:pt x="650" y="509"/>
                  </a:moveTo>
                  <a:lnTo>
                    <a:pt x="1321" y="255"/>
                  </a:lnTo>
                  <a:lnTo>
                    <a:pt x="704" y="0"/>
                  </a:lnTo>
                  <a:lnTo>
                    <a:pt x="17" y="154"/>
                  </a:lnTo>
                  <a:lnTo>
                    <a:pt x="15" y="159"/>
                  </a:lnTo>
                  <a:lnTo>
                    <a:pt x="9" y="173"/>
                  </a:lnTo>
                  <a:lnTo>
                    <a:pt x="4" y="195"/>
                  </a:lnTo>
                  <a:lnTo>
                    <a:pt x="0" y="224"/>
                  </a:lnTo>
                  <a:lnTo>
                    <a:pt x="1" y="258"/>
                  </a:lnTo>
                  <a:lnTo>
                    <a:pt x="9" y="298"/>
                  </a:lnTo>
                  <a:lnTo>
                    <a:pt x="27" y="339"/>
                  </a:lnTo>
                  <a:lnTo>
                    <a:pt x="55" y="382"/>
                  </a:lnTo>
                  <a:lnTo>
                    <a:pt x="57" y="382"/>
                  </a:lnTo>
                  <a:lnTo>
                    <a:pt x="57" y="383"/>
                  </a:lnTo>
                  <a:lnTo>
                    <a:pt x="58" y="384"/>
                  </a:lnTo>
                  <a:lnTo>
                    <a:pt x="666" y="753"/>
                  </a:lnTo>
                  <a:lnTo>
                    <a:pt x="666" y="743"/>
                  </a:lnTo>
                  <a:lnTo>
                    <a:pt x="657" y="721"/>
                  </a:lnTo>
                  <a:lnTo>
                    <a:pt x="654" y="714"/>
                  </a:lnTo>
                  <a:lnTo>
                    <a:pt x="645" y="696"/>
                  </a:lnTo>
                  <a:lnTo>
                    <a:pt x="635" y="670"/>
                  </a:lnTo>
                  <a:lnTo>
                    <a:pt x="626" y="638"/>
                  </a:lnTo>
                  <a:lnTo>
                    <a:pt x="620" y="604"/>
                  </a:lnTo>
                  <a:lnTo>
                    <a:pt x="621" y="569"/>
                  </a:lnTo>
                  <a:lnTo>
                    <a:pt x="629" y="537"/>
                  </a:lnTo>
                  <a:lnTo>
                    <a:pt x="650" y="5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1" name="Freeform 1453"/>
            <p:cNvSpPr>
              <a:spLocks/>
            </p:cNvSpPr>
            <p:nvPr/>
          </p:nvSpPr>
          <p:spPr bwMode="auto">
            <a:xfrm>
              <a:off x="198" y="2002"/>
              <a:ext cx="593" cy="227"/>
            </a:xfrm>
            <a:custGeom>
              <a:avLst/>
              <a:gdLst>
                <a:gd name="T0" fmla="*/ 297 w 1186"/>
                <a:gd name="T1" fmla="*/ 56 h 456"/>
                <a:gd name="T2" fmla="*/ 147 w 1186"/>
                <a:gd name="T3" fmla="*/ 113 h 456"/>
                <a:gd name="T4" fmla="*/ 0 w 1186"/>
                <a:gd name="T5" fmla="*/ 36 h 456"/>
                <a:gd name="T6" fmla="*/ 159 w 1186"/>
                <a:gd name="T7" fmla="*/ 0 h 456"/>
                <a:gd name="T8" fmla="*/ 297 w 1186"/>
                <a:gd name="T9" fmla="*/ 56 h 4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6"/>
                <a:gd name="T16" fmla="*/ 0 h 456"/>
                <a:gd name="T17" fmla="*/ 1186 w 1186"/>
                <a:gd name="T18" fmla="*/ 456 h 4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6" h="456">
                  <a:moveTo>
                    <a:pt x="1186" y="226"/>
                  </a:moveTo>
                  <a:lnTo>
                    <a:pt x="586" y="456"/>
                  </a:lnTo>
                  <a:lnTo>
                    <a:pt x="0" y="144"/>
                  </a:lnTo>
                  <a:lnTo>
                    <a:pt x="639" y="0"/>
                  </a:lnTo>
                  <a:lnTo>
                    <a:pt x="1186" y="226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2" name="Freeform 1454"/>
            <p:cNvSpPr>
              <a:spLocks/>
            </p:cNvSpPr>
            <p:nvPr/>
          </p:nvSpPr>
          <p:spPr bwMode="auto">
            <a:xfrm>
              <a:off x="177" y="2079"/>
              <a:ext cx="302" cy="260"/>
            </a:xfrm>
            <a:custGeom>
              <a:avLst/>
              <a:gdLst>
                <a:gd name="T0" fmla="*/ 150 w 605"/>
                <a:gd name="T1" fmla="*/ 130 h 522"/>
                <a:gd name="T2" fmla="*/ 11 w 605"/>
                <a:gd name="T3" fmla="*/ 45 h 522"/>
                <a:gd name="T4" fmla="*/ 6 w 605"/>
                <a:gd name="T5" fmla="*/ 37 h 522"/>
                <a:gd name="T6" fmla="*/ 3 w 605"/>
                <a:gd name="T7" fmla="*/ 30 h 522"/>
                <a:gd name="T8" fmla="*/ 0 w 605"/>
                <a:gd name="T9" fmla="*/ 23 h 522"/>
                <a:gd name="T10" fmla="*/ 0 w 605"/>
                <a:gd name="T11" fmla="*/ 17 h 522"/>
                <a:gd name="T12" fmla="*/ 0 w 605"/>
                <a:gd name="T13" fmla="*/ 11 h 522"/>
                <a:gd name="T14" fmla="*/ 0 w 605"/>
                <a:gd name="T15" fmla="*/ 6 h 522"/>
                <a:gd name="T16" fmla="*/ 1 w 605"/>
                <a:gd name="T17" fmla="*/ 3 h 522"/>
                <a:gd name="T18" fmla="*/ 2 w 605"/>
                <a:gd name="T19" fmla="*/ 0 h 522"/>
                <a:gd name="T20" fmla="*/ 151 w 605"/>
                <a:gd name="T21" fmla="*/ 79 h 522"/>
                <a:gd name="T22" fmla="*/ 147 w 605"/>
                <a:gd name="T23" fmla="*/ 84 h 522"/>
                <a:gd name="T24" fmla="*/ 145 w 605"/>
                <a:gd name="T25" fmla="*/ 90 h 522"/>
                <a:gd name="T26" fmla="*/ 144 w 605"/>
                <a:gd name="T27" fmla="*/ 97 h 522"/>
                <a:gd name="T28" fmla="*/ 144 w 605"/>
                <a:gd name="T29" fmla="*/ 104 h 522"/>
                <a:gd name="T30" fmla="*/ 145 w 605"/>
                <a:gd name="T31" fmla="*/ 111 h 522"/>
                <a:gd name="T32" fmla="*/ 146 w 605"/>
                <a:gd name="T33" fmla="*/ 117 h 522"/>
                <a:gd name="T34" fmla="*/ 148 w 605"/>
                <a:gd name="T35" fmla="*/ 124 h 522"/>
                <a:gd name="T36" fmla="*/ 150 w 605"/>
                <a:gd name="T37" fmla="*/ 130 h 5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5"/>
                <a:gd name="T58" fmla="*/ 0 h 522"/>
                <a:gd name="T59" fmla="*/ 605 w 605"/>
                <a:gd name="T60" fmla="*/ 522 h 52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5" h="522">
                  <a:moveTo>
                    <a:pt x="602" y="522"/>
                  </a:moveTo>
                  <a:lnTo>
                    <a:pt x="47" y="180"/>
                  </a:lnTo>
                  <a:lnTo>
                    <a:pt x="26" y="149"/>
                  </a:lnTo>
                  <a:lnTo>
                    <a:pt x="12" y="120"/>
                  </a:lnTo>
                  <a:lnTo>
                    <a:pt x="3" y="94"/>
                  </a:lnTo>
                  <a:lnTo>
                    <a:pt x="0" y="68"/>
                  </a:lnTo>
                  <a:lnTo>
                    <a:pt x="0" y="46"/>
                  </a:lnTo>
                  <a:lnTo>
                    <a:pt x="2" y="27"/>
                  </a:lnTo>
                  <a:lnTo>
                    <a:pt x="6" y="12"/>
                  </a:lnTo>
                  <a:lnTo>
                    <a:pt x="9" y="0"/>
                  </a:lnTo>
                  <a:lnTo>
                    <a:pt x="605" y="318"/>
                  </a:lnTo>
                  <a:lnTo>
                    <a:pt x="591" y="340"/>
                  </a:lnTo>
                  <a:lnTo>
                    <a:pt x="582" y="364"/>
                  </a:lnTo>
                  <a:lnTo>
                    <a:pt x="577" y="390"/>
                  </a:lnTo>
                  <a:lnTo>
                    <a:pt x="577" y="418"/>
                  </a:lnTo>
                  <a:lnTo>
                    <a:pt x="580" y="446"/>
                  </a:lnTo>
                  <a:lnTo>
                    <a:pt x="586" y="472"/>
                  </a:lnTo>
                  <a:lnTo>
                    <a:pt x="592" y="497"/>
                  </a:lnTo>
                  <a:lnTo>
                    <a:pt x="602" y="52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3" name="Freeform 1455"/>
            <p:cNvSpPr>
              <a:spLocks/>
            </p:cNvSpPr>
            <p:nvPr/>
          </p:nvSpPr>
          <p:spPr bwMode="auto">
            <a:xfrm>
              <a:off x="478" y="2125"/>
              <a:ext cx="351" cy="240"/>
            </a:xfrm>
            <a:custGeom>
              <a:avLst/>
              <a:gdLst>
                <a:gd name="T0" fmla="*/ 155 w 701"/>
                <a:gd name="T1" fmla="*/ 36 h 480"/>
                <a:gd name="T2" fmla="*/ 0 w 701"/>
                <a:gd name="T3" fmla="*/ 99 h 480"/>
                <a:gd name="T4" fmla="*/ 2 w 701"/>
                <a:gd name="T5" fmla="*/ 104 h 480"/>
                <a:gd name="T6" fmla="*/ 157 w 701"/>
                <a:gd name="T7" fmla="*/ 42 h 480"/>
                <a:gd name="T8" fmla="*/ 166 w 701"/>
                <a:gd name="T9" fmla="*/ 51 h 480"/>
                <a:gd name="T10" fmla="*/ 9 w 701"/>
                <a:gd name="T11" fmla="*/ 115 h 480"/>
                <a:gd name="T12" fmla="*/ 11 w 701"/>
                <a:gd name="T13" fmla="*/ 120 h 480"/>
                <a:gd name="T14" fmla="*/ 176 w 701"/>
                <a:gd name="T15" fmla="*/ 53 h 480"/>
                <a:gd name="T16" fmla="*/ 159 w 701"/>
                <a:gd name="T17" fmla="*/ 37 h 480"/>
                <a:gd name="T18" fmla="*/ 159 w 701"/>
                <a:gd name="T19" fmla="*/ 0 h 480"/>
                <a:gd name="T20" fmla="*/ 154 w 701"/>
                <a:gd name="T21" fmla="*/ 0 h 480"/>
                <a:gd name="T22" fmla="*/ 154 w 701"/>
                <a:gd name="T23" fmla="*/ 12 h 480"/>
                <a:gd name="T24" fmla="*/ 155 w 701"/>
                <a:gd name="T25" fmla="*/ 36 h 4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01"/>
                <a:gd name="T40" fmla="*/ 0 h 480"/>
                <a:gd name="T41" fmla="*/ 701 w 701"/>
                <a:gd name="T42" fmla="*/ 480 h 4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01" h="480">
                  <a:moveTo>
                    <a:pt x="617" y="144"/>
                  </a:moveTo>
                  <a:lnTo>
                    <a:pt x="0" y="394"/>
                  </a:lnTo>
                  <a:lnTo>
                    <a:pt x="6" y="416"/>
                  </a:lnTo>
                  <a:lnTo>
                    <a:pt x="626" y="165"/>
                  </a:lnTo>
                  <a:lnTo>
                    <a:pt x="663" y="201"/>
                  </a:lnTo>
                  <a:lnTo>
                    <a:pt x="33" y="459"/>
                  </a:lnTo>
                  <a:lnTo>
                    <a:pt x="41" y="480"/>
                  </a:lnTo>
                  <a:lnTo>
                    <a:pt x="701" y="209"/>
                  </a:lnTo>
                  <a:lnTo>
                    <a:pt x="636" y="148"/>
                  </a:lnTo>
                  <a:lnTo>
                    <a:pt x="634" y="0"/>
                  </a:lnTo>
                  <a:lnTo>
                    <a:pt x="615" y="0"/>
                  </a:lnTo>
                  <a:lnTo>
                    <a:pt x="616" y="46"/>
                  </a:lnTo>
                  <a:lnTo>
                    <a:pt x="617" y="1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4" name="Freeform 1456"/>
            <p:cNvSpPr>
              <a:spLocks/>
            </p:cNvSpPr>
            <p:nvPr/>
          </p:nvSpPr>
          <p:spPr bwMode="auto">
            <a:xfrm>
              <a:off x="430" y="1973"/>
              <a:ext cx="330" cy="151"/>
            </a:xfrm>
            <a:custGeom>
              <a:avLst/>
              <a:gdLst>
                <a:gd name="T0" fmla="*/ 10 w 659"/>
                <a:gd name="T1" fmla="*/ 38 h 301"/>
                <a:gd name="T2" fmla="*/ 2 w 659"/>
                <a:gd name="T3" fmla="*/ 48 h 301"/>
                <a:gd name="T4" fmla="*/ 0 w 659"/>
                <a:gd name="T5" fmla="*/ 61 h 301"/>
                <a:gd name="T6" fmla="*/ 2 w 659"/>
                <a:gd name="T7" fmla="*/ 70 h 301"/>
                <a:gd name="T8" fmla="*/ 2 w 659"/>
                <a:gd name="T9" fmla="*/ 76 h 301"/>
                <a:gd name="T10" fmla="*/ 164 w 659"/>
                <a:gd name="T11" fmla="*/ 34 h 301"/>
                <a:gd name="T12" fmla="*/ 165 w 659"/>
                <a:gd name="T13" fmla="*/ 0 h 301"/>
                <a:gd name="T14" fmla="*/ 10 w 659"/>
                <a:gd name="T15" fmla="*/ 38 h 3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59"/>
                <a:gd name="T25" fmla="*/ 0 h 301"/>
                <a:gd name="T26" fmla="*/ 659 w 659"/>
                <a:gd name="T27" fmla="*/ 301 h 3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59" h="301">
                  <a:moveTo>
                    <a:pt x="38" y="151"/>
                  </a:moveTo>
                  <a:lnTo>
                    <a:pt x="5" y="190"/>
                  </a:lnTo>
                  <a:lnTo>
                    <a:pt x="0" y="243"/>
                  </a:lnTo>
                  <a:lnTo>
                    <a:pt x="6" y="279"/>
                  </a:lnTo>
                  <a:lnTo>
                    <a:pt x="8" y="301"/>
                  </a:lnTo>
                  <a:lnTo>
                    <a:pt x="655" y="134"/>
                  </a:lnTo>
                  <a:lnTo>
                    <a:pt x="659" y="0"/>
                  </a:lnTo>
                  <a:lnTo>
                    <a:pt x="38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5" name="Freeform 1457"/>
            <p:cNvSpPr>
              <a:spLocks/>
            </p:cNvSpPr>
            <p:nvPr/>
          </p:nvSpPr>
          <p:spPr bwMode="auto">
            <a:xfrm>
              <a:off x="144" y="1832"/>
              <a:ext cx="654" cy="329"/>
            </a:xfrm>
            <a:custGeom>
              <a:avLst/>
              <a:gdLst>
                <a:gd name="T0" fmla="*/ 155 w 1308"/>
                <a:gd name="T1" fmla="*/ 110 h 658"/>
                <a:gd name="T2" fmla="*/ 327 w 1308"/>
                <a:gd name="T3" fmla="*/ 68 h 658"/>
                <a:gd name="T4" fmla="*/ 180 w 1308"/>
                <a:gd name="T5" fmla="*/ 0 h 658"/>
                <a:gd name="T6" fmla="*/ 6 w 1308"/>
                <a:gd name="T7" fmla="*/ 21 h 658"/>
                <a:gd name="T8" fmla="*/ 5 w 1308"/>
                <a:gd name="T9" fmla="*/ 21 h 658"/>
                <a:gd name="T10" fmla="*/ 5 w 1308"/>
                <a:gd name="T11" fmla="*/ 24 h 658"/>
                <a:gd name="T12" fmla="*/ 3 w 1308"/>
                <a:gd name="T13" fmla="*/ 29 h 658"/>
                <a:gd name="T14" fmla="*/ 1 w 1308"/>
                <a:gd name="T15" fmla="*/ 35 h 658"/>
                <a:gd name="T16" fmla="*/ 0 w 1308"/>
                <a:gd name="T17" fmla="*/ 42 h 658"/>
                <a:gd name="T18" fmla="*/ 1 w 1308"/>
                <a:gd name="T19" fmla="*/ 50 h 658"/>
                <a:gd name="T20" fmla="*/ 5 w 1308"/>
                <a:gd name="T21" fmla="*/ 60 h 658"/>
                <a:gd name="T22" fmla="*/ 10 w 1308"/>
                <a:gd name="T23" fmla="*/ 70 h 658"/>
                <a:gd name="T24" fmla="*/ 10 w 1308"/>
                <a:gd name="T25" fmla="*/ 71 h 658"/>
                <a:gd name="T26" fmla="*/ 10 w 1308"/>
                <a:gd name="T27" fmla="*/ 71 h 658"/>
                <a:gd name="T28" fmla="*/ 10 w 1308"/>
                <a:gd name="T29" fmla="*/ 71 h 658"/>
                <a:gd name="T30" fmla="*/ 153 w 1308"/>
                <a:gd name="T31" fmla="*/ 165 h 658"/>
                <a:gd name="T32" fmla="*/ 154 w 1308"/>
                <a:gd name="T33" fmla="*/ 163 h 658"/>
                <a:gd name="T34" fmla="*/ 152 w 1308"/>
                <a:gd name="T35" fmla="*/ 158 h 658"/>
                <a:gd name="T36" fmla="*/ 152 w 1308"/>
                <a:gd name="T37" fmla="*/ 158 h 658"/>
                <a:gd name="T38" fmla="*/ 152 w 1308"/>
                <a:gd name="T39" fmla="*/ 158 h 658"/>
                <a:gd name="T40" fmla="*/ 151 w 1308"/>
                <a:gd name="T41" fmla="*/ 156 h 658"/>
                <a:gd name="T42" fmla="*/ 150 w 1308"/>
                <a:gd name="T43" fmla="*/ 152 h 658"/>
                <a:gd name="T44" fmla="*/ 148 w 1308"/>
                <a:gd name="T45" fmla="*/ 146 h 658"/>
                <a:gd name="T46" fmla="*/ 147 w 1308"/>
                <a:gd name="T47" fmla="*/ 139 h 658"/>
                <a:gd name="T48" fmla="*/ 146 w 1308"/>
                <a:gd name="T49" fmla="*/ 131 h 658"/>
                <a:gd name="T50" fmla="*/ 147 w 1308"/>
                <a:gd name="T51" fmla="*/ 123 h 658"/>
                <a:gd name="T52" fmla="*/ 150 w 1308"/>
                <a:gd name="T53" fmla="*/ 116 h 658"/>
                <a:gd name="T54" fmla="*/ 155 w 1308"/>
                <a:gd name="T55" fmla="*/ 110 h 65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08"/>
                <a:gd name="T85" fmla="*/ 0 h 658"/>
                <a:gd name="T86" fmla="*/ 1308 w 1308"/>
                <a:gd name="T87" fmla="*/ 658 h 65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08" h="658">
                  <a:moveTo>
                    <a:pt x="620" y="443"/>
                  </a:moveTo>
                  <a:lnTo>
                    <a:pt x="1308" y="272"/>
                  </a:lnTo>
                  <a:lnTo>
                    <a:pt x="722" y="0"/>
                  </a:lnTo>
                  <a:lnTo>
                    <a:pt x="26" y="81"/>
                  </a:lnTo>
                  <a:lnTo>
                    <a:pt x="23" y="86"/>
                  </a:lnTo>
                  <a:lnTo>
                    <a:pt x="17" y="98"/>
                  </a:lnTo>
                  <a:lnTo>
                    <a:pt x="9" y="116"/>
                  </a:lnTo>
                  <a:lnTo>
                    <a:pt x="3" y="140"/>
                  </a:lnTo>
                  <a:lnTo>
                    <a:pt x="0" y="170"/>
                  </a:lnTo>
                  <a:lnTo>
                    <a:pt x="4" y="203"/>
                  </a:lnTo>
                  <a:lnTo>
                    <a:pt x="17" y="240"/>
                  </a:lnTo>
                  <a:lnTo>
                    <a:pt x="41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3" y="282"/>
                  </a:lnTo>
                  <a:lnTo>
                    <a:pt x="612" y="658"/>
                  </a:lnTo>
                  <a:lnTo>
                    <a:pt x="615" y="649"/>
                  </a:lnTo>
                  <a:lnTo>
                    <a:pt x="608" y="629"/>
                  </a:lnTo>
                  <a:lnTo>
                    <a:pt x="604" y="622"/>
                  </a:lnTo>
                  <a:lnTo>
                    <a:pt x="599" y="606"/>
                  </a:lnTo>
                  <a:lnTo>
                    <a:pt x="591" y="582"/>
                  </a:lnTo>
                  <a:lnTo>
                    <a:pt x="585" y="553"/>
                  </a:lnTo>
                  <a:lnTo>
                    <a:pt x="581" y="523"/>
                  </a:lnTo>
                  <a:lnTo>
                    <a:pt x="585" y="492"/>
                  </a:lnTo>
                  <a:lnTo>
                    <a:pt x="597" y="465"/>
                  </a:lnTo>
                  <a:lnTo>
                    <a:pt x="620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6" name="Freeform 1458"/>
            <p:cNvSpPr>
              <a:spLocks/>
            </p:cNvSpPr>
            <p:nvPr/>
          </p:nvSpPr>
          <p:spPr bwMode="auto">
            <a:xfrm>
              <a:off x="430" y="1973"/>
              <a:ext cx="330" cy="151"/>
            </a:xfrm>
            <a:custGeom>
              <a:avLst/>
              <a:gdLst>
                <a:gd name="T0" fmla="*/ 10 w 659"/>
                <a:gd name="T1" fmla="*/ 38 h 301"/>
                <a:gd name="T2" fmla="*/ 2 w 659"/>
                <a:gd name="T3" fmla="*/ 48 h 301"/>
                <a:gd name="T4" fmla="*/ 0 w 659"/>
                <a:gd name="T5" fmla="*/ 61 h 301"/>
                <a:gd name="T6" fmla="*/ 2 w 659"/>
                <a:gd name="T7" fmla="*/ 70 h 301"/>
                <a:gd name="T8" fmla="*/ 2 w 659"/>
                <a:gd name="T9" fmla="*/ 76 h 301"/>
                <a:gd name="T10" fmla="*/ 164 w 659"/>
                <a:gd name="T11" fmla="*/ 34 h 301"/>
                <a:gd name="T12" fmla="*/ 165 w 659"/>
                <a:gd name="T13" fmla="*/ 0 h 301"/>
                <a:gd name="T14" fmla="*/ 10 w 659"/>
                <a:gd name="T15" fmla="*/ 38 h 3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59"/>
                <a:gd name="T25" fmla="*/ 0 h 301"/>
                <a:gd name="T26" fmla="*/ 659 w 659"/>
                <a:gd name="T27" fmla="*/ 301 h 30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59" h="301">
                  <a:moveTo>
                    <a:pt x="38" y="151"/>
                  </a:moveTo>
                  <a:lnTo>
                    <a:pt x="5" y="190"/>
                  </a:lnTo>
                  <a:lnTo>
                    <a:pt x="0" y="243"/>
                  </a:lnTo>
                  <a:lnTo>
                    <a:pt x="6" y="279"/>
                  </a:lnTo>
                  <a:lnTo>
                    <a:pt x="8" y="301"/>
                  </a:lnTo>
                  <a:lnTo>
                    <a:pt x="655" y="134"/>
                  </a:lnTo>
                  <a:lnTo>
                    <a:pt x="659" y="0"/>
                  </a:lnTo>
                  <a:lnTo>
                    <a:pt x="38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7" name="Freeform 1459"/>
            <p:cNvSpPr>
              <a:spLocks/>
            </p:cNvSpPr>
            <p:nvPr/>
          </p:nvSpPr>
          <p:spPr bwMode="auto">
            <a:xfrm>
              <a:off x="434" y="2042"/>
              <a:ext cx="349" cy="113"/>
            </a:xfrm>
            <a:custGeom>
              <a:avLst/>
              <a:gdLst>
                <a:gd name="T0" fmla="*/ 0 w 698"/>
                <a:gd name="T1" fmla="*/ 43 h 225"/>
                <a:gd name="T2" fmla="*/ 7 w 698"/>
                <a:gd name="T3" fmla="*/ 57 h 225"/>
                <a:gd name="T4" fmla="*/ 175 w 698"/>
                <a:gd name="T5" fmla="*/ 13 h 225"/>
                <a:gd name="T6" fmla="*/ 161 w 698"/>
                <a:gd name="T7" fmla="*/ 0 h 225"/>
                <a:gd name="T8" fmla="*/ 0 w 698"/>
                <a:gd name="T9" fmla="*/ 43 h 2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8"/>
                <a:gd name="T16" fmla="*/ 0 h 225"/>
                <a:gd name="T17" fmla="*/ 698 w 698"/>
                <a:gd name="T18" fmla="*/ 225 h 2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8" h="225">
                  <a:moveTo>
                    <a:pt x="0" y="171"/>
                  </a:moveTo>
                  <a:lnTo>
                    <a:pt x="29" y="225"/>
                  </a:lnTo>
                  <a:lnTo>
                    <a:pt x="698" y="50"/>
                  </a:lnTo>
                  <a:lnTo>
                    <a:pt x="644" y="0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8" name="Freeform 1460"/>
            <p:cNvSpPr>
              <a:spLocks/>
            </p:cNvSpPr>
            <p:nvPr/>
          </p:nvSpPr>
          <p:spPr bwMode="auto">
            <a:xfrm>
              <a:off x="144" y="1832"/>
              <a:ext cx="654" cy="329"/>
            </a:xfrm>
            <a:custGeom>
              <a:avLst/>
              <a:gdLst>
                <a:gd name="T0" fmla="*/ 155 w 1308"/>
                <a:gd name="T1" fmla="*/ 110 h 658"/>
                <a:gd name="T2" fmla="*/ 327 w 1308"/>
                <a:gd name="T3" fmla="*/ 68 h 658"/>
                <a:gd name="T4" fmla="*/ 180 w 1308"/>
                <a:gd name="T5" fmla="*/ 0 h 658"/>
                <a:gd name="T6" fmla="*/ 6 w 1308"/>
                <a:gd name="T7" fmla="*/ 21 h 658"/>
                <a:gd name="T8" fmla="*/ 5 w 1308"/>
                <a:gd name="T9" fmla="*/ 21 h 658"/>
                <a:gd name="T10" fmla="*/ 5 w 1308"/>
                <a:gd name="T11" fmla="*/ 24 h 658"/>
                <a:gd name="T12" fmla="*/ 3 w 1308"/>
                <a:gd name="T13" fmla="*/ 29 h 658"/>
                <a:gd name="T14" fmla="*/ 1 w 1308"/>
                <a:gd name="T15" fmla="*/ 35 h 658"/>
                <a:gd name="T16" fmla="*/ 0 w 1308"/>
                <a:gd name="T17" fmla="*/ 42 h 658"/>
                <a:gd name="T18" fmla="*/ 1 w 1308"/>
                <a:gd name="T19" fmla="*/ 50 h 658"/>
                <a:gd name="T20" fmla="*/ 5 w 1308"/>
                <a:gd name="T21" fmla="*/ 60 h 658"/>
                <a:gd name="T22" fmla="*/ 10 w 1308"/>
                <a:gd name="T23" fmla="*/ 70 h 658"/>
                <a:gd name="T24" fmla="*/ 10 w 1308"/>
                <a:gd name="T25" fmla="*/ 71 h 658"/>
                <a:gd name="T26" fmla="*/ 10 w 1308"/>
                <a:gd name="T27" fmla="*/ 71 h 658"/>
                <a:gd name="T28" fmla="*/ 10 w 1308"/>
                <a:gd name="T29" fmla="*/ 71 h 658"/>
                <a:gd name="T30" fmla="*/ 153 w 1308"/>
                <a:gd name="T31" fmla="*/ 165 h 658"/>
                <a:gd name="T32" fmla="*/ 154 w 1308"/>
                <a:gd name="T33" fmla="*/ 163 h 658"/>
                <a:gd name="T34" fmla="*/ 152 w 1308"/>
                <a:gd name="T35" fmla="*/ 158 h 658"/>
                <a:gd name="T36" fmla="*/ 152 w 1308"/>
                <a:gd name="T37" fmla="*/ 158 h 658"/>
                <a:gd name="T38" fmla="*/ 152 w 1308"/>
                <a:gd name="T39" fmla="*/ 158 h 658"/>
                <a:gd name="T40" fmla="*/ 151 w 1308"/>
                <a:gd name="T41" fmla="*/ 156 h 658"/>
                <a:gd name="T42" fmla="*/ 150 w 1308"/>
                <a:gd name="T43" fmla="*/ 152 h 658"/>
                <a:gd name="T44" fmla="*/ 148 w 1308"/>
                <a:gd name="T45" fmla="*/ 146 h 658"/>
                <a:gd name="T46" fmla="*/ 147 w 1308"/>
                <a:gd name="T47" fmla="*/ 139 h 658"/>
                <a:gd name="T48" fmla="*/ 146 w 1308"/>
                <a:gd name="T49" fmla="*/ 131 h 658"/>
                <a:gd name="T50" fmla="*/ 147 w 1308"/>
                <a:gd name="T51" fmla="*/ 123 h 658"/>
                <a:gd name="T52" fmla="*/ 150 w 1308"/>
                <a:gd name="T53" fmla="*/ 116 h 658"/>
                <a:gd name="T54" fmla="*/ 155 w 1308"/>
                <a:gd name="T55" fmla="*/ 110 h 65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08"/>
                <a:gd name="T85" fmla="*/ 0 h 658"/>
                <a:gd name="T86" fmla="*/ 1308 w 1308"/>
                <a:gd name="T87" fmla="*/ 658 h 65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08" h="658">
                  <a:moveTo>
                    <a:pt x="620" y="443"/>
                  </a:moveTo>
                  <a:lnTo>
                    <a:pt x="1308" y="272"/>
                  </a:lnTo>
                  <a:lnTo>
                    <a:pt x="722" y="0"/>
                  </a:lnTo>
                  <a:lnTo>
                    <a:pt x="26" y="81"/>
                  </a:lnTo>
                  <a:lnTo>
                    <a:pt x="23" y="86"/>
                  </a:lnTo>
                  <a:lnTo>
                    <a:pt x="17" y="98"/>
                  </a:lnTo>
                  <a:lnTo>
                    <a:pt x="9" y="116"/>
                  </a:lnTo>
                  <a:lnTo>
                    <a:pt x="3" y="140"/>
                  </a:lnTo>
                  <a:lnTo>
                    <a:pt x="0" y="170"/>
                  </a:lnTo>
                  <a:lnTo>
                    <a:pt x="4" y="203"/>
                  </a:lnTo>
                  <a:lnTo>
                    <a:pt x="17" y="240"/>
                  </a:lnTo>
                  <a:lnTo>
                    <a:pt x="41" y="279"/>
                  </a:lnTo>
                  <a:lnTo>
                    <a:pt x="42" y="281"/>
                  </a:lnTo>
                  <a:lnTo>
                    <a:pt x="42" y="282"/>
                  </a:lnTo>
                  <a:lnTo>
                    <a:pt x="43" y="282"/>
                  </a:lnTo>
                  <a:lnTo>
                    <a:pt x="612" y="658"/>
                  </a:lnTo>
                  <a:lnTo>
                    <a:pt x="615" y="649"/>
                  </a:lnTo>
                  <a:lnTo>
                    <a:pt x="608" y="629"/>
                  </a:lnTo>
                  <a:lnTo>
                    <a:pt x="604" y="622"/>
                  </a:lnTo>
                  <a:lnTo>
                    <a:pt x="599" y="606"/>
                  </a:lnTo>
                  <a:lnTo>
                    <a:pt x="591" y="582"/>
                  </a:lnTo>
                  <a:lnTo>
                    <a:pt x="585" y="553"/>
                  </a:lnTo>
                  <a:lnTo>
                    <a:pt x="581" y="523"/>
                  </a:lnTo>
                  <a:lnTo>
                    <a:pt x="585" y="492"/>
                  </a:lnTo>
                  <a:lnTo>
                    <a:pt x="597" y="465"/>
                  </a:lnTo>
                  <a:lnTo>
                    <a:pt x="620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29" name="Freeform 1461"/>
            <p:cNvSpPr>
              <a:spLocks/>
            </p:cNvSpPr>
            <p:nvPr/>
          </p:nvSpPr>
          <p:spPr bwMode="auto">
            <a:xfrm>
              <a:off x="179" y="1843"/>
              <a:ext cx="584" cy="199"/>
            </a:xfrm>
            <a:custGeom>
              <a:avLst/>
              <a:gdLst>
                <a:gd name="T0" fmla="*/ 292 w 1167"/>
                <a:gd name="T1" fmla="*/ 61 h 397"/>
                <a:gd name="T2" fmla="*/ 138 w 1167"/>
                <a:gd name="T3" fmla="*/ 100 h 397"/>
                <a:gd name="T4" fmla="*/ 0 w 1167"/>
                <a:gd name="T5" fmla="*/ 20 h 397"/>
                <a:gd name="T6" fmla="*/ 162 w 1167"/>
                <a:gd name="T7" fmla="*/ 0 h 397"/>
                <a:gd name="T8" fmla="*/ 292 w 1167"/>
                <a:gd name="T9" fmla="*/ 61 h 3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7"/>
                <a:gd name="T16" fmla="*/ 0 h 397"/>
                <a:gd name="T17" fmla="*/ 1167 w 1167"/>
                <a:gd name="T18" fmla="*/ 397 h 3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7" h="397">
                  <a:moveTo>
                    <a:pt x="1167" y="243"/>
                  </a:moveTo>
                  <a:lnTo>
                    <a:pt x="551" y="397"/>
                  </a:lnTo>
                  <a:lnTo>
                    <a:pt x="0" y="78"/>
                  </a:lnTo>
                  <a:lnTo>
                    <a:pt x="646" y="0"/>
                  </a:lnTo>
                  <a:lnTo>
                    <a:pt x="1167" y="24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0" name="Freeform 1462"/>
            <p:cNvSpPr>
              <a:spLocks/>
            </p:cNvSpPr>
            <p:nvPr/>
          </p:nvSpPr>
          <p:spPr bwMode="auto">
            <a:xfrm>
              <a:off x="154" y="1885"/>
              <a:ext cx="288" cy="252"/>
            </a:xfrm>
            <a:custGeom>
              <a:avLst/>
              <a:gdLst>
                <a:gd name="T0" fmla="*/ 139 w 576"/>
                <a:gd name="T1" fmla="*/ 126 h 503"/>
                <a:gd name="T2" fmla="*/ 9 w 576"/>
                <a:gd name="T3" fmla="*/ 39 h 503"/>
                <a:gd name="T4" fmla="*/ 5 w 576"/>
                <a:gd name="T5" fmla="*/ 33 h 503"/>
                <a:gd name="T6" fmla="*/ 1 w 576"/>
                <a:gd name="T7" fmla="*/ 26 h 503"/>
                <a:gd name="T8" fmla="*/ 1 w 576"/>
                <a:gd name="T9" fmla="*/ 20 h 503"/>
                <a:gd name="T10" fmla="*/ 0 w 576"/>
                <a:gd name="T11" fmla="*/ 15 h 503"/>
                <a:gd name="T12" fmla="*/ 1 w 576"/>
                <a:gd name="T13" fmla="*/ 10 h 503"/>
                <a:gd name="T14" fmla="*/ 1 w 576"/>
                <a:gd name="T15" fmla="*/ 6 h 503"/>
                <a:gd name="T16" fmla="*/ 3 w 576"/>
                <a:gd name="T17" fmla="*/ 3 h 503"/>
                <a:gd name="T18" fmla="*/ 4 w 576"/>
                <a:gd name="T19" fmla="*/ 0 h 503"/>
                <a:gd name="T20" fmla="*/ 144 w 576"/>
                <a:gd name="T21" fmla="*/ 81 h 503"/>
                <a:gd name="T22" fmla="*/ 140 w 576"/>
                <a:gd name="T23" fmla="*/ 86 h 503"/>
                <a:gd name="T24" fmla="*/ 138 w 576"/>
                <a:gd name="T25" fmla="*/ 91 h 503"/>
                <a:gd name="T26" fmla="*/ 136 w 576"/>
                <a:gd name="T27" fmla="*/ 97 h 503"/>
                <a:gd name="T28" fmla="*/ 135 w 576"/>
                <a:gd name="T29" fmla="*/ 103 h 503"/>
                <a:gd name="T30" fmla="*/ 135 w 576"/>
                <a:gd name="T31" fmla="*/ 109 h 503"/>
                <a:gd name="T32" fmla="*/ 136 w 576"/>
                <a:gd name="T33" fmla="*/ 115 h 503"/>
                <a:gd name="T34" fmla="*/ 137 w 576"/>
                <a:gd name="T35" fmla="*/ 121 h 503"/>
                <a:gd name="T36" fmla="*/ 139 w 576"/>
                <a:gd name="T37" fmla="*/ 126 h 50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76"/>
                <a:gd name="T58" fmla="*/ 0 h 503"/>
                <a:gd name="T59" fmla="*/ 576 w 576"/>
                <a:gd name="T60" fmla="*/ 503 h 50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76" h="503">
                  <a:moveTo>
                    <a:pt x="555" y="503"/>
                  </a:moveTo>
                  <a:lnTo>
                    <a:pt x="36" y="156"/>
                  </a:lnTo>
                  <a:lnTo>
                    <a:pt x="17" y="129"/>
                  </a:lnTo>
                  <a:lnTo>
                    <a:pt x="6" y="102"/>
                  </a:lnTo>
                  <a:lnTo>
                    <a:pt x="1" y="78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6" y="22"/>
                  </a:lnTo>
                  <a:lnTo>
                    <a:pt x="12" y="9"/>
                  </a:lnTo>
                  <a:lnTo>
                    <a:pt x="16" y="0"/>
                  </a:lnTo>
                  <a:lnTo>
                    <a:pt x="576" y="324"/>
                  </a:lnTo>
                  <a:lnTo>
                    <a:pt x="560" y="343"/>
                  </a:lnTo>
                  <a:lnTo>
                    <a:pt x="549" y="362"/>
                  </a:lnTo>
                  <a:lnTo>
                    <a:pt x="542" y="385"/>
                  </a:lnTo>
                  <a:lnTo>
                    <a:pt x="540" y="409"/>
                  </a:lnTo>
                  <a:lnTo>
                    <a:pt x="540" y="434"/>
                  </a:lnTo>
                  <a:lnTo>
                    <a:pt x="543" y="458"/>
                  </a:lnTo>
                  <a:lnTo>
                    <a:pt x="548" y="481"/>
                  </a:lnTo>
                  <a:lnTo>
                    <a:pt x="555" y="503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1" name="Freeform 1463"/>
            <p:cNvSpPr>
              <a:spLocks/>
            </p:cNvSpPr>
            <p:nvPr/>
          </p:nvSpPr>
          <p:spPr bwMode="auto">
            <a:xfrm>
              <a:off x="434" y="1973"/>
              <a:ext cx="357" cy="188"/>
            </a:xfrm>
            <a:custGeom>
              <a:avLst/>
              <a:gdLst>
                <a:gd name="T0" fmla="*/ 159 w 716"/>
                <a:gd name="T1" fmla="*/ 33 h 375"/>
                <a:gd name="T2" fmla="*/ 0 w 716"/>
                <a:gd name="T3" fmla="*/ 74 h 375"/>
                <a:gd name="T4" fmla="*/ 1 w 716"/>
                <a:gd name="T5" fmla="*/ 79 h 375"/>
                <a:gd name="T6" fmla="*/ 160 w 716"/>
                <a:gd name="T7" fmla="*/ 37 h 375"/>
                <a:gd name="T8" fmla="*/ 169 w 716"/>
                <a:gd name="T9" fmla="*/ 46 h 375"/>
                <a:gd name="T10" fmla="*/ 7 w 716"/>
                <a:gd name="T11" fmla="*/ 89 h 375"/>
                <a:gd name="T12" fmla="*/ 8 w 716"/>
                <a:gd name="T13" fmla="*/ 94 h 375"/>
                <a:gd name="T14" fmla="*/ 178 w 716"/>
                <a:gd name="T15" fmla="*/ 49 h 375"/>
                <a:gd name="T16" fmla="*/ 163 w 716"/>
                <a:gd name="T17" fmla="*/ 34 h 375"/>
                <a:gd name="T18" fmla="*/ 166 w 716"/>
                <a:gd name="T19" fmla="*/ 1 h 375"/>
                <a:gd name="T20" fmla="*/ 161 w 716"/>
                <a:gd name="T21" fmla="*/ 0 h 375"/>
                <a:gd name="T22" fmla="*/ 160 w 716"/>
                <a:gd name="T23" fmla="*/ 11 h 375"/>
                <a:gd name="T24" fmla="*/ 159 w 716"/>
                <a:gd name="T25" fmla="*/ 33 h 3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16"/>
                <a:gd name="T40" fmla="*/ 0 h 375"/>
                <a:gd name="T41" fmla="*/ 716 w 716"/>
                <a:gd name="T42" fmla="*/ 375 h 37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16" h="375">
                  <a:moveTo>
                    <a:pt x="637" y="129"/>
                  </a:moveTo>
                  <a:lnTo>
                    <a:pt x="0" y="295"/>
                  </a:lnTo>
                  <a:lnTo>
                    <a:pt x="5" y="315"/>
                  </a:lnTo>
                  <a:lnTo>
                    <a:pt x="643" y="148"/>
                  </a:lnTo>
                  <a:lnTo>
                    <a:pt x="678" y="184"/>
                  </a:lnTo>
                  <a:lnTo>
                    <a:pt x="28" y="355"/>
                  </a:lnTo>
                  <a:lnTo>
                    <a:pt x="32" y="375"/>
                  </a:lnTo>
                  <a:lnTo>
                    <a:pt x="716" y="194"/>
                  </a:lnTo>
                  <a:lnTo>
                    <a:pt x="656" y="133"/>
                  </a:lnTo>
                  <a:lnTo>
                    <a:pt x="665" y="2"/>
                  </a:lnTo>
                  <a:lnTo>
                    <a:pt x="647" y="0"/>
                  </a:lnTo>
                  <a:lnTo>
                    <a:pt x="644" y="41"/>
                  </a:lnTo>
                  <a:lnTo>
                    <a:pt x="637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2" name="Freeform 1464"/>
            <p:cNvSpPr>
              <a:spLocks/>
            </p:cNvSpPr>
            <p:nvPr/>
          </p:nvSpPr>
          <p:spPr bwMode="auto">
            <a:xfrm>
              <a:off x="488" y="1756"/>
              <a:ext cx="311" cy="194"/>
            </a:xfrm>
            <a:custGeom>
              <a:avLst/>
              <a:gdLst>
                <a:gd name="T0" fmla="*/ 7 w 623"/>
                <a:gd name="T1" fmla="*/ 55 h 389"/>
                <a:gd name="T2" fmla="*/ 0 w 623"/>
                <a:gd name="T3" fmla="*/ 66 h 389"/>
                <a:gd name="T4" fmla="*/ 0 w 623"/>
                <a:gd name="T5" fmla="*/ 81 h 389"/>
                <a:gd name="T6" fmla="*/ 2 w 623"/>
                <a:gd name="T7" fmla="*/ 91 h 389"/>
                <a:gd name="T8" fmla="*/ 3 w 623"/>
                <a:gd name="T9" fmla="*/ 97 h 389"/>
                <a:gd name="T10" fmla="*/ 155 w 623"/>
                <a:gd name="T11" fmla="*/ 36 h 389"/>
                <a:gd name="T12" fmla="*/ 153 w 623"/>
                <a:gd name="T13" fmla="*/ 0 h 389"/>
                <a:gd name="T14" fmla="*/ 7 w 623"/>
                <a:gd name="T15" fmla="*/ 55 h 3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23"/>
                <a:gd name="T25" fmla="*/ 0 h 389"/>
                <a:gd name="T26" fmla="*/ 623 w 623"/>
                <a:gd name="T27" fmla="*/ 389 h 3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23" h="389">
                  <a:moveTo>
                    <a:pt x="29" y="221"/>
                  </a:moveTo>
                  <a:lnTo>
                    <a:pt x="0" y="266"/>
                  </a:lnTo>
                  <a:lnTo>
                    <a:pt x="2" y="326"/>
                  </a:lnTo>
                  <a:lnTo>
                    <a:pt x="11" y="365"/>
                  </a:lnTo>
                  <a:lnTo>
                    <a:pt x="15" y="389"/>
                  </a:lnTo>
                  <a:lnTo>
                    <a:pt x="623" y="145"/>
                  </a:lnTo>
                  <a:lnTo>
                    <a:pt x="615" y="0"/>
                  </a:lnTo>
                  <a:lnTo>
                    <a:pt x="29" y="2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3" name="Freeform 1465"/>
            <p:cNvSpPr>
              <a:spLocks/>
            </p:cNvSpPr>
            <p:nvPr/>
          </p:nvSpPr>
          <p:spPr bwMode="auto">
            <a:xfrm>
              <a:off x="496" y="1830"/>
              <a:ext cx="330" cy="153"/>
            </a:xfrm>
            <a:custGeom>
              <a:avLst/>
              <a:gdLst>
                <a:gd name="T0" fmla="*/ 0 w 662"/>
                <a:gd name="T1" fmla="*/ 63 h 305"/>
                <a:gd name="T2" fmla="*/ 8 w 662"/>
                <a:gd name="T3" fmla="*/ 77 h 305"/>
                <a:gd name="T4" fmla="*/ 165 w 662"/>
                <a:gd name="T5" fmla="*/ 13 h 305"/>
                <a:gd name="T6" fmla="*/ 150 w 662"/>
                <a:gd name="T7" fmla="*/ 0 h 305"/>
                <a:gd name="T8" fmla="*/ 0 w 662"/>
                <a:gd name="T9" fmla="*/ 63 h 3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2"/>
                <a:gd name="T16" fmla="*/ 0 h 305"/>
                <a:gd name="T17" fmla="*/ 662 w 662"/>
                <a:gd name="T18" fmla="*/ 305 h 3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2" h="305">
                  <a:moveTo>
                    <a:pt x="0" y="250"/>
                  </a:moveTo>
                  <a:lnTo>
                    <a:pt x="33" y="305"/>
                  </a:lnTo>
                  <a:lnTo>
                    <a:pt x="662" y="51"/>
                  </a:lnTo>
                  <a:lnTo>
                    <a:pt x="604" y="0"/>
                  </a:lnTo>
                  <a:lnTo>
                    <a:pt x="0" y="25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4" name="Freeform 1466"/>
            <p:cNvSpPr>
              <a:spLocks/>
            </p:cNvSpPr>
            <p:nvPr/>
          </p:nvSpPr>
          <p:spPr bwMode="auto">
            <a:xfrm>
              <a:off x="193" y="1624"/>
              <a:ext cx="639" cy="365"/>
            </a:xfrm>
            <a:custGeom>
              <a:avLst/>
              <a:gdLst>
                <a:gd name="T0" fmla="*/ 157 w 1279"/>
                <a:gd name="T1" fmla="*/ 123 h 731"/>
                <a:gd name="T2" fmla="*/ 319 w 1279"/>
                <a:gd name="T3" fmla="*/ 62 h 731"/>
                <a:gd name="T4" fmla="*/ 170 w 1279"/>
                <a:gd name="T5" fmla="*/ 0 h 731"/>
                <a:gd name="T6" fmla="*/ 4 w 1279"/>
                <a:gd name="T7" fmla="*/ 37 h 731"/>
                <a:gd name="T8" fmla="*/ 3 w 1279"/>
                <a:gd name="T9" fmla="*/ 39 h 731"/>
                <a:gd name="T10" fmla="*/ 2 w 1279"/>
                <a:gd name="T11" fmla="*/ 42 h 731"/>
                <a:gd name="T12" fmla="*/ 1 w 1279"/>
                <a:gd name="T13" fmla="*/ 47 h 731"/>
                <a:gd name="T14" fmla="*/ 0 w 1279"/>
                <a:gd name="T15" fmla="*/ 54 h 731"/>
                <a:gd name="T16" fmla="*/ 0 w 1279"/>
                <a:gd name="T17" fmla="*/ 62 h 731"/>
                <a:gd name="T18" fmla="*/ 2 w 1279"/>
                <a:gd name="T19" fmla="*/ 72 h 731"/>
                <a:gd name="T20" fmla="*/ 6 w 1279"/>
                <a:gd name="T21" fmla="*/ 82 h 731"/>
                <a:gd name="T22" fmla="*/ 13 w 1279"/>
                <a:gd name="T23" fmla="*/ 92 h 731"/>
                <a:gd name="T24" fmla="*/ 13 w 1279"/>
                <a:gd name="T25" fmla="*/ 92 h 731"/>
                <a:gd name="T26" fmla="*/ 13 w 1279"/>
                <a:gd name="T27" fmla="*/ 92 h 731"/>
                <a:gd name="T28" fmla="*/ 13 w 1279"/>
                <a:gd name="T29" fmla="*/ 93 h 731"/>
                <a:gd name="T30" fmla="*/ 13 w 1279"/>
                <a:gd name="T31" fmla="*/ 93 h 731"/>
                <a:gd name="T32" fmla="*/ 13 w 1279"/>
                <a:gd name="T33" fmla="*/ 93 h 731"/>
                <a:gd name="T34" fmla="*/ 13 w 1279"/>
                <a:gd name="T35" fmla="*/ 93 h 731"/>
                <a:gd name="T36" fmla="*/ 161 w 1279"/>
                <a:gd name="T37" fmla="*/ 182 h 731"/>
                <a:gd name="T38" fmla="*/ 161 w 1279"/>
                <a:gd name="T39" fmla="*/ 180 h 731"/>
                <a:gd name="T40" fmla="*/ 159 w 1279"/>
                <a:gd name="T41" fmla="*/ 175 h 731"/>
                <a:gd name="T42" fmla="*/ 159 w 1279"/>
                <a:gd name="T43" fmla="*/ 175 h 731"/>
                <a:gd name="T44" fmla="*/ 159 w 1279"/>
                <a:gd name="T45" fmla="*/ 174 h 731"/>
                <a:gd name="T46" fmla="*/ 158 w 1279"/>
                <a:gd name="T47" fmla="*/ 173 h 731"/>
                <a:gd name="T48" fmla="*/ 156 w 1279"/>
                <a:gd name="T49" fmla="*/ 169 h 731"/>
                <a:gd name="T50" fmla="*/ 154 w 1279"/>
                <a:gd name="T51" fmla="*/ 162 h 731"/>
                <a:gd name="T52" fmla="*/ 151 w 1279"/>
                <a:gd name="T53" fmla="*/ 154 h 731"/>
                <a:gd name="T54" fmla="*/ 150 w 1279"/>
                <a:gd name="T55" fmla="*/ 146 h 731"/>
                <a:gd name="T56" fmla="*/ 150 w 1279"/>
                <a:gd name="T57" fmla="*/ 138 h 731"/>
                <a:gd name="T58" fmla="*/ 152 w 1279"/>
                <a:gd name="T59" fmla="*/ 130 h 731"/>
                <a:gd name="T60" fmla="*/ 157 w 1279"/>
                <a:gd name="T61" fmla="*/ 123 h 73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279"/>
                <a:gd name="T94" fmla="*/ 0 h 731"/>
                <a:gd name="T95" fmla="*/ 1279 w 1279"/>
                <a:gd name="T96" fmla="*/ 731 h 73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279" h="731">
                  <a:moveTo>
                    <a:pt x="629" y="495"/>
                  </a:moveTo>
                  <a:lnTo>
                    <a:pt x="1279" y="248"/>
                  </a:lnTo>
                  <a:lnTo>
                    <a:pt x="681" y="0"/>
                  </a:lnTo>
                  <a:lnTo>
                    <a:pt x="16" y="150"/>
                  </a:lnTo>
                  <a:lnTo>
                    <a:pt x="14" y="156"/>
                  </a:lnTo>
                  <a:lnTo>
                    <a:pt x="8" y="169"/>
                  </a:lnTo>
                  <a:lnTo>
                    <a:pt x="4" y="190"/>
                  </a:lnTo>
                  <a:lnTo>
                    <a:pt x="0" y="219"/>
                  </a:lnTo>
                  <a:lnTo>
                    <a:pt x="0" y="251"/>
                  </a:lnTo>
                  <a:lnTo>
                    <a:pt x="8" y="289"/>
                  </a:lnTo>
                  <a:lnTo>
                    <a:pt x="26" y="329"/>
                  </a:lnTo>
                  <a:lnTo>
                    <a:pt x="53" y="371"/>
                  </a:lnTo>
                  <a:lnTo>
                    <a:pt x="54" y="371"/>
                  </a:lnTo>
                  <a:lnTo>
                    <a:pt x="54" y="372"/>
                  </a:lnTo>
                  <a:lnTo>
                    <a:pt x="644" y="731"/>
                  </a:lnTo>
                  <a:lnTo>
                    <a:pt x="646" y="721"/>
                  </a:lnTo>
                  <a:lnTo>
                    <a:pt x="636" y="700"/>
                  </a:lnTo>
                  <a:lnTo>
                    <a:pt x="636" y="699"/>
                  </a:lnTo>
                  <a:lnTo>
                    <a:pt x="633" y="692"/>
                  </a:lnTo>
                  <a:lnTo>
                    <a:pt x="625" y="676"/>
                  </a:lnTo>
                  <a:lnTo>
                    <a:pt x="616" y="650"/>
                  </a:lnTo>
                  <a:lnTo>
                    <a:pt x="606" y="619"/>
                  </a:lnTo>
                  <a:lnTo>
                    <a:pt x="601" y="586"/>
                  </a:lnTo>
                  <a:lnTo>
                    <a:pt x="601" y="553"/>
                  </a:lnTo>
                  <a:lnTo>
                    <a:pt x="610" y="521"/>
                  </a:lnTo>
                  <a:lnTo>
                    <a:pt x="629" y="4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5" name="Freeform 1467"/>
            <p:cNvSpPr>
              <a:spLocks/>
            </p:cNvSpPr>
            <p:nvPr/>
          </p:nvSpPr>
          <p:spPr bwMode="auto">
            <a:xfrm>
              <a:off x="224" y="1637"/>
              <a:ext cx="574" cy="221"/>
            </a:xfrm>
            <a:custGeom>
              <a:avLst/>
              <a:gdLst>
                <a:gd name="T0" fmla="*/ 287 w 1148"/>
                <a:gd name="T1" fmla="*/ 55 h 443"/>
                <a:gd name="T2" fmla="*/ 142 w 1148"/>
                <a:gd name="T3" fmla="*/ 110 h 443"/>
                <a:gd name="T4" fmla="*/ 0 w 1148"/>
                <a:gd name="T5" fmla="*/ 35 h 443"/>
                <a:gd name="T6" fmla="*/ 154 w 1148"/>
                <a:gd name="T7" fmla="*/ 0 h 443"/>
                <a:gd name="T8" fmla="*/ 287 w 1148"/>
                <a:gd name="T9" fmla="*/ 55 h 4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8"/>
                <a:gd name="T16" fmla="*/ 0 h 443"/>
                <a:gd name="T17" fmla="*/ 1148 w 1148"/>
                <a:gd name="T18" fmla="*/ 443 h 4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8" h="443">
                  <a:moveTo>
                    <a:pt x="1148" y="220"/>
                  </a:moveTo>
                  <a:lnTo>
                    <a:pt x="567" y="443"/>
                  </a:lnTo>
                  <a:lnTo>
                    <a:pt x="0" y="140"/>
                  </a:lnTo>
                  <a:lnTo>
                    <a:pt x="619" y="0"/>
                  </a:lnTo>
                  <a:lnTo>
                    <a:pt x="1148" y="22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6" name="Freeform 1468"/>
            <p:cNvSpPr>
              <a:spLocks/>
            </p:cNvSpPr>
            <p:nvPr/>
          </p:nvSpPr>
          <p:spPr bwMode="auto">
            <a:xfrm>
              <a:off x="203" y="1712"/>
              <a:ext cx="293" cy="252"/>
            </a:xfrm>
            <a:custGeom>
              <a:avLst/>
              <a:gdLst>
                <a:gd name="T0" fmla="*/ 146 w 585"/>
                <a:gd name="T1" fmla="*/ 126 h 504"/>
                <a:gd name="T2" fmla="*/ 12 w 585"/>
                <a:gd name="T3" fmla="*/ 44 h 504"/>
                <a:gd name="T4" fmla="*/ 6 w 585"/>
                <a:gd name="T5" fmla="*/ 36 h 504"/>
                <a:gd name="T6" fmla="*/ 3 w 585"/>
                <a:gd name="T7" fmla="*/ 30 h 504"/>
                <a:gd name="T8" fmla="*/ 1 w 585"/>
                <a:gd name="T9" fmla="*/ 23 h 504"/>
                <a:gd name="T10" fmla="*/ 0 w 585"/>
                <a:gd name="T11" fmla="*/ 17 h 504"/>
                <a:gd name="T12" fmla="*/ 0 w 585"/>
                <a:gd name="T13" fmla="*/ 11 h 504"/>
                <a:gd name="T14" fmla="*/ 1 w 585"/>
                <a:gd name="T15" fmla="*/ 7 h 504"/>
                <a:gd name="T16" fmla="*/ 2 w 585"/>
                <a:gd name="T17" fmla="*/ 3 h 504"/>
                <a:gd name="T18" fmla="*/ 3 w 585"/>
                <a:gd name="T19" fmla="*/ 0 h 504"/>
                <a:gd name="T20" fmla="*/ 147 w 585"/>
                <a:gd name="T21" fmla="*/ 77 h 504"/>
                <a:gd name="T22" fmla="*/ 143 w 585"/>
                <a:gd name="T23" fmla="*/ 83 h 504"/>
                <a:gd name="T24" fmla="*/ 141 w 585"/>
                <a:gd name="T25" fmla="*/ 89 h 504"/>
                <a:gd name="T26" fmla="*/ 140 w 585"/>
                <a:gd name="T27" fmla="*/ 95 h 504"/>
                <a:gd name="T28" fmla="*/ 140 w 585"/>
                <a:gd name="T29" fmla="*/ 101 h 504"/>
                <a:gd name="T30" fmla="*/ 141 w 585"/>
                <a:gd name="T31" fmla="*/ 108 h 504"/>
                <a:gd name="T32" fmla="*/ 142 w 585"/>
                <a:gd name="T33" fmla="*/ 115 h 504"/>
                <a:gd name="T34" fmla="*/ 144 w 585"/>
                <a:gd name="T35" fmla="*/ 121 h 504"/>
                <a:gd name="T36" fmla="*/ 146 w 585"/>
                <a:gd name="T37" fmla="*/ 126 h 50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85"/>
                <a:gd name="T58" fmla="*/ 0 h 504"/>
                <a:gd name="T59" fmla="*/ 585 w 585"/>
                <a:gd name="T60" fmla="*/ 504 h 50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85" h="504">
                  <a:moveTo>
                    <a:pt x="583" y="504"/>
                  </a:moveTo>
                  <a:lnTo>
                    <a:pt x="45" y="174"/>
                  </a:lnTo>
                  <a:lnTo>
                    <a:pt x="24" y="144"/>
                  </a:lnTo>
                  <a:lnTo>
                    <a:pt x="10" y="117"/>
                  </a:lnTo>
                  <a:lnTo>
                    <a:pt x="2" y="90"/>
                  </a:lnTo>
                  <a:lnTo>
                    <a:pt x="0" y="66"/>
                  </a:lnTo>
                  <a:lnTo>
                    <a:pt x="0" y="44"/>
                  </a:lnTo>
                  <a:lnTo>
                    <a:pt x="2" y="26"/>
                  </a:lnTo>
                  <a:lnTo>
                    <a:pt x="6" y="11"/>
                  </a:lnTo>
                  <a:lnTo>
                    <a:pt x="9" y="0"/>
                  </a:lnTo>
                  <a:lnTo>
                    <a:pt x="585" y="308"/>
                  </a:lnTo>
                  <a:lnTo>
                    <a:pt x="572" y="330"/>
                  </a:lnTo>
                  <a:lnTo>
                    <a:pt x="562" y="353"/>
                  </a:lnTo>
                  <a:lnTo>
                    <a:pt x="559" y="378"/>
                  </a:lnTo>
                  <a:lnTo>
                    <a:pt x="559" y="404"/>
                  </a:lnTo>
                  <a:lnTo>
                    <a:pt x="561" y="431"/>
                  </a:lnTo>
                  <a:lnTo>
                    <a:pt x="567" y="457"/>
                  </a:lnTo>
                  <a:lnTo>
                    <a:pt x="574" y="481"/>
                  </a:lnTo>
                  <a:lnTo>
                    <a:pt x="583" y="50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7" name="Freeform 1469"/>
            <p:cNvSpPr>
              <a:spLocks/>
            </p:cNvSpPr>
            <p:nvPr/>
          </p:nvSpPr>
          <p:spPr bwMode="auto">
            <a:xfrm>
              <a:off x="495" y="1757"/>
              <a:ext cx="339" cy="232"/>
            </a:xfrm>
            <a:custGeom>
              <a:avLst/>
              <a:gdLst>
                <a:gd name="T0" fmla="*/ 149 w 680"/>
                <a:gd name="T1" fmla="*/ 34 h 465"/>
                <a:gd name="T2" fmla="*/ 0 w 680"/>
                <a:gd name="T3" fmla="*/ 95 h 465"/>
                <a:gd name="T4" fmla="*/ 1 w 680"/>
                <a:gd name="T5" fmla="*/ 100 h 465"/>
                <a:gd name="T6" fmla="*/ 151 w 680"/>
                <a:gd name="T7" fmla="*/ 39 h 465"/>
                <a:gd name="T8" fmla="*/ 160 w 680"/>
                <a:gd name="T9" fmla="*/ 48 h 465"/>
                <a:gd name="T10" fmla="*/ 8 w 680"/>
                <a:gd name="T11" fmla="*/ 111 h 465"/>
                <a:gd name="T12" fmla="*/ 10 w 680"/>
                <a:gd name="T13" fmla="*/ 116 h 465"/>
                <a:gd name="T14" fmla="*/ 169 w 680"/>
                <a:gd name="T15" fmla="*/ 50 h 465"/>
                <a:gd name="T16" fmla="*/ 154 w 680"/>
                <a:gd name="T17" fmla="*/ 35 h 465"/>
                <a:gd name="T18" fmla="*/ 153 w 680"/>
                <a:gd name="T19" fmla="*/ 0 h 465"/>
                <a:gd name="T20" fmla="*/ 149 w 680"/>
                <a:gd name="T21" fmla="*/ 0 h 465"/>
                <a:gd name="T22" fmla="*/ 149 w 680"/>
                <a:gd name="T23" fmla="*/ 11 h 465"/>
                <a:gd name="T24" fmla="*/ 149 w 680"/>
                <a:gd name="T25" fmla="*/ 34 h 4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0"/>
                <a:gd name="T40" fmla="*/ 0 h 465"/>
                <a:gd name="T41" fmla="*/ 680 w 680"/>
                <a:gd name="T42" fmla="*/ 465 h 46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80" h="465">
                  <a:moveTo>
                    <a:pt x="599" y="139"/>
                  </a:moveTo>
                  <a:lnTo>
                    <a:pt x="0" y="381"/>
                  </a:lnTo>
                  <a:lnTo>
                    <a:pt x="7" y="402"/>
                  </a:lnTo>
                  <a:lnTo>
                    <a:pt x="606" y="159"/>
                  </a:lnTo>
                  <a:lnTo>
                    <a:pt x="643" y="193"/>
                  </a:lnTo>
                  <a:lnTo>
                    <a:pt x="33" y="444"/>
                  </a:lnTo>
                  <a:lnTo>
                    <a:pt x="40" y="465"/>
                  </a:lnTo>
                  <a:lnTo>
                    <a:pt x="680" y="201"/>
                  </a:lnTo>
                  <a:lnTo>
                    <a:pt x="617" y="142"/>
                  </a:lnTo>
                  <a:lnTo>
                    <a:pt x="614" y="0"/>
                  </a:lnTo>
                  <a:lnTo>
                    <a:pt x="597" y="0"/>
                  </a:lnTo>
                  <a:lnTo>
                    <a:pt x="597" y="44"/>
                  </a:lnTo>
                  <a:lnTo>
                    <a:pt x="599" y="1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8" name="Freeform 1470"/>
            <p:cNvSpPr>
              <a:spLocks/>
            </p:cNvSpPr>
            <p:nvPr/>
          </p:nvSpPr>
          <p:spPr bwMode="auto">
            <a:xfrm>
              <a:off x="442" y="1589"/>
              <a:ext cx="323" cy="148"/>
            </a:xfrm>
            <a:custGeom>
              <a:avLst/>
              <a:gdLst>
                <a:gd name="T0" fmla="*/ 9 w 647"/>
                <a:gd name="T1" fmla="*/ 37 h 296"/>
                <a:gd name="T2" fmla="*/ 1 w 647"/>
                <a:gd name="T3" fmla="*/ 46 h 296"/>
                <a:gd name="T4" fmla="*/ 0 w 647"/>
                <a:gd name="T5" fmla="*/ 59 h 296"/>
                <a:gd name="T6" fmla="*/ 1 w 647"/>
                <a:gd name="T7" fmla="*/ 69 h 296"/>
                <a:gd name="T8" fmla="*/ 2 w 647"/>
                <a:gd name="T9" fmla="*/ 74 h 296"/>
                <a:gd name="T10" fmla="*/ 160 w 647"/>
                <a:gd name="T11" fmla="*/ 33 h 296"/>
                <a:gd name="T12" fmla="*/ 161 w 647"/>
                <a:gd name="T13" fmla="*/ 0 h 296"/>
                <a:gd name="T14" fmla="*/ 9 w 647"/>
                <a:gd name="T15" fmla="*/ 37 h 2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47"/>
                <a:gd name="T25" fmla="*/ 0 h 296"/>
                <a:gd name="T26" fmla="*/ 647 w 647"/>
                <a:gd name="T27" fmla="*/ 296 h 2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47" h="296">
                  <a:moveTo>
                    <a:pt x="38" y="149"/>
                  </a:moveTo>
                  <a:lnTo>
                    <a:pt x="5" y="185"/>
                  </a:lnTo>
                  <a:lnTo>
                    <a:pt x="0" y="238"/>
                  </a:lnTo>
                  <a:lnTo>
                    <a:pt x="7" y="274"/>
                  </a:lnTo>
                  <a:lnTo>
                    <a:pt x="9" y="296"/>
                  </a:lnTo>
                  <a:lnTo>
                    <a:pt x="642" y="131"/>
                  </a:lnTo>
                  <a:lnTo>
                    <a:pt x="647" y="0"/>
                  </a:lnTo>
                  <a:lnTo>
                    <a:pt x="38" y="1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39" name="Freeform 1471"/>
            <p:cNvSpPr>
              <a:spLocks/>
            </p:cNvSpPr>
            <p:nvPr/>
          </p:nvSpPr>
          <p:spPr bwMode="auto">
            <a:xfrm>
              <a:off x="446" y="1656"/>
              <a:ext cx="342" cy="111"/>
            </a:xfrm>
            <a:custGeom>
              <a:avLst/>
              <a:gdLst>
                <a:gd name="T0" fmla="*/ 0 w 685"/>
                <a:gd name="T1" fmla="*/ 43 h 221"/>
                <a:gd name="T2" fmla="*/ 7 w 685"/>
                <a:gd name="T3" fmla="*/ 56 h 221"/>
                <a:gd name="T4" fmla="*/ 171 w 685"/>
                <a:gd name="T5" fmla="*/ 13 h 221"/>
                <a:gd name="T6" fmla="*/ 157 w 685"/>
                <a:gd name="T7" fmla="*/ 0 h 221"/>
                <a:gd name="T8" fmla="*/ 0 w 685"/>
                <a:gd name="T9" fmla="*/ 43 h 2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5"/>
                <a:gd name="T16" fmla="*/ 0 h 221"/>
                <a:gd name="T17" fmla="*/ 685 w 685"/>
                <a:gd name="T18" fmla="*/ 221 h 2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5" h="221">
                  <a:moveTo>
                    <a:pt x="0" y="169"/>
                  </a:moveTo>
                  <a:lnTo>
                    <a:pt x="29" y="221"/>
                  </a:lnTo>
                  <a:lnTo>
                    <a:pt x="685" y="50"/>
                  </a:lnTo>
                  <a:lnTo>
                    <a:pt x="631" y="0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0" name="Freeform 1472"/>
            <p:cNvSpPr>
              <a:spLocks/>
            </p:cNvSpPr>
            <p:nvPr/>
          </p:nvSpPr>
          <p:spPr bwMode="auto">
            <a:xfrm>
              <a:off x="162" y="1450"/>
              <a:ext cx="640" cy="323"/>
            </a:xfrm>
            <a:custGeom>
              <a:avLst/>
              <a:gdLst>
                <a:gd name="T0" fmla="*/ 152 w 1281"/>
                <a:gd name="T1" fmla="*/ 109 h 644"/>
                <a:gd name="T2" fmla="*/ 320 w 1281"/>
                <a:gd name="T3" fmla="*/ 67 h 644"/>
                <a:gd name="T4" fmla="*/ 176 w 1281"/>
                <a:gd name="T5" fmla="*/ 0 h 644"/>
                <a:gd name="T6" fmla="*/ 6 w 1281"/>
                <a:gd name="T7" fmla="*/ 21 h 644"/>
                <a:gd name="T8" fmla="*/ 5 w 1281"/>
                <a:gd name="T9" fmla="*/ 21 h 644"/>
                <a:gd name="T10" fmla="*/ 4 w 1281"/>
                <a:gd name="T11" fmla="*/ 24 h 644"/>
                <a:gd name="T12" fmla="*/ 2 w 1281"/>
                <a:gd name="T13" fmla="*/ 29 h 644"/>
                <a:gd name="T14" fmla="*/ 0 w 1281"/>
                <a:gd name="T15" fmla="*/ 35 h 644"/>
                <a:gd name="T16" fmla="*/ 0 w 1281"/>
                <a:gd name="T17" fmla="*/ 42 h 644"/>
                <a:gd name="T18" fmla="*/ 1 w 1281"/>
                <a:gd name="T19" fmla="*/ 50 h 644"/>
                <a:gd name="T20" fmla="*/ 4 w 1281"/>
                <a:gd name="T21" fmla="*/ 59 h 644"/>
                <a:gd name="T22" fmla="*/ 9 w 1281"/>
                <a:gd name="T23" fmla="*/ 69 h 644"/>
                <a:gd name="T24" fmla="*/ 9 w 1281"/>
                <a:gd name="T25" fmla="*/ 69 h 644"/>
                <a:gd name="T26" fmla="*/ 10 w 1281"/>
                <a:gd name="T27" fmla="*/ 69 h 644"/>
                <a:gd name="T28" fmla="*/ 10 w 1281"/>
                <a:gd name="T29" fmla="*/ 69 h 644"/>
                <a:gd name="T30" fmla="*/ 10 w 1281"/>
                <a:gd name="T31" fmla="*/ 69 h 644"/>
                <a:gd name="T32" fmla="*/ 10 w 1281"/>
                <a:gd name="T33" fmla="*/ 69 h 644"/>
                <a:gd name="T34" fmla="*/ 10 w 1281"/>
                <a:gd name="T35" fmla="*/ 69 h 644"/>
                <a:gd name="T36" fmla="*/ 150 w 1281"/>
                <a:gd name="T37" fmla="*/ 162 h 644"/>
                <a:gd name="T38" fmla="*/ 150 w 1281"/>
                <a:gd name="T39" fmla="*/ 160 h 644"/>
                <a:gd name="T40" fmla="*/ 148 w 1281"/>
                <a:gd name="T41" fmla="*/ 155 h 644"/>
                <a:gd name="T42" fmla="*/ 148 w 1281"/>
                <a:gd name="T43" fmla="*/ 155 h 644"/>
                <a:gd name="T44" fmla="*/ 148 w 1281"/>
                <a:gd name="T45" fmla="*/ 155 h 644"/>
                <a:gd name="T46" fmla="*/ 148 w 1281"/>
                <a:gd name="T47" fmla="*/ 153 h 644"/>
                <a:gd name="T48" fmla="*/ 146 w 1281"/>
                <a:gd name="T49" fmla="*/ 149 h 644"/>
                <a:gd name="T50" fmla="*/ 144 w 1281"/>
                <a:gd name="T51" fmla="*/ 143 h 644"/>
                <a:gd name="T52" fmla="*/ 143 w 1281"/>
                <a:gd name="T53" fmla="*/ 136 h 644"/>
                <a:gd name="T54" fmla="*/ 142 w 1281"/>
                <a:gd name="T55" fmla="*/ 129 h 644"/>
                <a:gd name="T56" fmla="*/ 143 w 1281"/>
                <a:gd name="T57" fmla="*/ 121 h 644"/>
                <a:gd name="T58" fmla="*/ 146 w 1281"/>
                <a:gd name="T59" fmla="*/ 115 h 644"/>
                <a:gd name="T60" fmla="*/ 152 w 1281"/>
                <a:gd name="T61" fmla="*/ 109 h 6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281"/>
                <a:gd name="T94" fmla="*/ 0 h 644"/>
                <a:gd name="T95" fmla="*/ 1281 w 1281"/>
                <a:gd name="T96" fmla="*/ 644 h 6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281" h="644">
                  <a:moveTo>
                    <a:pt x="608" y="434"/>
                  </a:moveTo>
                  <a:lnTo>
                    <a:pt x="1281" y="267"/>
                  </a:lnTo>
                  <a:lnTo>
                    <a:pt x="705" y="0"/>
                  </a:lnTo>
                  <a:lnTo>
                    <a:pt x="26" y="81"/>
                  </a:lnTo>
                  <a:lnTo>
                    <a:pt x="22" y="84"/>
                  </a:lnTo>
                  <a:lnTo>
                    <a:pt x="16" y="95"/>
                  </a:lnTo>
                  <a:lnTo>
                    <a:pt x="8" y="114"/>
                  </a:lnTo>
                  <a:lnTo>
                    <a:pt x="3" y="138"/>
                  </a:lnTo>
                  <a:lnTo>
                    <a:pt x="0" y="167"/>
                  </a:lnTo>
                  <a:lnTo>
                    <a:pt x="4" y="200"/>
                  </a:lnTo>
                  <a:lnTo>
                    <a:pt x="16" y="236"/>
                  </a:lnTo>
                  <a:lnTo>
                    <a:pt x="39" y="275"/>
                  </a:lnTo>
                  <a:lnTo>
                    <a:pt x="41" y="275"/>
                  </a:lnTo>
                  <a:lnTo>
                    <a:pt x="41" y="276"/>
                  </a:lnTo>
                  <a:lnTo>
                    <a:pt x="42" y="276"/>
                  </a:lnTo>
                  <a:lnTo>
                    <a:pt x="600" y="644"/>
                  </a:lnTo>
                  <a:lnTo>
                    <a:pt x="602" y="636"/>
                  </a:lnTo>
                  <a:lnTo>
                    <a:pt x="595" y="617"/>
                  </a:lnTo>
                  <a:lnTo>
                    <a:pt x="594" y="616"/>
                  </a:lnTo>
                  <a:lnTo>
                    <a:pt x="592" y="610"/>
                  </a:lnTo>
                  <a:lnTo>
                    <a:pt x="585" y="594"/>
                  </a:lnTo>
                  <a:lnTo>
                    <a:pt x="578" y="571"/>
                  </a:lnTo>
                  <a:lnTo>
                    <a:pt x="572" y="543"/>
                  </a:lnTo>
                  <a:lnTo>
                    <a:pt x="570" y="513"/>
                  </a:lnTo>
                  <a:lnTo>
                    <a:pt x="573" y="483"/>
                  </a:lnTo>
                  <a:lnTo>
                    <a:pt x="585" y="456"/>
                  </a:lnTo>
                  <a:lnTo>
                    <a:pt x="608" y="4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1" name="Freeform 1473"/>
            <p:cNvSpPr>
              <a:spLocks/>
            </p:cNvSpPr>
            <p:nvPr/>
          </p:nvSpPr>
          <p:spPr bwMode="auto">
            <a:xfrm>
              <a:off x="197" y="1462"/>
              <a:ext cx="571" cy="194"/>
            </a:xfrm>
            <a:custGeom>
              <a:avLst/>
              <a:gdLst>
                <a:gd name="T0" fmla="*/ 285 w 1143"/>
                <a:gd name="T1" fmla="*/ 59 h 389"/>
                <a:gd name="T2" fmla="*/ 135 w 1143"/>
                <a:gd name="T3" fmla="*/ 97 h 389"/>
                <a:gd name="T4" fmla="*/ 0 w 1143"/>
                <a:gd name="T5" fmla="*/ 19 h 389"/>
                <a:gd name="T6" fmla="*/ 158 w 1143"/>
                <a:gd name="T7" fmla="*/ 0 h 389"/>
                <a:gd name="T8" fmla="*/ 285 w 1143"/>
                <a:gd name="T9" fmla="*/ 59 h 3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3"/>
                <a:gd name="T16" fmla="*/ 0 h 389"/>
                <a:gd name="T17" fmla="*/ 1143 w 1143"/>
                <a:gd name="T18" fmla="*/ 389 h 3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3" h="389">
                  <a:moveTo>
                    <a:pt x="1143" y="237"/>
                  </a:moveTo>
                  <a:lnTo>
                    <a:pt x="540" y="389"/>
                  </a:lnTo>
                  <a:lnTo>
                    <a:pt x="0" y="76"/>
                  </a:lnTo>
                  <a:lnTo>
                    <a:pt x="633" y="0"/>
                  </a:lnTo>
                  <a:lnTo>
                    <a:pt x="1143" y="237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2" name="Freeform 1474"/>
            <p:cNvSpPr>
              <a:spLocks/>
            </p:cNvSpPr>
            <p:nvPr/>
          </p:nvSpPr>
          <p:spPr bwMode="auto">
            <a:xfrm>
              <a:off x="172" y="1503"/>
              <a:ext cx="282" cy="246"/>
            </a:xfrm>
            <a:custGeom>
              <a:avLst/>
              <a:gdLst>
                <a:gd name="T0" fmla="*/ 136 w 565"/>
                <a:gd name="T1" fmla="*/ 123 h 492"/>
                <a:gd name="T2" fmla="*/ 8 w 565"/>
                <a:gd name="T3" fmla="*/ 39 h 492"/>
                <a:gd name="T4" fmla="*/ 4 w 565"/>
                <a:gd name="T5" fmla="*/ 31 h 492"/>
                <a:gd name="T6" fmla="*/ 1 w 565"/>
                <a:gd name="T7" fmla="*/ 26 h 492"/>
                <a:gd name="T8" fmla="*/ 0 w 565"/>
                <a:gd name="T9" fmla="*/ 20 h 492"/>
                <a:gd name="T10" fmla="*/ 0 w 565"/>
                <a:gd name="T11" fmla="*/ 14 h 492"/>
                <a:gd name="T12" fmla="*/ 0 w 565"/>
                <a:gd name="T13" fmla="*/ 10 h 492"/>
                <a:gd name="T14" fmla="*/ 1 w 565"/>
                <a:gd name="T15" fmla="*/ 6 h 492"/>
                <a:gd name="T16" fmla="*/ 2 w 565"/>
                <a:gd name="T17" fmla="*/ 3 h 492"/>
                <a:gd name="T18" fmla="*/ 4 w 565"/>
                <a:gd name="T19" fmla="*/ 0 h 492"/>
                <a:gd name="T20" fmla="*/ 141 w 565"/>
                <a:gd name="T21" fmla="*/ 80 h 492"/>
                <a:gd name="T22" fmla="*/ 137 w 565"/>
                <a:gd name="T23" fmla="*/ 84 h 492"/>
                <a:gd name="T24" fmla="*/ 134 w 565"/>
                <a:gd name="T25" fmla="*/ 89 h 492"/>
                <a:gd name="T26" fmla="*/ 132 w 565"/>
                <a:gd name="T27" fmla="*/ 95 h 492"/>
                <a:gd name="T28" fmla="*/ 132 w 565"/>
                <a:gd name="T29" fmla="*/ 101 h 492"/>
                <a:gd name="T30" fmla="*/ 132 w 565"/>
                <a:gd name="T31" fmla="*/ 106 h 492"/>
                <a:gd name="T32" fmla="*/ 133 w 565"/>
                <a:gd name="T33" fmla="*/ 112 h 492"/>
                <a:gd name="T34" fmla="*/ 134 w 565"/>
                <a:gd name="T35" fmla="*/ 118 h 492"/>
                <a:gd name="T36" fmla="*/ 136 w 565"/>
                <a:gd name="T37" fmla="*/ 123 h 4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65"/>
                <a:gd name="T58" fmla="*/ 0 h 492"/>
                <a:gd name="T59" fmla="*/ 565 w 565"/>
                <a:gd name="T60" fmla="*/ 492 h 49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65" h="492">
                  <a:moveTo>
                    <a:pt x="544" y="492"/>
                  </a:moveTo>
                  <a:lnTo>
                    <a:pt x="34" y="154"/>
                  </a:lnTo>
                  <a:lnTo>
                    <a:pt x="17" y="126"/>
                  </a:lnTo>
                  <a:lnTo>
                    <a:pt x="7" y="101"/>
                  </a:lnTo>
                  <a:lnTo>
                    <a:pt x="1" y="78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7" y="22"/>
                  </a:lnTo>
                  <a:lnTo>
                    <a:pt x="11" y="9"/>
                  </a:lnTo>
                  <a:lnTo>
                    <a:pt x="16" y="0"/>
                  </a:lnTo>
                  <a:lnTo>
                    <a:pt x="565" y="318"/>
                  </a:lnTo>
                  <a:lnTo>
                    <a:pt x="549" y="336"/>
                  </a:lnTo>
                  <a:lnTo>
                    <a:pt x="538" y="356"/>
                  </a:lnTo>
                  <a:lnTo>
                    <a:pt x="531" y="378"/>
                  </a:lnTo>
                  <a:lnTo>
                    <a:pt x="529" y="401"/>
                  </a:lnTo>
                  <a:lnTo>
                    <a:pt x="529" y="424"/>
                  </a:lnTo>
                  <a:lnTo>
                    <a:pt x="532" y="448"/>
                  </a:lnTo>
                  <a:lnTo>
                    <a:pt x="537" y="471"/>
                  </a:lnTo>
                  <a:lnTo>
                    <a:pt x="544" y="492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3" name="Freeform 1475"/>
            <p:cNvSpPr>
              <a:spLocks/>
            </p:cNvSpPr>
            <p:nvPr/>
          </p:nvSpPr>
          <p:spPr bwMode="auto">
            <a:xfrm>
              <a:off x="446" y="1589"/>
              <a:ext cx="350" cy="184"/>
            </a:xfrm>
            <a:custGeom>
              <a:avLst/>
              <a:gdLst>
                <a:gd name="T0" fmla="*/ 156 w 701"/>
                <a:gd name="T1" fmla="*/ 26 h 367"/>
                <a:gd name="T2" fmla="*/ 156 w 701"/>
                <a:gd name="T3" fmla="*/ 32 h 367"/>
                <a:gd name="T4" fmla="*/ 0 w 701"/>
                <a:gd name="T5" fmla="*/ 73 h 367"/>
                <a:gd name="T6" fmla="*/ 1 w 701"/>
                <a:gd name="T7" fmla="*/ 78 h 367"/>
                <a:gd name="T8" fmla="*/ 157 w 701"/>
                <a:gd name="T9" fmla="*/ 37 h 367"/>
                <a:gd name="T10" fmla="*/ 166 w 701"/>
                <a:gd name="T11" fmla="*/ 45 h 367"/>
                <a:gd name="T12" fmla="*/ 7 w 701"/>
                <a:gd name="T13" fmla="*/ 88 h 367"/>
                <a:gd name="T14" fmla="*/ 8 w 701"/>
                <a:gd name="T15" fmla="*/ 92 h 367"/>
                <a:gd name="T16" fmla="*/ 175 w 701"/>
                <a:gd name="T17" fmla="*/ 48 h 367"/>
                <a:gd name="T18" fmla="*/ 160 w 701"/>
                <a:gd name="T19" fmla="*/ 33 h 367"/>
                <a:gd name="T20" fmla="*/ 162 w 701"/>
                <a:gd name="T21" fmla="*/ 1 h 367"/>
                <a:gd name="T22" fmla="*/ 158 w 701"/>
                <a:gd name="T23" fmla="*/ 0 h 367"/>
                <a:gd name="T24" fmla="*/ 157 w 701"/>
                <a:gd name="T25" fmla="*/ 11 h 367"/>
                <a:gd name="T26" fmla="*/ 156 w 701"/>
                <a:gd name="T27" fmla="*/ 26 h 3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01"/>
                <a:gd name="T43" fmla="*/ 0 h 367"/>
                <a:gd name="T44" fmla="*/ 701 w 701"/>
                <a:gd name="T45" fmla="*/ 367 h 36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01" h="367">
                  <a:moveTo>
                    <a:pt x="626" y="104"/>
                  </a:moveTo>
                  <a:lnTo>
                    <a:pt x="625" y="127"/>
                  </a:lnTo>
                  <a:lnTo>
                    <a:pt x="0" y="289"/>
                  </a:lnTo>
                  <a:lnTo>
                    <a:pt x="5" y="309"/>
                  </a:lnTo>
                  <a:lnTo>
                    <a:pt x="631" y="146"/>
                  </a:lnTo>
                  <a:lnTo>
                    <a:pt x="664" y="180"/>
                  </a:lnTo>
                  <a:lnTo>
                    <a:pt x="28" y="349"/>
                  </a:lnTo>
                  <a:lnTo>
                    <a:pt x="33" y="367"/>
                  </a:lnTo>
                  <a:lnTo>
                    <a:pt x="701" y="190"/>
                  </a:lnTo>
                  <a:lnTo>
                    <a:pt x="642" y="131"/>
                  </a:lnTo>
                  <a:lnTo>
                    <a:pt x="651" y="3"/>
                  </a:lnTo>
                  <a:lnTo>
                    <a:pt x="634" y="0"/>
                  </a:lnTo>
                  <a:lnTo>
                    <a:pt x="631" y="41"/>
                  </a:lnTo>
                  <a:lnTo>
                    <a:pt x="626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4" name="Freeform 1476"/>
            <p:cNvSpPr>
              <a:spLocks/>
            </p:cNvSpPr>
            <p:nvPr/>
          </p:nvSpPr>
          <p:spPr bwMode="auto">
            <a:xfrm>
              <a:off x="480" y="1376"/>
              <a:ext cx="301" cy="188"/>
            </a:xfrm>
            <a:custGeom>
              <a:avLst/>
              <a:gdLst>
                <a:gd name="T0" fmla="*/ 7 w 603"/>
                <a:gd name="T1" fmla="*/ 53 h 376"/>
                <a:gd name="T2" fmla="*/ 0 w 603"/>
                <a:gd name="T3" fmla="*/ 64 h 376"/>
                <a:gd name="T4" fmla="*/ 0 w 603"/>
                <a:gd name="T5" fmla="*/ 79 h 376"/>
                <a:gd name="T6" fmla="*/ 2 w 603"/>
                <a:gd name="T7" fmla="*/ 89 h 376"/>
                <a:gd name="T8" fmla="*/ 3 w 603"/>
                <a:gd name="T9" fmla="*/ 94 h 376"/>
                <a:gd name="T10" fmla="*/ 150 w 603"/>
                <a:gd name="T11" fmla="*/ 35 h 376"/>
                <a:gd name="T12" fmla="*/ 148 w 603"/>
                <a:gd name="T13" fmla="*/ 0 h 376"/>
                <a:gd name="T14" fmla="*/ 7 w 603"/>
                <a:gd name="T15" fmla="*/ 53 h 37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3"/>
                <a:gd name="T25" fmla="*/ 0 h 376"/>
                <a:gd name="T26" fmla="*/ 603 w 603"/>
                <a:gd name="T27" fmla="*/ 376 h 37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3" h="376">
                  <a:moveTo>
                    <a:pt x="28" y="212"/>
                  </a:moveTo>
                  <a:lnTo>
                    <a:pt x="0" y="256"/>
                  </a:lnTo>
                  <a:lnTo>
                    <a:pt x="1" y="314"/>
                  </a:lnTo>
                  <a:lnTo>
                    <a:pt x="11" y="353"/>
                  </a:lnTo>
                  <a:lnTo>
                    <a:pt x="14" y="376"/>
                  </a:lnTo>
                  <a:lnTo>
                    <a:pt x="603" y="139"/>
                  </a:lnTo>
                  <a:lnTo>
                    <a:pt x="595" y="0"/>
                  </a:lnTo>
                  <a:lnTo>
                    <a:pt x="28" y="2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5" name="Freeform 1477"/>
            <p:cNvSpPr>
              <a:spLocks/>
            </p:cNvSpPr>
            <p:nvPr/>
          </p:nvSpPr>
          <p:spPr bwMode="auto">
            <a:xfrm>
              <a:off x="487" y="1448"/>
              <a:ext cx="320" cy="147"/>
            </a:xfrm>
            <a:custGeom>
              <a:avLst/>
              <a:gdLst>
                <a:gd name="T0" fmla="*/ 0 w 641"/>
                <a:gd name="T1" fmla="*/ 60 h 296"/>
                <a:gd name="T2" fmla="*/ 8 w 641"/>
                <a:gd name="T3" fmla="*/ 73 h 296"/>
                <a:gd name="T4" fmla="*/ 160 w 641"/>
                <a:gd name="T5" fmla="*/ 12 h 296"/>
                <a:gd name="T6" fmla="*/ 146 w 641"/>
                <a:gd name="T7" fmla="*/ 0 h 296"/>
                <a:gd name="T8" fmla="*/ 0 w 641"/>
                <a:gd name="T9" fmla="*/ 60 h 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1"/>
                <a:gd name="T16" fmla="*/ 0 h 296"/>
                <a:gd name="T17" fmla="*/ 641 w 641"/>
                <a:gd name="T18" fmla="*/ 296 h 2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1" h="296">
                  <a:moveTo>
                    <a:pt x="0" y="242"/>
                  </a:moveTo>
                  <a:lnTo>
                    <a:pt x="32" y="296"/>
                  </a:lnTo>
                  <a:lnTo>
                    <a:pt x="641" y="49"/>
                  </a:lnTo>
                  <a:lnTo>
                    <a:pt x="586" y="0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6" name="Freeform 1478"/>
            <p:cNvSpPr>
              <a:spLocks/>
            </p:cNvSpPr>
            <p:nvPr/>
          </p:nvSpPr>
          <p:spPr bwMode="auto">
            <a:xfrm>
              <a:off x="193" y="1248"/>
              <a:ext cx="619" cy="353"/>
            </a:xfrm>
            <a:custGeom>
              <a:avLst/>
              <a:gdLst>
                <a:gd name="T0" fmla="*/ 153 w 1238"/>
                <a:gd name="T1" fmla="*/ 119 h 706"/>
                <a:gd name="T2" fmla="*/ 310 w 1238"/>
                <a:gd name="T3" fmla="*/ 59 h 706"/>
                <a:gd name="T4" fmla="*/ 165 w 1238"/>
                <a:gd name="T5" fmla="*/ 0 h 706"/>
                <a:gd name="T6" fmla="*/ 4 w 1238"/>
                <a:gd name="T7" fmla="*/ 36 h 706"/>
                <a:gd name="T8" fmla="*/ 3 w 1238"/>
                <a:gd name="T9" fmla="*/ 37 h 706"/>
                <a:gd name="T10" fmla="*/ 2 w 1238"/>
                <a:gd name="T11" fmla="*/ 41 h 706"/>
                <a:gd name="T12" fmla="*/ 1 w 1238"/>
                <a:gd name="T13" fmla="*/ 46 h 706"/>
                <a:gd name="T14" fmla="*/ 0 w 1238"/>
                <a:gd name="T15" fmla="*/ 52 h 706"/>
                <a:gd name="T16" fmla="*/ 1 w 1238"/>
                <a:gd name="T17" fmla="*/ 60 h 706"/>
                <a:gd name="T18" fmla="*/ 2 w 1238"/>
                <a:gd name="T19" fmla="*/ 70 h 706"/>
                <a:gd name="T20" fmla="*/ 6 w 1238"/>
                <a:gd name="T21" fmla="*/ 80 h 706"/>
                <a:gd name="T22" fmla="*/ 13 w 1238"/>
                <a:gd name="T23" fmla="*/ 89 h 706"/>
                <a:gd name="T24" fmla="*/ 13 w 1238"/>
                <a:gd name="T25" fmla="*/ 89 h 706"/>
                <a:gd name="T26" fmla="*/ 13 w 1238"/>
                <a:gd name="T27" fmla="*/ 90 h 706"/>
                <a:gd name="T28" fmla="*/ 13 w 1238"/>
                <a:gd name="T29" fmla="*/ 90 h 706"/>
                <a:gd name="T30" fmla="*/ 156 w 1238"/>
                <a:gd name="T31" fmla="*/ 177 h 706"/>
                <a:gd name="T32" fmla="*/ 156 w 1238"/>
                <a:gd name="T33" fmla="*/ 175 h 706"/>
                <a:gd name="T34" fmla="*/ 154 w 1238"/>
                <a:gd name="T35" fmla="*/ 170 h 706"/>
                <a:gd name="T36" fmla="*/ 154 w 1238"/>
                <a:gd name="T37" fmla="*/ 170 h 706"/>
                <a:gd name="T38" fmla="*/ 154 w 1238"/>
                <a:gd name="T39" fmla="*/ 170 h 706"/>
                <a:gd name="T40" fmla="*/ 153 w 1238"/>
                <a:gd name="T41" fmla="*/ 168 h 706"/>
                <a:gd name="T42" fmla="*/ 152 w 1238"/>
                <a:gd name="T43" fmla="*/ 164 h 706"/>
                <a:gd name="T44" fmla="*/ 149 w 1238"/>
                <a:gd name="T45" fmla="*/ 158 h 706"/>
                <a:gd name="T46" fmla="*/ 147 w 1238"/>
                <a:gd name="T47" fmla="*/ 150 h 706"/>
                <a:gd name="T48" fmla="*/ 146 w 1238"/>
                <a:gd name="T49" fmla="*/ 142 h 706"/>
                <a:gd name="T50" fmla="*/ 146 w 1238"/>
                <a:gd name="T51" fmla="*/ 134 h 706"/>
                <a:gd name="T52" fmla="*/ 148 w 1238"/>
                <a:gd name="T53" fmla="*/ 126 h 706"/>
                <a:gd name="T54" fmla="*/ 153 w 1238"/>
                <a:gd name="T55" fmla="*/ 119 h 70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38"/>
                <a:gd name="T85" fmla="*/ 0 h 706"/>
                <a:gd name="T86" fmla="*/ 1238 w 1238"/>
                <a:gd name="T87" fmla="*/ 706 h 70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38" h="706">
                  <a:moveTo>
                    <a:pt x="610" y="479"/>
                  </a:moveTo>
                  <a:lnTo>
                    <a:pt x="1238" y="239"/>
                  </a:lnTo>
                  <a:lnTo>
                    <a:pt x="661" y="0"/>
                  </a:lnTo>
                  <a:lnTo>
                    <a:pt x="16" y="144"/>
                  </a:lnTo>
                  <a:lnTo>
                    <a:pt x="14" y="148"/>
                  </a:lnTo>
                  <a:lnTo>
                    <a:pt x="10" y="162"/>
                  </a:lnTo>
                  <a:lnTo>
                    <a:pt x="4" y="184"/>
                  </a:lnTo>
                  <a:lnTo>
                    <a:pt x="0" y="211"/>
                  </a:lnTo>
                  <a:lnTo>
                    <a:pt x="2" y="243"/>
                  </a:lnTo>
                  <a:lnTo>
                    <a:pt x="10" y="278"/>
                  </a:lnTo>
                  <a:lnTo>
                    <a:pt x="26" y="318"/>
                  </a:lnTo>
                  <a:lnTo>
                    <a:pt x="52" y="358"/>
                  </a:lnTo>
                  <a:lnTo>
                    <a:pt x="53" y="359"/>
                  </a:lnTo>
                  <a:lnTo>
                    <a:pt x="53" y="360"/>
                  </a:lnTo>
                  <a:lnTo>
                    <a:pt x="54" y="360"/>
                  </a:lnTo>
                  <a:lnTo>
                    <a:pt x="624" y="706"/>
                  </a:lnTo>
                  <a:lnTo>
                    <a:pt x="625" y="697"/>
                  </a:lnTo>
                  <a:lnTo>
                    <a:pt x="616" y="677"/>
                  </a:lnTo>
                  <a:lnTo>
                    <a:pt x="612" y="670"/>
                  </a:lnTo>
                  <a:lnTo>
                    <a:pt x="605" y="653"/>
                  </a:lnTo>
                  <a:lnTo>
                    <a:pt x="596" y="629"/>
                  </a:lnTo>
                  <a:lnTo>
                    <a:pt x="587" y="599"/>
                  </a:lnTo>
                  <a:lnTo>
                    <a:pt x="582" y="567"/>
                  </a:lnTo>
                  <a:lnTo>
                    <a:pt x="582" y="535"/>
                  </a:lnTo>
                  <a:lnTo>
                    <a:pt x="590" y="504"/>
                  </a:lnTo>
                  <a:lnTo>
                    <a:pt x="610" y="4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7" name="Freeform 1479"/>
            <p:cNvSpPr>
              <a:spLocks/>
            </p:cNvSpPr>
            <p:nvPr/>
          </p:nvSpPr>
          <p:spPr bwMode="auto">
            <a:xfrm>
              <a:off x="224" y="1261"/>
              <a:ext cx="555" cy="214"/>
            </a:xfrm>
            <a:custGeom>
              <a:avLst/>
              <a:gdLst>
                <a:gd name="T0" fmla="*/ 277 w 1112"/>
                <a:gd name="T1" fmla="*/ 54 h 428"/>
                <a:gd name="T2" fmla="*/ 137 w 1112"/>
                <a:gd name="T3" fmla="*/ 107 h 428"/>
                <a:gd name="T4" fmla="*/ 0 w 1112"/>
                <a:gd name="T5" fmla="*/ 34 h 428"/>
                <a:gd name="T6" fmla="*/ 149 w 1112"/>
                <a:gd name="T7" fmla="*/ 0 h 428"/>
                <a:gd name="T8" fmla="*/ 277 w 1112"/>
                <a:gd name="T9" fmla="*/ 54 h 4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428"/>
                <a:gd name="T17" fmla="*/ 1112 w 1112"/>
                <a:gd name="T18" fmla="*/ 428 h 4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428">
                  <a:moveTo>
                    <a:pt x="1112" y="213"/>
                  </a:moveTo>
                  <a:lnTo>
                    <a:pt x="549" y="428"/>
                  </a:lnTo>
                  <a:lnTo>
                    <a:pt x="0" y="136"/>
                  </a:lnTo>
                  <a:lnTo>
                    <a:pt x="598" y="0"/>
                  </a:lnTo>
                  <a:lnTo>
                    <a:pt x="1112" y="213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8" name="Freeform 1480"/>
            <p:cNvSpPr>
              <a:spLocks/>
            </p:cNvSpPr>
            <p:nvPr/>
          </p:nvSpPr>
          <p:spPr bwMode="auto">
            <a:xfrm>
              <a:off x="203" y="1334"/>
              <a:ext cx="284" cy="244"/>
            </a:xfrm>
            <a:custGeom>
              <a:avLst/>
              <a:gdLst>
                <a:gd name="T0" fmla="*/ 142 w 568"/>
                <a:gd name="T1" fmla="*/ 122 h 488"/>
                <a:gd name="T2" fmla="*/ 11 w 568"/>
                <a:gd name="T3" fmla="*/ 42 h 488"/>
                <a:gd name="T4" fmla="*/ 6 w 568"/>
                <a:gd name="T5" fmla="*/ 35 h 488"/>
                <a:gd name="T6" fmla="*/ 2 w 568"/>
                <a:gd name="T7" fmla="*/ 28 h 488"/>
                <a:gd name="T8" fmla="*/ 1 w 568"/>
                <a:gd name="T9" fmla="*/ 22 h 488"/>
                <a:gd name="T10" fmla="*/ 1 w 568"/>
                <a:gd name="T11" fmla="*/ 16 h 488"/>
                <a:gd name="T12" fmla="*/ 0 w 568"/>
                <a:gd name="T13" fmla="*/ 11 h 488"/>
                <a:gd name="T14" fmla="*/ 1 w 568"/>
                <a:gd name="T15" fmla="*/ 7 h 488"/>
                <a:gd name="T16" fmla="*/ 1 w 568"/>
                <a:gd name="T17" fmla="*/ 3 h 488"/>
                <a:gd name="T18" fmla="*/ 2 w 568"/>
                <a:gd name="T19" fmla="*/ 0 h 488"/>
                <a:gd name="T20" fmla="*/ 142 w 568"/>
                <a:gd name="T21" fmla="*/ 75 h 488"/>
                <a:gd name="T22" fmla="*/ 139 w 568"/>
                <a:gd name="T23" fmla="*/ 80 h 488"/>
                <a:gd name="T24" fmla="*/ 137 w 568"/>
                <a:gd name="T25" fmla="*/ 86 h 488"/>
                <a:gd name="T26" fmla="*/ 136 w 568"/>
                <a:gd name="T27" fmla="*/ 92 h 488"/>
                <a:gd name="T28" fmla="*/ 136 w 568"/>
                <a:gd name="T29" fmla="*/ 98 h 488"/>
                <a:gd name="T30" fmla="*/ 136 w 568"/>
                <a:gd name="T31" fmla="*/ 105 h 488"/>
                <a:gd name="T32" fmla="*/ 138 w 568"/>
                <a:gd name="T33" fmla="*/ 111 h 488"/>
                <a:gd name="T34" fmla="*/ 140 w 568"/>
                <a:gd name="T35" fmla="*/ 117 h 488"/>
                <a:gd name="T36" fmla="*/ 142 w 568"/>
                <a:gd name="T37" fmla="*/ 122 h 4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68"/>
                <a:gd name="T58" fmla="*/ 0 h 488"/>
                <a:gd name="T59" fmla="*/ 568 w 568"/>
                <a:gd name="T60" fmla="*/ 488 h 4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68" h="488">
                  <a:moveTo>
                    <a:pt x="565" y="488"/>
                  </a:moveTo>
                  <a:lnTo>
                    <a:pt x="45" y="168"/>
                  </a:lnTo>
                  <a:lnTo>
                    <a:pt x="25" y="140"/>
                  </a:lnTo>
                  <a:lnTo>
                    <a:pt x="11" y="112"/>
                  </a:lnTo>
                  <a:lnTo>
                    <a:pt x="5" y="87"/>
                  </a:lnTo>
                  <a:lnTo>
                    <a:pt x="1" y="64"/>
                  </a:lnTo>
                  <a:lnTo>
                    <a:pt x="0" y="43"/>
                  </a:lnTo>
                  <a:lnTo>
                    <a:pt x="2" y="25"/>
                  </a:lnTo>
                  <a:lnTo>
                    <a:pt x="6" y="11"/>
                  </a:lnTo>
                  <a:lnTo>
                    <a:pt x="9" y="0"/>
                  </a:lnTo>
                  <a:lnTo>
                    <a:pt x="568" y="297"/>
                  </a:lnTo>
                  <a:lnTo>
                    <a:pt x="554" y="318"/>
                  </a:lnTo>
                  <a:lnTo>
                    <a:pt x="546" y="341"/>
                  </a:lnTo>
                  <a:lnTo>
                    <a:pt x="542" y="365"/>
                  </a:lnTo>
                  <a:lnTo>
                    <a:pt x="542" y="390"/>
                  </a:lnTo>
                  <a:lnTo>
                    <a:pt x="544" y="417"/>
                  </a:lnTo>
                  <a:lnTo>
                    <a:pt x="550" y="442"/>
                  </a:lnTo>
                  <a:lnTo>
                    <a:pt x="557" y="466"/>
                  </a:lnTo>
                  <a:lnTo>
                    <a:pt x="565" y="488"/>
                  </a:lnTo>
                  <a:close/>
                </a:path>
              </a:pathLst>
            </a:custGeom>
            <a:solidFill>
              <a:srgbClr val="3F3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49" name="Freeform 1481"/>
            <p:cNvSpPr>
              <a:spLocks/>
            </p:cNvSpPr>
            <p:nvPr/>
          </p:nvSpPr>
          <p:spPr bwMode="auto">
            <a:xfrm>
              <a:off x="486" y="1377"/>
              <a:ext cx="329" cy="224"/>
            </a:xfrm>
            <a:custGeom>
              <a:avLst/>
              <a:gdLst>
                <a:gd name="T0" fmla="*/ 145 w 658"/>
                <a:gd name="T1" fmla="*/ 28 h 448"/>
                <a:gd name="T2" fmla="*/ 145 w 658"/>
                <a:gd name="T3" fmla="*/ 34 h 448"/>
                <a:gd name="T4" fmla="*/ 0 w 658"/>
                <a:gd name="T5" fmla="*/ 92 h 448"/>
                <a:gd name="T6" fmla="*/ 1 w 658"/>
                <a:gd name="T7" fmla="*/ 97 h 448"/>
                <a:gd name="T8" fmla="*/ 147 w 658"/>
                <a:gd name="T9" fmla="*/ 39 h 448"/>
                <a:gd name="T10" fmla="*/ 156 w 658"/>
                <a:gd name="T11" fmla="*/ 47 h 448"/>
                <a:gd name="T12" fmla="*/ 7 w 658"/>
                <a:gd name="T13" fmla="*/ 108 h 448"/>
                <a:gd name="T14" fmla="*/ 10 w 658"/>
                <a:gd name="T15" fmla="*/ 112 h 448"/>
                <a:gd name="T16" fmla="*/ 165 w 658"/>
                <a:gd name="T17" fmla="*/ 49 h 448"/>
                <a:gd name="T18" fmla="*/ 150 w 658"/>
                <a:gd name="T19" fmla="*/ 35 h 448"/>
                <a:gd name="T20" fmla="*/ 149 w 658"/>
                <a:gd name="T21" fmla="*/ 0 h 448"/>
                <a:gd name="T22" fmla="*/ 145 w 658"/>
                <a:gd name="T23" fmla="*/ 0 h 448"/>
                <a:gd name="T24" fmla="*/ 145 w 658"/>
                <a:gd name="T25" fmla="*/ 11 h 448"/>
                <a:gd name="T26" fmla="*/ 145 w 658"/>
                <a:gd name="T27" fmla="*/ 28 h 4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8"/>
                <a:gd name="T43" fmla="*/ 0 h 448"/>
                <a:gd name="T44" fmla="*/ 658 w 658"/>
                <a:gd name="T45" fmla="*/ 448 h 4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8" h="448">
                  <a:moveTo>
                    <a:pt x="578" y="109"/>
                  </a:moveTo>
                  <a:lnTo>
                    <a:pt x="580" y="134"/>
                  </a:lnTo>
                  <a:lnTo>
                    <a:pt x="0" y="368"/>
                  </a:lnTo>
                  <a:lnTo>
                    <a:pt x="6" y="387"/>
                  </a:lnTo>
                  <a:lnTo>
                    <a:pt x="587" y="153"/>
                  </a:lnTo>
                  <a:lnTo>
                    <a:pt x="622" y="186"/>
                  </a:lnTo>
                  <a:lnTo>
                    <a:pt x="31" y="429"/>
                  </a:lnTo>
                  <a:lnTo>
                    <a:pt x="38" y="448"/>
                  </a:lnTo>
                  <a:lnTo>
                    <a:pt x="658" y="194"/>
                  </a:lnTo>
                  <a:lnTo>
                    <a:pt x="597" y="137"/>
                  </a:lnTo>
                  <a:lnTo>
                    <a:pt x="595" y="0"/>
                  </a:lnTo>
                  <a:lnTo>
                    <a:pt x="577" y="0"/>
                  </a:lnTo>
                  <a:lnTo>
                    <a:pt x="577" y="41"/>
                  </a:lnTo>
                  <a:lnTo>
                    <a:pt x="578" y="1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107" name="Заголовок 1"/>
          <p:cNvSpPr txBox="1">
            <a:spLocks/>
          </p:cNvSpPr>
          <p:nvPr/>
        </p:nvSpPr>
        <p:spPr>
          <a:xfrm>
            <a:off x="814397" y="13225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020118"/>
              </p:ext>
            </p:extLst>
          </p:nvPr>
        </p:nvGraphicFramePr>
        <p:xfrm>
          <a:off x="1619672" y="1484785"/>
          <a:ext cx="7524328" cy="431103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304256"/>
                <a:gridCol w="2257064"/>
                <a:gridCol w="2963008"/>
              </a:tblGrid>
              <a:tr h="470557">
                <a:tc>
                  <a:txBody>
                    <a:bodyPr/>
                    <a:lstStyle/>
                    <a:p>
                      <a:pPr marL="3429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1 группа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27505"/>
                          </a:solidFill>
                          <a:effectLst/>
                        </a:rPr>
                        <a:t>2 группа</a:t>
                      </a:r>
                      <a:endParaRPr lang="ru-RU" sz="1600" dirty="0">
                        <a:solidFill>
                          <a:srgbClr val="327505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effectLst/>
                        </a:rPr>
                        <a:t>3 группа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28691">
                <a:tc>
                  <a:txBody>
                    <a:bodyPr/>
                    <a:lstStyle/>
                    <a:p>
                      <a:pPr marL="342900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1.Решите задачу 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За 9 золотых рыбок заплатили на 90 рублей больше , чем за 6 таких же рыбок. Сколько стоят 6 рыбок? 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Подходит ли схема к задаче данная 2 группе?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175" indent="0" algn="r">
                        <a:spcAft>
                          <a:spcPts val="0"/>
                        </a:spcAft>
                        <a:tabLst>
                          <a:tab pos="354013" algn="l"/>
                        </a:tabLs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</a:rPr>
                        <a:t>Придумайте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задачу по схеме. Решите её.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Придумайте задачи по схеме. Решите одну из придуманных.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3078" name="Picture 6" descr="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122" y="3000375"/>
            <a:ext cx="1962150" cy="147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127345"/>
            <a:ext cx="1675259" cy="1105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062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</TotalTime>
  <Words>426</Words>
  <Application>Microsoft Office PowerPoint</Application>
  <PresentationFormat>Экран (4:3)</PresentationFormat>
  <Paragraphs>120</Paragraphs>
  <Slides>14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Цель работы- раскрыть сущность понятия дифференцированного обучения, рассмотреть дифференцированный подход к проведению уроков математики</vt:lpstr>
      <vt:lpstr> «Дифференцированное обучение»  в переводе с латинского означает разделение, разложение на разные части, формы, ступени</vt:lpstr>
      <vt:lpstr>Группы</vt:lpstr>
      <vt:lpstr>      </vt:lpstr>
      <vt:lpstr>   (49+ 44) – 39      (58 + 23) – 38                 </vt:lpstr>
      <vt:lpstr> </vt:lpstr>
      <vt:lpstr>Дифференцированные задания  по степени самостоятельности </vt:lpstr>
      <vt:lpstr>Презентация PowerPoint</vt:lpstr>
      <vt:lpstr>     1-й уровень Реши задачу: «Два поезда идут навстречу друг другу со станций, расстояние между которыми 485 км. Первый вышел раньше на 2 ч и движется со скоростью 53км/ч. Через 3ч после выхода второго поезда они встретились. Какова скорость второго поезда?»  2-й уровень Составь обратную задачу.  3-й уровень Измени условие задачи так, чтобы она решалась меньшим количеством действий.         </vt:lpstr>
      <vt:lpstr> </vt:lpstr>
      <vt:lpstr>Открытые уроки</vt:lpstr>
      <vt:lpstr>Презентация PowerPoint</vt:lpstr>
      <vt:lpstr>Литература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 4 класс</dc:title>
  <dc:creator>1</dc:creator>
  <cp:lastModifiedBy>1</cp:lastModifiedBy>
  <cp:revision>48</cp:revision>
  <dcterms:created xsi:type="dcterms:W3CDTF">2014-11-20T07:13:18Z</dcterms:created>
  <dcterms:modified xsi:type="dcterms:W3CDTF">2017-10-24T08:59:51Z</dcterms:modified>
</cp:coreProperties>
</file>