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5" r:id="rId3"/>
    <p:sldId id="257" r:id="rId4"/>
    <p:sldId id="258" r:id="rId5"/>
    <p:sldId id="260" r:id="rId6"/>
    <p:sldId id="261" r:id="rId7"/>
    <p:sldId id="283" r:id="rId8"/>
    <p:sldId id="295" r:id="rId9"/>
    <p:sldId id="296" r:id="rId10"/>
    <p:sldId id="297" r:id="rId11"/>
    <p:sldId id="269" r:id="rId12"/>
    <p:sldId id="264" r:id="rId13"/>
    <p:sldId id="263" r:id="rId14"/>
    <p:sldId id="270" r:id="rId15"/>
    <p:sldId id="268" r:id="rId16"/>
    <p:sldId id="259" r:id="rId17"/>
    <p:sldId id="271" r:id="rId18"/>
    <p:sldId id="272" r:id="rId19"/>
    <p:sldId id="273" r:id="rId20"/>
    <p:sldId id="274" r:id="rId21"/>
    <p:sldId id="284" r:id="rId22"/>
    <p:sldId id="282" r:id="rId23"/>
    <p:sldId id="29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3333" autoAdjust="0"/>
  </p:normalViewPr>
  <p:slideViewPr>
    <p:cSldViewPr>
      <p:cViewPr varScale="1">
        <p:scale>
          <a:sx n="102" d="100"/>
          <a:sy n="102" d="100"/>
        </p:scale>
        <p:origin x="-15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1DEA1-0440-4CCA-8D71-C93E4D89942D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C19B5-8B16-489C-B05B-EB5D9299F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23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C19B5-8B16-489C-B05B-EB5D9299FEA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NewYearBlueLight\NewYearBlueLightMain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071546"/>
            <a:ext cx="8501122" cy="1470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071810"/>
            <a:ext cx="6400800" cy="7858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esentations\NewYearBlueLight\NewYearBlueLightSlai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0070C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5;&#1076;&#1088;&#1077;&#1081;\Documents\&#1084;&#1091;&#1079;&#1099;&#1082;&#1072;%20&#1082;%20&#1087;&#1088;&#1086;&#1077;&#1082;&#1090;&#1091;%20&#1079;&#1080;&#1084;.%20&#1087;&#1090;&#1080;&#1094;&#1099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-detstve.ru/" TargetMode="Externa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03880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1"/>
            <a:ext cx="8424936" cy="136815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 дошкольное  образовательное учреждение  детский сад № 23 «Снежок» комбинированного вида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76872"/>
            <a:ext cx="6786578" cy="216024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/>
              </a:rPr>
              <a:t>Познавательно-творческий проект  в младшей группе.</a:t>
            </a:r>
          </a:p>
          <a:p>
            <a:r>
              <a:rPr lang="ru-RU" sz="4800" dirty="0" smtClean="0">
                <a:solidFill>
                  <a:srgbClr val="002060"/>
                </a:solidFill>
                <a:effectLst/>
              </a:rPr>
              <a:t>«Зимующие птицы»</a:t>
            </a:r>
            <a:endParaRPr lang="ru-RU" sz="480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166" y="5877272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        г. Воскресенск.  2015 - 2016  </a:t>
            </a:r>
            <a:r>
              <a:rPr lang="ru-RU" sz="1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уч</a:t>
            </a:r>
            <a:r>
              <a:rPr lang="ru-RU" sz="1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.  г. 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0_72a16_6804aa12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645024"/>
            <a:ext cx="835610" cy="1182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vnmb5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348880"/>
            <a:ext cx="936501" cy="1304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0"/>
            <a:ext cx="270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endParaRPr lang="ru-RU" dirty="0"/>
          </a:p>
        </p:txBody>
      </p:sp>
      <p:pic>
        <p:nvPicPr>
          <p:cNvPr id="10" name="музыка к проекту зим. птиц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27984" y="3356992"/>
            <a:ext cx="368424" cy="368424"/>
          </a:xfrm>
          <a:prstGeom prst="rect">
            <a:avLst/>
          </a:prstGeom>
        </p:spPr>
      </p:pic>
    </p:spTree>
  </p:cSld>
  <p:clrMapOvr>
    <a:masterClrMapping/>
  </p:clrMapOvr>
  <p:transition spd="med" advTm="854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cardinal_feeder_hg_wh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76672"/>
            <a:ext cx="2971800" cy="2476500"/>
          </a:xfrm>
          <a:prstGeom prst="rect">
            <a:avLst/>
          </a:prstGeom>
        </p:spPr>
      </p:pic>
      <p:pic>
        <p:nvPicPr>
          <p:cNvPr id="12" name="Содержимое 11" descr="40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9" y="260647"/>
            <a:ext cx="4608511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284984"/>
            <a:ext cx="43924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73016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7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578158" y="908718"/>
            <a:ext cx="45719" cy="45719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Художественно-эстетическое развитие</a:t>
            </a:r>
          </a:p>
          <a:p>
            <a:pPr>
              <a:buFont typeface="Wingdings" pitchFamily="2" charset="2"/>
              <a:buChar char="q"/>
            </a:pPr>
            <a:endParaRPr lang="ru-RU" sz="1800" dirty="0" smtClean="0"/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«Приглашаем снегирей съесть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   рябинку поскорей»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«Снегири на ветках»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Выставка «В зимнем лесу»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124744"/>
            <a:ext cx="439248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996952"/>
            <a:ext cx="496855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17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"/>
            <a:ext cx="8686800" cy="112474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</a:endParaRPr>
          </a:p>
        </p:txBody>
      </p:sp>
      <p:pic>
        <p:nvPicPr>
          <p:cNvPr id="9" name="Рисунок 8" descr="11481858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6552" y="-315416"/>
            <a:ext cx="1584176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_20160122_090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836712"/>
            <a:ext cx="42484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3501008"/>
            <a:ext cx="5256584" cy="319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_20160122_0956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908720"/>
            <a:ext cx="44999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" name="Содержимое 12" descr="4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41044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4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04664"/>
            <a:ext cx="424847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5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212976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5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284984"/>
            <a:ext cx="396044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2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3456384" cy="5544616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1800" b="1" dirty="0" smtClean="0">
                <a:solidFill>
                  <a:srgbClr val="002060"/>
                </a:solidFill>
              </a:rPr>
              <a:t>Дидактические игры           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«Что за птица?»,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«Собери птицу»,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«Чей голос?»,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«Разрезные картинки»,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«Назови ласково»,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 «Кто дальше, кто ближе?»,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«Кто, где сидит?»,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«Угадай, кого не стало?»,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«Четвёртый лишний», 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«Накорми птичек».</a:t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DSCN04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429000"/>
            <a:ext cx="2376264" cy="3097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32656"/>
            <a:ext cx="446449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5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356992"/>
            <a:ext cx="504056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4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4258816" cy="864096"/>
          </a:xfrm>
        </p:spPr>
        <p:txBody>
          <a:bodyPr>
            <a:norm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sz="2800" i="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i="0" dirty="0" smtClean="0">
                <a:solidFill>
                  <a:srgbClr val="002060"/>
                </a:solidFill>
              </a:rPr>
              <a:t> </a:t>
            </a:r>
            <a:endParaRPr lang="ru-RU" sz="2800" i="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0_7a6b2_8e1aec51_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88640"/>
            <a:ext cx="3096343" cy="2539529"/>
          </a:xfrm>
          <a:prstGeom prst="rect">
            <a:avLst/>
          </a:prstGeom>
        </p:spPr>
      </p:pic>
      <p:pic>
        <p:nvPicPr>
          <p:cNvPr id="5" name="Рисунок 4" descr="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446449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2924944"/>
            <a:ext cx="489654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_7a6b2_8e1aec51_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73016"/>
            <a:ext cx="3096343" cy="25395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836712"/>
            <a:ext cx="1584176" cy="360040"/>
          </a:xfrm>
        </p:spPr>
        <p:txBody>
          <a:bodyPr>
            <a:normAutofit/>
          </a:bodyPr>
          <a:lstStyle/>
          <a:p>
            <a:endParaRPr lang="ru-RU" sz="9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rId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2266950" y="1590410"/>
            <a:ext cx="46038" cy="30692"/>
          </a:xfrm>
        </p:spPr>
      </p:pic>
      <p:pic>
        <p:nvPicPr>
          <p:cNvPr id="6" name="Рисунок 5" descr="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4664"/>
            <a:ext cx="3600400" cy="2952328"/>
          </a:xfrm>
          <a:prstGeom prst="flowChartAlternateProcess">
            <a:avLst/>
          </a:prstGeom>
        </p:spPr>
      </p:pic>
      <p:pic>
        <p:nvPicPr>
          <p:cNvPr id="7" name="Рисунок 6" descr="4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77072"/>
            <a:ext cx="3168352" cy="2376264"/>
          </a:xfrm>
          <a:prstGeom prst="flowChartAlternateProcess">
            <a:avLst/>
          </a:prstGeom>
        </p:spPr>
      </p:pic>
      <p:pic>
        <p:nvPicPr>
          <p:cNvPr id="9" name="Рисунок 8" descr="4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2564904"/>
            <a:ext cx="2736304" cy="2088232"/>
          </a:xfrm>
          <a:prstGeom prst="flowChartAlternateProcess">
            <a:avLst/>
          </a:prstGeom>
        </p:spPr>
      </p:pic>
      <p:pic>
        <p:nvPicPr>
          <p:cNvPr id="10" name="Рисунок 9" descr="4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404664"/>
            <a:ext cx="3024336" cy="2232248"/>
          </a:xfrm>
          <a:prstGeom prst="flowChartAlternateProcess">
            <a:avLst/>
          </a:prstGeom>
        </p:spPr>
      </p:pic>
      <p:pic>
        <p:nvPicPr>
          <p:cNvPr id="11" name="Рисунок 10" descr="rId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9584" y="4193704"/>
            <a:ext cx="3744416" cy="2664296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20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908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Экспериментальная деятельность: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Опыт с пером.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 descr="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4664"/>
            <a:ext cx="4176464" cy="5904656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96752"/>
            <a:ext cx="3888432" cy="547260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1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2592288" cy="5040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Подвижные игры: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28697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«Воробушки и кот»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«Птички в гнёздышках»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«Воробушки и автомобиль»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 descr="Tree_Sparrow_August_2007_Osaka_Jap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789040"/>
            <a:ext cx="3570784" cy="2735610"/>
          </a:xfrm>
          <a:prstGeom prst="flowChartAlternateProcess">
            <a:avLst/>
          </a:prstGeom>
        </p:spPr>
      </p:pic>
      <p:pic>
        <p:nvPicPr>
          <p:cNvPr id="12" name="Рисунок 11" descr="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60648"/>
            <a:ext cx="4608512" cy="3456384"/>
          </a:xfrm>
          <a:prstGeom prst="flowChartAlternateProcess">
            <a:avLst/>
          </a:prstGeom>
        </p:spPr>
      </p:pic>
      <p:pic>
        <p:nvPicPr>
          <p:cNvPr id="13" name="Рисунок 12" descr="4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212976"/>
            <a:ext cx="4536504" cy="331236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2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2880320" cy="652934"/>
          </a:xfrm>
        </p:spPr>
        <p:txBody>
          <a:bodyPr>
            <a:normAutofit/>
          </a:bodyPr>
          <a:lstStyle/>
          <a:p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0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 </a:t>
            </a:r>
            <a:endParaRPr lang="ru-RU" dirty="0"/>
          </a:p>
        </p:txBody>
      </p:sp>
      <p:pic>
        <p:nvPicPr>
          <p:cNvPr id="5" name="Рисунок 4" descr="4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4032448" cy="3168352"/>
          </a:xfrm>
          <a:prstGeom prst="flowChartAlternateProcess">
            <a:avLst/>
          </a:prstGeom>
        </p:spPr>
      </p:pic>
      <p:pic>
        <p:nvPicPr>
          <p:cNvPr id="6" name="Рисунок 5" descr="4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04664"/>
            <a:ext cx="4248472" cy="3096344"/>
          </a:xfrm>
          <a:prstGeom prst="flowChartAlternateProcess">
            <a:avLst/>
          </a:prstGeom>
        </p:spPr>
      </p:pic>
      <p:pic>
        <p:nvPicPr>
          <p:cNvPr id="7" name="Рисунок 6" descr="5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645024"/>
            <a:ext cx="3960440" cy="2952328"/>
          </a:xfrm>
          <a:prstGeom prst="flowChartAlternateProcess">
            <a:avLst/>
          </a:prstGeom>
        </p:spPr>
      </p:pic>
      <p:pic>
        <p:nvPicPr>
          <p:cNvPr id="8" name="Рисунок 7" descr="5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3645024"/>
            <a:ext cx="4176464" cy="2952328"/>
          </a:xfrm>
          <a:prstGeom prst="flowChartAlternateProcess">
            <a:avLst/>
          </a:prstGeom>
        </p:spPr>
      </p:pic>
    </p:spTree>
    <p:custDataLst>
      <p:tags r:id="rId1"/>
    </p:custDataLst>
  </p:cSld>
  <p:clrMapOvr>
    <a:masterClrMapping/>
  </p:clrMapOvr>
  <p:transition advTm="17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540060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i="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buNone/>
              <a:defRPr/>
            </a:pPr>
            <a:r>
              <a:rPr lang="ru-RU" i="0" dirty="0" smtClean="0">
                <a:solidFill>
                  <a:srgbClr val="002060"/>
                </a:solidFill>
                <a:latin typeface="Times New Roman" pitchFamily="18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«</a:t>
            </a:r>
            <a:r>
              <a:rPr lang="ru-RU" i="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Так и живут бок о бок птицы и люди, часто не обращая внимания друг на друга, иногда ссорясь, иногда радуясь друг другу, как члены одной большой семьи. Кто из них кому больше нужен – человек птицам или птицы человеку?  Но выживет ли человек, если на Земле не останется птиц».</a:t>
            </a:r>
          </a:p>
          <a:p>
            <a:pPr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 Э.Н. Голованова</a:t>
            </a:r>
          </a:p>
          <a:p>
            <a:endParaRPr lang="ru-RU" b="1" dirty="0"/>
          </a:p>
        </p:txBody>
      </p:sp>
      <p:pic>
        <p:nvPicPr>
          <p:cNvPr id="4" name="Picture 2" descr="C:\Users\User\Pictures\ptici1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75349">
            <a:off x="319743" y="-433223"/>
            <a:ext cx="1728192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4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Наблюдение за птицами зимой: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>
                <a:solidFill>
                  <a:srgbClr val="002060"/>
                </a:solidFill>
              </a:rPr>
              <a:t>Наблюдение за синицей, наблюдение за зимующими птицами, наблюдение за вороной, наблюдение за снегирем, наблюдение за голубями, наблюдение за синичкой.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 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52314439_0931b41871c24e68c9efdbb599f82bb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780928"/>
            <a:ext cx="5372100" cy="3905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" name="Содержимое 9" descr="5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179512" y="188640"/>
            <a:ext cx="403244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4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620688"/>
            <a:ext cx="424847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3761656"/>
            <a:ext cx="403244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Вывод: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785395"/>
          </a:xfrm>
        </p:spPr>
        <p:txBody>
          <a:bodyPr>
            <a:normAutofit/>
          </a:bodyPr>
          <a:lstStyle/>
          <a:p>
            <a:pPr lvl="0"/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В детском саду  создана предметно-развивающая среда по формированию у дошкольников целостного представления о жизни птиц, благодаря, которой они получили новые и закрепили уже имеющиеся знания о зимующих птицах. </a:t>
            </a:r>
          </a:p>
          <a:p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В процессе работы над проектом у детей закладываются основы современного экологического воспитания, развиваются любознательность, творческие способности, познавательная активность. </a:t>
            </a:r>
          </a:p>
          <a:p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В реализации проекта, работа с родителями играет существенную роль: укрепляются детско-родительские отношения; воспитанники и их родители приняли активное участие в оказании помощи птицам в трудных зимних условиях. </a:t>
            </a:r>
          </a:p>
          <a:p>
            <a:pPr>
              <a:buNone/>
            </a:pPr>
            <a:endParaRPr lang="ru-RU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6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сойки прилетел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5334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980728"/>
            <a:ext cx="7200800" cy="187220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b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260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6488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advTm="6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5554960" cy="9361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5"/>
            <a:ext cx="4032448" cy="2520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300" b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ru-RU" sz="2900" b="1" dirty="0" smtClean="0">
                <a:solidFill>
                  <a:schemeClr val="accent6">
                    <a:lumMod val="75000"/>
                  </a:schemeClr>
                </a:solidFill>
              </a:rPr>
              <a:t>Вид проекта</a:t>
            </a:r>
            <a:r>
              <a:rPr lang="ru-RU" sz="2900" b="1" dirty="0" smtClean="0"/>
              <a:t>: 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информационно-творческий -игровой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2900" b="1" dirty="0" smtClean="0">
                <a:solidFill>
                  <a:srgbClr val="002060"/>
                </a:solidFill>
              </a:rPr>
              <a:t>Участники проекта</a:t>
            </a:r>
            <a:r>
              <a:rPr lang="ru-RU" sz="2300" b="1" dirty="0" smtClean="0">
                <a:solidFill>
                  <a:srgbClr val="002060"/>
                </a:solidFill>
              </a:rPr>
              <a:t>: 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дети младшей группы, родители, 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воспитатели Нарышкина Н.А.  </a:t>
            </a:r>
            <a:r>
              <a:rPr lang="ru-RU" sz="2300" dirty="0" err="1" smtClean="0">
                <a:solidFill>
                  <a:srgbClr val="002060"/>
                </a:solidFill>
              </a:rPr>
              <a:t>Воликова</a:t>
            </a:r>
            <a:r>
              <a:rPr lang="ru-RU" sz="2300" dirty="0" smtClean="0">
                <a:solidFill>
                  <a:srgbClr val="002060"/>
                </a:solidFill>
              </a:rPr>
              <a:t> А.В.</a:t>
            </a:r>
          </a:p>
          <a:p>
            <a:pPr>
              <a:buNone/>
            </a:pPr>
            <a:endParaRPr lang="ru-RU" sz="23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900" b="1" dirty="0" smtClean="0">
                <a:solidFill>
                  <a:srgbClr val="002060"/>
                </a:solidFill>
              </a:rPr>
              <a:t>    Срок реализации проекта: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краткосрочный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 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s10.rimg.info/f545e5f533a29816f8cd4a2ff1ad1725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3095" y="3648798"/>
            <a:ext cx="66247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Актуальность: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</a:rPr>
              <a:t>В современных условиях проблема экологического воспитания дошкольников приобретает особую актуальность. Экологическое образование детей дошкольного возраста имеет большое значение, так как в этот период ребёнок проходит самый интенсивный духовный и интеллектуальный путь развития. Огромную роль в экологическом образовании детей дошкольного возраста играет познавательная, творческая деятельность. Ведь в процессе деятельности ребёнок получает и систематизирует конкретные познавательные навыки: учится наблюдать, сравнивать, делать первичные выводы и обобщения, словом развивать познавательные способности. </a:t>
            </a:r>
          </a:p>
        </p:txBody>
      </p:sp>
      <p:pic>
        <p:nvPicPr>
          <p:cNvPr id="6" name="Рисунок 5" descr="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260648"/>
            <a:ext cx="4752528" cy="34563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6864" cy="18722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000" b="1" dirty="0" smtClean="0">
                <a:solidFill>
                  <a:srgbClr val="002060"/>
                </a:solidFill>
              </a:rPr>
              <a:t>Цель:</a:t>
            </a:r>
            <a:r>
              <a:rPr lang="ru-RU" sz="2700" dirty="0" smtClean="0">
                <a:solidFill>
                  <a:srgbClr val="002060"/>
                </a:solidFill>
              </a:rPr>
              <a:t>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Способствовать накоплению ребенком ярких впечатлений о природе, обогащая представления детей о зимующих птицах, встречающихся в ближайшем окружении. Формировать экологические знания о зимующих птицах и ответственное, бережное отношение к ним</a:t>
            </a:r>
            <a:r>
              <a:rPr lang="ru-RU" sz="1800" dirty="0" smtClean="0"/>
              <a:t>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7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780929"/>
            <a:ext cx="6480720" cy="3600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1800" b="1" dirty="0" smtClean="0">
                <a:solidFill>
                  <a:srgbClr val="002060"/>
                </a:solidFill>
              </a:rPr>
              <a:t>Задачи:</a:t>
            </a:r>
          </a:p>
          <a:p>
            <a:pPr lvl="0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Расширять кругозор детей о зимующих птицах, их образе жизни, повадках, о связи с окружающей средой, роли человека в жизни птиц;</a:t>
            </a:r>
          </a:p>
          <a:p>
            <a:pPr lvl="0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способствовать развитию творческих, интеллектуальных способностей и любознательности воспитанников;</a:t>
            </a:r>
          </a:p>
          <a:p>
            <a:pPr lvl="0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формировать заботливое отношение к птицам, желание помогать в трудных зимних условиях;</a:t>
            </a:r>
          </a:p>
          <a:p>
            <a:pPr lvl="0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укреплять детско-родительские отношения.</a:t>
            </a:r>
          </a:p>
          <a:p>
            <a:pPr>
              <a:buNone/>
            </a:pP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8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2578298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7071"/>
            <a:ext cx="8229600" cy="18002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Работа с родителями: </a:t>
            </a:r>
            <a:endParaRPr lang="ru-RU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Консультация для родителей: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     «Как помочь птицам пережить зиму»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Индивидуальные беседы: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     «Обсуждаете ли вы дома с ребёнком тему недели?»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755576" y="405313"/>
            <a:ext cx="741682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Формы реализации: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дидактические, коммуникативные, сюжетно-ролевые, пальчиковые,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подвижные игры, игра-инсценировка;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непосредственно образовательная деятельность;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экспериментальная  деятельность;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беседы;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чтение художественной литературы;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рассматривание иллюстраций;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просмотр видео презентаций о зимующих птицах;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наблюдения за птицами в природе;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организация выставки «Снегири в зимнем лесу»;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слушание музыкальных произведений, аудиозаписи пения птиц.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1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Ожидаемый результат: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7992888" cy="1656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 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  Дети проявляют интерес к наблюдениям за зимующими птицами, участвуют в кормлении птиц. Дети любознательны, поддерживают беседу во время рассматривания иллюстраций и книг, эмоционально отзывчивы. Устанавливают причинно-следственные связи между сменой времён года и поведением птиц. Передают красоту зимующих птиц в своих работах.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 descr="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708920"/>
            <a:ext cx="5184576" cy="3600400"/>
          </a:xfrm>
          <a:prstGeom prst="rect">
            <a:avLst/>
          </a:prstGeom>
        </p:spPr>
      </p:pic>
    </p:spTree>
  </p:cSld>
  <p:clrMapOvr>
    <a:masterClrMapping/>
  </p:clrMapOvr>
  <p:transition advTm="14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5122912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Реализация проекта: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  Познавательное развитие: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«Зимующие птицы»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«Птицы нашего края»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«Роль человека в жизни птиц»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  </a:t>
            </a:r>
          </a:p>
          <a:p>
            <a:pPr>
              <a:buNone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Речевое развитие: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«Птичья столовая»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«Зимние гости»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С. Егоров «Воробьи-воробушки»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А. </a:t>
            </a:r>
            <a:r>
              <a:rPr lang="ru-RU" sz="1600" dirty="0" err="1" smtClean="0">
                <a:solidFill>
                  <a:srgbClr val="002060"/>
                </a:solidFill>
              </a:rPr>
              <a:t>Барто</a:t>
            </a:r>
            <a:r>
              <a:rPr lang="ru-RU" sz="1600" dirty="0" smtClean="0">
                <a:solidFill>
                  <a:srgbClr val="002060"/>
                </a:solidFill>
              </a:rPr>
              <a:t> «Синица»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Загадки о птицах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«Голоса зимнего леса»</a:t>
            </a:r>
          </a:p>
          <a:p>
            <a:pPr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4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76672"/>
            <a:ext cx="288032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077072"/>
            <a:ext cx="40324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22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394720" cy="504056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6488668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</a:t>
            </a:r>
            <a:endParaRPr lang="ru-RU" dirty="0"/>
          </a:p>
        </p:txBody>
      </p:sp>
      <p:pic>
        <p:nvPicPr>
          <p:cNvPr id="11" name="Рисунок 10" descr="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88640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54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260648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4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356992"/>
            <a:ext cx="417646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4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429000"/>
            <a:ext cx="39604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4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79848760645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737" y="4615255"/>
            <a:ext cx="2654053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47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17741" y="0"/>
            <a:ext cx="4474739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211314"/>
            <a:ext cx="309634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med" advTm="11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|1.1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9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6|0.7|1.1|5.6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5|1.2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5|1.3|1.3|1.3|1.3|1.1|1|0.9|1|1.2|1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1|1.3|1.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6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"/>
</p:tagLst>
</file>

<file path=ppt/theme/theme1.xml><?xml version="1.0" encoding="utf-8"?>
<a:theme xmlns:a="http://schemas.openxmlformats.org/drawingml/2006/main" name="newYearBlueLight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</TotalTime>
  <Words>643</Words>
  <Application>Microsoft Office PowerPoint</Application>
  <PresentationFormat>Экран (4:3)</PresentationFormat>
  <Paragraphs>108</Paragraphs>
  <Slides>23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newYearBlueLight</vt:lpstr>
      <vt:lpstr>Муниципальное  дошкольное  образовательное учреждение  детский сад № 23 «Снежок» комбинированного вида</vt:lpstr>
      <vt:lpstr>Слайд 2</vt:lpstr>
      <vt:lpstr> </vt:lpstr>
      <vt:lpstr>  Цель:  Способствовать накоплению ребенком ярких впечатлений о природе, обогащая представления детей о зимующих птицах, встречающихся в ближайшем окружении. Формировать экологические знания о зимующих птицах и ответственное, бережное отношение к ним. </vt:lpstr>
      <vt:lpstr>  </vt:lpstr>
      <vt:lpstr>Ожидаемый результат:</vt:lpstr>
      <vt:lpstr>Реализация проекта:</vt:lpstr>
      <vt:lpstr>Слайд 8</vt:lpstr>
      <vt:lpstr>Слайд 9</vt:lpstr>
      <vt:lpstr>Слайд 10</vt:lpstr>
      <vt:lpstr> </vt:lpstr>
      <vt:lpstr> </vt:lpstr>
      <vt:lpstr> </vt:lpstr>
      <vt:lpstr>Дидактические игры               «Что за птица?»,  «Собери птицу»,  «Чей голос?»,  «Разрезные картинки»,  «Назови ласково»,  «Кто дальше, кто ближе?»,  «Кто, где сидит?»,  «Угадай, кого не стало?»,  «Четвёртый лишний»,  «Накорми птичек».               </vt:lpstr>
      <vt:lpstr>Слайд 15</vt:lpstr>
      <vt:lpstr>Слайд 16</vt:lpstr>
      <vt:lpstr> </vt:lpstr>
      <vt:lpstr>Подвижные игры:</vt:lpstr>
      <vt:lpstr>Слайд 19</vt:lpstr>
      <vt:lpstr>Наблюдение за птицами зимой:</vt:lpstr>
      <vt:lpstr> </vt:lpstr>
      <vt:lpstr>Вывод: </vt:lpstr>
      <vt:lpstr>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дошкольное образовательное учреждение детский сад №6 «Сказка» г.Барабинск.</dc:title>
  <dc:subject>Шаблон для презентаций</dc:subject>
  <dc:creator>User</dc:creator>
  <dc:description>Презентации по культуре и искусству, шаблоны PowerPoint - http://freeppt.ru</dc:description>
  <cp:lastModifiedBy>Андрей</cp:lastModifiedBy>
  <cp:revision>261</cp:revision>
  <dcterms:created xsi:type="dcterms:W3CDTF">2012-12-10T12:03:27Z</dcterms:created>
  <dcterms:modified xsi:type="dcterms:W3CDTF">2016-02-17T18:11:08Z</dcterms:modified>
</cp:coreProperties>
</file>